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26" r:id="rId2"/>
    <p:sldId id="338" r:id="rId3"/>
    <p:sldId id="312" r:id="rId4"/>
    <p:sldId id="314" r:id="rId5"/>
    <p:sldId id="319" r:id="rId6"/>
    <p:sldId id="329" r:id="rId7"/>
    <p:sldId id="330" r:id="rId8"/>
    <p:sldId id="320" r:id="rId9"/>
    <p:sldId id="332" r:id="rId10"/>
    <p:sldId id="333" r:id="rId11"/>
    <p:sldId id="335" r:id="rId12"/>
    <p:sldId id="321" r:id="rId13"/>
    <p:sldId id="339" r:id="rId14"/>
    <p:sldId id="352" r:id="rId15"/>
    <p:sldId id="353" r:id="rId16"/>
    <p:sldId id="354" r:id="rId17"/>
    <p:sldId id="33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02" autoAdjust="0"/>
  </p:normalViewPr>
  <p:slideViewPr>
    <p:cSldViewPr snapToGrid="0">
      <p:cViewPr varScale="1">
        <p:scale>
          <a:sx n="66" d="100"/>
          <a:sy n="66" d="100"/>
        </p:scale>
        <p:origin x="644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1T10:06:01.73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9026 8474 149 0,'0'0'618'0,"0"0"-461"16,0 0-47-16,0 0-22 15,0 0-18-15,0 0-44 16,0-13-12-16,3 9-2 15,0 1-12-15,-3 0 16 16,0 3 57-16,0 0 11 16,0 0 20-16,0 0-41 15,0 0-32-15,0 0-23 16,0 0-7-16,0 7-1 0,-6 11-4 16,-3 3 4-16,-1 12 44 15,1 4 21-15,-2 2-6 16,2 1-20-16,-1 3-10 15,1 0 1-15,-2-4-22 16,1 1 0-16,1-1-2 16,0-2-5-16,2-5-1 15,1-5 7-15,6-7-7 16,0-6-56-16,0-14-62 16,10 0-109-16,5-11-68 0</inkml:trace>
  <inkml:trace contextRef="#ctx0" brushRef="#br0" timeOffset="312.5332">9178 8417 1463 0,'0'0'192'0,"0"0"-132"15,0 0-4-15,0 0-29 16,82-22-16-16,-43 31-10 15,6 12 11-15,4 5-5 16,-4 8-5-16,1 1-1 16,-7 6 1-16,-6 1-1 15,-8 5 0-15,-7-2-1 16,-12 2 0-16,-6-2 0 16,0-4 0-16,-18 2 0 15,-10-4 1-15,-8-3 0 0,-6-3-1 16,-7-5-9-16,-2-6-20 15,-7-3-69-15,-18-12-78 16,12-6-109-16,7-1-388 16</inkml:trace>
  <inkml:trace contextRef="#ctx0" brushRef="#br0" timeOffset="593.7449">8578 8458 1594 0,'0'0'161'0,"0"0"-128"16,0 0-33-16,-110 37 0 16,80-6 0-16,5 8 0 15,8 6 17-15,7 6 21 16,10 4 6-16,0 0 0 15,15 5-15-15,13-4-11 16,5-1-9-16,3-4-9 16,6-2-24-16,29 13-56 15,-14-14-104-15,-3-12-220 0</inkml:trace>
  <inkml:trace contextRef="#ctx0" brushRef="#br0" timeOffset="1484.3935">10436 8465 995 0,'0'0'194'0,"0"0"36"15,0 0-32-15,0 0-60 16,0 0-43-16,0 0-52 15,0 0-31-15,3-17-12 16,-3 17-8-16,0 10-12 16,0 10 11-16,-6 9 8 15,-3 10 1-15,0 7 1 16,-3 8 11-16,-4 2 2 16,2 0 1-16,5 1-8 15,-1-6 1-15,7-4-7 16,3-10 5-16,0-4-5 15,0-6 7-15,9-8 4 0,7 0-3 16,1-8 4 0,5-1 0-16,11-7 9 0,13-3-8 15,9 0-14-15,42-27-80 16,-16-1-224-16,-8-6-479 0</inkml:trace>
  <inkml:trace contextRef="#ctx0" brushRef="#br0" timeOffset="2125.0438">10964 8851 1121 0,'0'0'142'15,"0"0"-100"-15,0 0-29 16,0 0-5-16,0 0 14 0,0 0 55 16,0 0 13-16,18 13-23 15,3-13 20-15,2 0-28 16,3 0-18-16,-7-7-12 15,1-6-3-15,-7 0-17 16,-7-7 1-16,-3 3-3 16,-3 0 17-16,0 1-14 15,-6 4 2-15,-10 5 8 16,-7 4-14-16,-6 3-6 16,-7 0-1-16,-9 17 0 15,-1 5-1-15,1 7 2 16,9 2-2-16,11-2 2 15,14 1-2-15,11-3 1 0,5-2 1 16,26-4 13-16,21 1 6 16,29-6-6-16,-2-6-2 15,-6-6-4-15,-4-4-7 16,-17-3-19-16,0-13-12 16,0-8-4-16,-7-12-13 15,-15-6-43-15,-12-19-69 16,-6-1 30-16,-9-1 69 15,-3-1 32-15,0 16 29 16,0-1 24-16,-3 12 79 16,-1 10 49-16,0 11-9 15,3 6-27-15,-1 4-21 16,2 6-57-16,-1 0-38 16,1 6-18-16,-3 11-1 0,-3 8 12 15,0 10 7-15,-4 7 0 16,4 8 0-16,-5 5 0 15,2 2 13-15,2-1-12 16,1 0 6-16,3-6-6 16,3-1 9-16,0-8-9 15,6-6 0-15,7-2-1 16,1-9-102-16,11-14-95 16,-8-3-131-16,-1-7-656 0</inkml:trace>
  <inkml:trace contextRef="#ctx0" brushRef="#br0" timeOffset="2312.6459">11252 8817 1512 0,'0'0'196'16,"0"0"-114"-16,0 0 1 16,0 0-18-16,0 0-45 15,0 0-8-15,124-22-12 16,-72 15-3-16,4 3-67 15,3 1-81-15,21-1-111 16,-11 1-142-16,-15 0-322 0</inkml:trace>
  <inkml:trace contextRef="#ctx0" brushRef="#br0" timeOffset="2828.1683">12984 8661 861 0,'0'0'131'16,"0"0"77"-16,0 0 7 15,12-87 25-15,-12 73-87 16,-12 7-97-16,-14 5-42 16,-3 2-14-16,-10 12-8 0,-4 14 1 15,-5 14 6-15,2 9 0 16,4 11 1-16,9 3 1 16,11 0-1-16,16-3-2 15,6-8 2-15,9-6 3 16,14-6 7-16,9-8-2 15,-2-8 5-15,4-7-4 16,2-8 11-16,0-9-1 16,0-3-4-16,1-20-8 15,-6-10-7-15,-1-13 0 16,-9-4-22-16,0-6 6 16,-2 7 15-16,-5 9 1 15,2 10 39-15,-1 4-1 0,0 12 23 16,-3 1-33-16,3 8-16 15,3 3-12-15,4 2-1 16,-3 2-51-16,4 13-69 16,0 15-87-16,-4-5-126 15,-9-4-324-15</inkml:trace>
  <inkml:trace contextRef="#ctx0" brushRef="#br0" timeOffset="3031.4065">13126 8926 1151 0,'0'0'146'16,"0"0"-126"-16,0 0 11 15,0 0 96-15,0 0 1 16,-9 87-39-16,9-61-29 0,9 4-22 16,2 0-20-16,5 2-13 15,0 1-5-15,17 0-138 16,-9-7-98-16,6-12-149 0</inkml:trace>
  <inkml:trace contextRef="#ctx0" brushRef="#br0" timeOffset="3218.7893">13666 8761 188 0,'0'0'1494'16,"0"0"-1319"-16,84-45-77 0,-38 31-59 15,-2 4-25-15,6 4-13 16,-1 2-1-16,-7 4-60 16,-1 0-149-16,-9 10-156 15,-16 0-516-15</inkml:trace>
  <inkml:trace contextRef="#ctx0" brushRef="#br0" timeOffset="3375.0503">13633 8983 1071 0,'0'0'177'0,"0"0"-11"0,0 0 76 16,0 0-63-1,0 0-70-15,124 10-58 0,-73-10-27 16,14 0-24-16,-10 0-112 16,-10-10-483-16</inkml:trace>
  <inkml:trace contextRef="#ctx0" brushRef="#br0" timeOffset="4984.4946">15425 8418 1075 0,'0'0'167'0,"0"0"-91"0,0 0 47 15,0 0-37-15,0 0-6 16,0 0-10-16,13-70-24 15,-13 70 1-15,-4 0-30 16,-11 0-17-16,-12 10-6 16,-5 7-2-16,-3 7 6 15,2 2 1-15,-1 3 0 16,13-2-1-16,4-2 1 16,11-1-7-16,5 0-12 15,1-2 17-15,1 2 2 16,12-1 1-16,0 7 1 15,3-2 8-15,1 3 0 16,-2-1-7-16,-5 3-1 0,-4 0 0 16,-6 1 13-16,0-2-14 15,-16 5 0-15,-10-5 2 16,-2-2 4-16,-5-2-5 16,-1-7 0-16,7-7-1 15,3-4 1-15,2-7 0 16,8-3 12-16,2-1 3 15,8-12-4-15,1-4 1 16,3-1 3-16,0 1-16 16,0 3-1-16,10 1 0 15,3 3-12-15,0 4 7 16,0 2-1-16,-1 4-4 16,-2 0 1-16,4 3 0 0,-2 8 7 15,1 2-3 1,1 4 5-16,-2 2 0 0,1 0 1 15,-1 1 0-15,0 1-1 16,0-1 2-16,-2-3-1 16,2-2 0-16,2-5-2 15,-1 0-52-15,3-4-48 16,13-6-20-16,-7 0-77 16,2-9-155-16</inkml:trace>
  <inkml:trace contextRef="#ctx0" brushRef="#br0" timeOffset="5343.8346">15756 8510 1382 0,'0'0'178'15,"0"0"-51"-15,0 0-15 16,0 0-36-16,0 0-32 16,0 0-32-16,0 0-12 15,0-7-11-15,0 14-10 16,0 10 11-16,0 7 10 16,0 6 0-16,0 5 10 15,0 5 2-15,0 0 2 0,0 0-1 16,0-1-5-16,0-3-2 15,0 0 1-15,0-3-6 16,0-3 0-16,0-4-1 16,0 0-5-16,0-5-67 15,0 7-84-15,7-7-157 16,5-8-277-16</inkml:trace>
  <inkml:trace contextRef="#ctx0" brushRef="#br0" timeOffset="5609.4532">16308 8946 1562 0,'0'0'191'0,"0"0"-149"15,0 0-42-15,0 0-12 16,0 0 11-16,0 0 1 15,0 0 0-15,-34 96 0 16,22-70 0-16,-3 0 0 16,-2-2 1-16,4 0-1 15,0-4-93-15,7-7-86 16,-1-5-70-16,7-8-159 0</inkml:trace>
  <inkml:trace contextRef="#ctx0" brushRef="#br0" timeOffset="5843.8371">16519 8811 1356 0,'0'0'291'0,"0"0"-209"16,0 0-22-16,0 0 14 15,0 0-31-15,0 0-21 16,0 0-12-16,98-27-3 15,-67 14-6-15,3 3-1 16,1 0 0-16,4 1-46 16,-5-1-66-16,13-13-107 15,-8 3-61-15,-6-1-322 0</inkml:trace>
  <inkml:trace contextRef="#ctx0" brushRef="#br0" timeOffset="6109.4519">17041 8471 978 0,'0'0'143'0,"0"0"53"16,0 0 17-16,0 0-44 15,0 0-32-15,0 0-37 16,0 0-46-16,0-23-30 16,0 23-24-16,3 3 0 15,1 13-9-15,-1 5 9 16,1 8 1-16,-1 10 9 0,2 1-4 15,-2 7-3-15,1 1-1 16,4 0 9 0,-2 0-11-16,3-4-21 0,4-1-111 15,23-3-136-15,-6-8-38 16,2-15-230-16</inkml:trace>
  <inkml:trace contextRef="#ctx0" brushRef="#br0" timeOffset="6343.8266">17652 8846 899 0,'0'0'763'0,"0"0"-718"16,0 0-45-16,0 0-17 16,0 0 17-16,0 0 10 0,3 97 12 15,-3-67-2-15,0 3-9 16,-1-1-11-16,-4-1 3 15,1 1-2-15,-2-5-1 16,3-3-35-16,3-8-107 16,0-9-65-16,6-4-168 15,7-3-305-15</inkml:trace>
  <inkml:trace contextRef="#ctx0" brushRef="#br0" timeOffset="6593.8615">18145 8643 1713 0,'0'0'207'15,"0"0"-177"-15,0 0-30 16,0 0-18-16,0 0 8 16,0 0 10-16,-6 76-1 15,-1-41 1-15,4 2 0 16,0 3 0-16,-1-4 6 15,3 1-6-15,1-2 2 16,-2-5-1-16,2-6-1 16,-1-4-21-16,1-8-59 15,0-11-103-15,0-1-77 16,0-1 47-16</inkml:trace>
  <inkml:trace contextRef="#ctx0" brushRef="#br0" timeOffset="6906.3357">18194 8355 935 0,'0'0'869'0,"0"0"-780"16,0 0-64-16,0 0-21 16,0 0-4-16,0 0-16 15,0 0-44-15,-29-14 34 16,15 14 20-16,-1 0 5 15,0 0 1-15,4-2 0 0,4-8 6 16,1-6 2 0,3-1 0-16,-1 0-7 0,4 0 7 15,0 4 2-15,0 6-10 16,4 4 0-16,5 3-17 16,-3 1-30-16,4 15 12 15,2 10-20-15,5 17-114 16,-3-3-48-16,-3-4-188 0</inkml:trace>
  <inkml:trace contextRef="#ctx0" brushRef="#br0" timeOffset="7187.5975">18592 8969 1305 0,'0'0'497'15,"0"0"-497"-15,0 0-8 16,0 0 7-16,0 0-1 16,-9 73-5-16,-3-43 7 15,-1 4 6-15,-4-2-5 16,2 2 1-16,1-2-2 15,1-3-12-15,3-5-96 16,4-2-71-16,3-8-86 0,3-7-250 16</inkml:trace>
  <inkml:trace contextRef="#ctx0" brushRef="#br0" timeOffset="7562.6173">19152 8593 1795 0,'0'0'195'16,"0"0"-160"-16,0 0-35 16,0 0-28-16,0 0 10 15,0 0 11-15,0 0 7 16,0 72 0-16,0-45 0 0,-3 0 0 15,3 0 0-15,-5 1 1 16,2 2 8-16,-4 1-9 16,2 1 0-16,1 1 1 15,-1-4 0-15,4-5 0 16,-2-1 0-16,3-3-1 16,0-5 0-16,0-4 0 15,0-1 0-15,0-3-1 16,0 0 1-16,0-4 0 15,0 0-28-15,0-3-65 16,0 0-96-16,4-13-38 16,2-7-749-16</inkml:trace>
  <inkml:trace contextRef="#ctx0" brushRef="#br0" timeOffset="7984.4972">18719 8691 192 0,'0'0'618'0,"0"0"-515"16,0 0 9-16,0 0-22 0,0 0 20 15,0 0 39-15,0 0-17 16,-2-3-46-16,2 3-32 16,0 0-26-16,0 0-5 15,3 0 8-15,3 0 30 16,4 0 25-16,0 0-1 16,5 0-15-16,6 0-33 15,-5 0-6-15,5 0-18 16,0 0-2-16,0 0-10 15,3-2 0-15,-1 2 0 16,3-1 0-16,-3 1 2 16,-1-3-3-16,-3 3 0 0,-2-1-49 15,-6-2-31-15,-2-4-33 16,-1-1-170-16,-5 1-402 16</inkml:trace>
  <inkml:trace contextRef="#ctx0" brushRef="#br0" timeOffset="8578.276">19302 8174 1350 0,'0'0'235'15,"0"0"-165"-15,0 0-49 0,0 0-21 16,0 0-25-16,0 0-17 16,0 0 9-16,-18 6 17 15,6 1 4-15,-4 2 6 16,-1-5-4-16,1 2 10 16,4-5 0-16,1-1 1 15,5 0 0-15,1 0 17 16,3 0 32-16,2 0 7 15,0-7-21-15,0 0-11 16,0 1 10-16,7 2-7 16,-1 1-11-16,1 3-16 15,-1 0-1-15,-2 0-11 16,-1 3-11-16,-3 4 3 0,0 6-13 16,0-1-24-16,-9-1 18 15,-2 3-8-15,-6-4 33 16,1-1 13-16,4-3 0 15,-1-5 9-15,6-1 0 16,4 0 34-16,2-1 40 16,1-9-29-16,0-3-8 15,0-3-22-15,7 3 0 16,7 0-1-16,-1 3-4 16,2 6-13-16,-1 2-6 15,-4 2 0-15,0 0-10 16,-1 2-2-16,-3 6 3 0,0 2-4 15,-5 0 3-15,-1 1-79 16,0 0-72-16,-7 5-25 16,-3-5-53-16,1-4-152 0</inkml:trace>
  <inkml:trace contextRef="#ctx0" brushRef="#br0" timeOffset="9296.9994">19677 7981 1388 0,'0'0'153'15,"0"0"-102"-15,0 0 19 16,0 0-32-16,0 0-21 16,97-18-8-16,-60 18-9 15,5 11 0-15,-6 7 0 16,-2 5 0-16,-6 4 0 15,-6 6-7-15,-6 6-12 16,-10 3 0-16,-6 9 0 0,0 7 18 16,-9 5 1-1,-14 6 0-15,0-1 1 0,4-6-1 16,3 0 2-16,9-8 11 16,7-2 3-16,0-8-6 15,3-2 3-15,16-5-3 16,9-4 2-16,10-7 11 15,7-3 14-15,8-10-15 16,2-7-2-16,0-6-5 16,-8 0-6-16,-10-12 7 15,-5-8-3-15,-13 3-4 16,-9 1-2-16,-3 5 8 0,-7 6 11 16,0 5-26-1,-8 0-21-15,-10 12-3 16,-6 8 12-16,-3 7 11 0,2 5-6 15,4 2 5-15,4 2 1 16,5-3-1-16,4 1 1 16,3-3-6-16,1-1 6 15,-2-2 1-15,-4-2 0 16,-1-4 1-16,-6-2-1 16,-7-6-10-16,-5 0 9 15,-10-8-7-15,-6-2 8 16,-4-4-15-16,-29-1-110 15,16-12-237-15,4 0-671 0</inkml:trace>
  <inkml:trace contextRef="#ctx0" brushRef="#br0" timeOffset="11218.8997">21109 8296 1542 0,'0'0'140'0,"0"0"-140"16,0 0-12-16,0 0-20 15,0 0 22-15,-10 110 9 16,4-58 0-16,-5 7 1 15,2 5 0-15,2 1 0 16,1 1 1-16,0-7 7 16,-1-4-7-16,4-10 0 15,0-9 0-15,-2-10 5 16,2-6-5-16,1-10 0 16,2-7 0-16,0-3 10 15,0 0 39-15,0-10 24 16,13-7-42-16,4-5-14 0,12-1-5 15,2 2 8 1,5 4-21-16,1 7 0 0,1 6 0 16,-6 4-1-16,-3 0-7 15,-5 12 7-15,-8 7-21 16,-7 2 9-16,-6 2 0 16,-3-4 4-16,-3 1 8 15,-16 0 1-15,-14-4-1 16,-8-5 2-16,-8-1 0 15,-3-4 4-15,1-6-4 16,8 0-1-16,7 0 0 16,14-6-5-16,11-21-148 15,10 4-101-15,1-4-474 0</inkml:trace>
  <inkml:trace contextRef="#ctx0" brushRef="#br0" timeOffset="11578.2774">21516 8826 1245 0,'0'0'180'16,"0"0"-104"-16,0 0 30 15,0 0-52-15,108-5-15 16,-64-2-4-16,1-2-19 16,1 1-7-16,-7-2-8 15,-7-2 7-15,-9-2 0 16,-8 2 8-16,-8-5 11 15,-7-3-21-15,-3 0 8 0,-14 3-13 16,-5 5 1-16,-11 5-2 16,-3 7 0-16,-9 0-1 15,-1 12-8-15,-2 9 8 16,2 8-2-16,1 2 2 16,6 4 1-16,7-1 8 15,8 1 8-15,12-4 3 16,12-2 7-16,0-6-12 15,22-3-4-15,15 0 9 16,8-3-9-16,26-3-10 16,33-6-63-16,-12-4-190 15,-4-4-246-15</inkml:trace>
  <inkml:trace contextRef="#ctx0" brushRef="#br0" timeOffset="12062.666">23277 8767 1340 0,'0'0'186'16,"0"0"5"-16,0 0-51 16,0 0-73-16,0 0-5 15,0 0-43-15,-124-76-18 16,69 76-1-16,-5 0 0 15,4 11 0-15,-1 13-2 16,13 4-6-16,13 2 6 0,12 0 1 16,13-2 1-16,6-3 9 15,9-1 0-15,18-2 2 16,9-6 9-16,8-3-1 16,8-6-2-1,2-4-8-15,1-3-3 0,-3-3-6 16,-5-14-8-16,-6-5 2 15,-6-7-10-15,-5-5-1 16,-7 5-1-16,-4 2 6 16,-12 7 12-16,-1 10 1 15,-5 7 13-15,-1 3-14 16,0 0-20-16,0 13-2 16,-5 11 9-16,-1 5 12 15,-1 3 1-15,3 3 6 0,2 0-6 16,2 1-23-16,0-5-72 15,2-2-57-15,32-5-11 16,1-8-110-16,2-6-224 0</inkml:trace>
  <inkml:trace contextRef="#ctx0" brushRef="#br0" timeOffset="12859.5737">24351 8729 1510 0,'0'0'196'0,"0"0"-64"16,0 0-55-1,0 0-55-15,-101-30-20 0,51 30 3 16,-2 0-5-16,7 13-6 16,8 4 5-16,15 0-12 15,10-2-15-15,12 2-22 16,0-4 2-16,13-3 48 15,11 0 22-15,7-3-3 16,4-7 1-16,0 0-8 16,0 0-2-16,-5-10-2 15,-5-7 3-15,-5-3-11 16,-6 0 0-16,-6 4-1 16,-4 3 1-16,-2 7 1 15,-2 5-1-15,0 1-8 0,0 4-12 16,0 13 10-16,-2 8 2 15,1 11 8-15,1 3 0 16,0 8 0-16,0 1 1 16,3 1 0-16,1 0 0 15,1 0-1-15,-5-6 0 16,0 0 0-16,0-7 0 16,-6-6-2-16,-5-7-5 15,-2-7 7-15,-3-9 0 16,-1-4 8-16,-4-3-6 15,-1-8-1-15,0-13 12 16,5-8-7-16,4-4 0 16,7-3-5-16,6 2 8 15,0 4 6-15,19 1-1 0,9 2-5 16,11 6-6-16,10-4-2 16,9 2 6-16,7 0-6 15,2-3-1-15,2-1-5 16,-7-3 5-16,-2-1 8 15,-10-4-7-15,-11 2-1 16,-10 1-2-16,-13 5 1 16,-9 3 1-16,-7 12 1 15,0 2-1-15,-17 10-16 16,-6 0 2-16,2 0-5 16,0 12-6-16,5 5-11 15,7 3-31-15,8 3 13 0,1 1 19 16,1 2 32-16,12 3 3 15,3 0 22-15,1 1 5 16,-2 0 7-16,-1-2-18 16,-5 0-7-16,-5-1-8 15,-2 0-1-15,-2-2-22 16,0-1-124-16,0-4-56 16,0-7-308-16</inkml:trace>
  <inkml:trace contextRef="#ctx0" brushRef="#br0" timeOffset="13172.0502">25297 8774 1267 0,'0'0'167'0,"0"0"-108"16,0 0-31-16,0 0-21 16,0 0-7-16,68 103 1 15,-68-70 0-15,-10 0 0 16,-12-3 6-16,-14-2 0 15,-3-10-5-15,-3-5 11 16,2-7 32-16,4-6 13 16,8-6 0-16,7-11 34 15,9-8-21-15,9-9-11 16,3-3-15-16,5-5-23 16,16 3-10-16,2 6-2 15,6 6-10-15,0 13-8 16,3 7-42-16,-2 7-26 15,13 4-120-15,-9 10-115 0,-1-1-305 16</inkml:trace>
  <inkml:trace contextRef="#ctx0" brushRef="#br0" timeOffset="13828.3216">25625 8751 1215 0,'0'0'167'15,"0"0"-99"-15,0 0 99 16,0 0-57-16,0 0-30 15,69-72-23-15,-68 72-25 16,-1 0-32-16,0 17-16 16,-13 12 3-16,-8 10 12 15,0 8 1-15,-1 5 0 16,4-1 0-16,10-6-1 0,8-7 1 16,0-7 1-16,17-10 10 15,4-2 7-15,6-8 10 16,2-8 1-16,4-3-3 15,3 0-15-15,0-20-4 16,-1-6 0-16,-2-10-1 16,-3-11-6-16,-6-2-11 15,-3 1-22-15,-9 9 10 16,-6 10 17-16,-6 16 6 16,0 13-1-16,-10 2-18 15,-6 19 5-15,2 12 13 16,5 3 0-16,9 4-8 0,0-4-6 15,16-3 15 1,10-6 1-16,8-4 0 0,4-7 8 16,6-9 5-16,5-4 1 15,-1-3-14-15,3-10 13 16,-6-14-3-16,-1-12-11 16,-4-13-4-16,-2-4-17 15,-4-6-8-15,-4 6 9 16,-9 7 11-16,-5 16 9 15,-8 10 28-15,-7 16 7 16,-1 4-35-16,0 3-6 16,-9 18-3-16,-7 15 1 15,-1 7 8-15,-2 12 1 16,0 6 12-16,3 4 13 16,0 2-5-16,4 2-8 0,3-2 0 15,2-1-5-15,4-1-7 16,3-1 9-16,0-5-1 15,0-10-9-15,3-6-9 16,6-16-58-16,1-8-24 16,6-19-153-16,-2-5-50 15,-2-19-587-15</inkml:trace>
  <inkml:trace contextRef="#ctx0" brushRef="#br0" timeOffset="14125.2127">26422 8751 1452 0,'0'0'192'16,"0"0"-8"-16,0 0-64 0,100-69-62 16,-60 59-30-16,5 10-28 15,0 0 1-15,-4 13-1 16,-6 10-5-16,-9 7-11 16,-9 3 9-16,-7 3-8 15,-10 0 6-15,0-2 2 16,-13 0 7-16,-9-6 0 15,-4-5 2-15,-5-6-1 16,-5-4 0-16,-1-8 0 16,1-2 6-16,5-3-6 15,4 0 8-15,10 0-9 16,6-3-22-16,6-1-45 0,5-3-91 16,0 4-170-16,13 0-834 15</inkml:trace>
  <inkml:trace contextRef="#ctx0" brushRef="#br0" timeOffset="14718.951">27214 9221 544 0,'0'0'743'15,"0"0"-432"-15,0 0-62 16,0 0-59-16,0 0-59 15,0 0-55-15,0 0-39 16,0 0-29-16,0 0-8 16,0 0-44-16,-7 0-111 0,-8 3-353 15,-5-3-350-15</inkml:trace>
  <inkml:trace contextRef="#ctx0" brushRef="#br0" timeOffset="16094.0064">9845 9828 385 0,'0'0'280'0,"0"0"-68"16,0 0-7-16,9-76-43 15,-6 53-2-15,-3 4 7 16,0 5-33-16,0 5-32 16,0 8-46-16,0 1-48 15,0 4-8-15,-3 21-13 16,-13 22 3-16,-7 26 10 16,-5 20 7-16,4-2 1 15,9-21 3-15,8-20-3 16,7-15-7-16,0 3 9 15,0 0-9-15,7 2 0 16,8-11-1-16,2-11-64 16,5-8-95-16,18-10-57 0,-7-14-77 15,-5-9-74-15</inkml:trace>
  <inkml:trace contextRef="#ctx0" brushRef="#br0" timeOffset="16468.9731">9881 10060 1024 0,'0'0'145'15,"0"0"-99"-15,0 0 17 16,0 0-40-16,0 0 20 16,0 0 15-16,0 0-14 15,45-17 10-15,-6 4 18 0,10-1-32 16,3-5-14 0,-4 0-26-16,1-2 6 0,-7-2 1 15,-10 0-6-15,-3-1 11 16,-12 1-3-16,-4-3-2 15,-6 2-7-15,-7 4 12 16,0 8-2-16,0 3 18 16,0 5 7-16,-7 4-5 15,-4 0-9-15,2 3-16 16,-7 14-5-16,-3 5 0 16,-1 11-1-16,1 6 1 15,2 6 0-15,1 1 0 16,4 0 2-16,4-2-1 15,4-2 1-15,4-2-2 16,0-8 0-16,4-2-56 0,13-7-94 16,5-10 0-16,17-13 24 15,-3 0-178-15,-3-13-43 0</inkml:trace>
  <inkml:trace contextRef="#ctx0" brushRef="#br0" timeOffset="16984.6054">10418 10112 202 0,'0'0'805'0,"0"0"-708"15,0 0-32-15,0 0-20 16,0 0-6-16,97-7 12 16,-67 1 10-16,0-4-3 15,-2 0 14-15,-4-4-5 16,-5-1 25-16,-5-2-24 16,-5-3-25-16,-5-3-1 0,-4 2-16 15,0-4-4-15,-10 5-14 16,-7 0-8-16,-5 6 0 15,-2 7 0-15,-1 7 0 16,-5 2-2-16,-3 23-7 16,-1 9 3-16,-2 12 5 15,6 4 1-15,8-1 0 16,8 1 0-16,14-4-1 16,0-6 1-16,17-7-1 15,11-7 1-15,12-6 0 16,5-6 10-16,4-11-9 15,3-3 5-15,4-7 0 16,-1-13-5-16,-6-10 7 16,-7-2 0-16,-6-8-8 0,-2-6 0 15,-7-4-1-15,-5 1-10 16,-5 5-12-16,-1 10 22 16,-7 12 1-16,-3 9 1 15,0 13 8-15,-3 0-9 16,0 7-13-16,3 16-9 15,0 6 13-15,0 4 9 16,1 3 1-16,-1 1 1 16,0-1-2-16,2-3 0 15,2-3 0-15,2-3-54 16,18-10-156-16,-2-8-81 16,2-9-747-16</inkml:trace>
  <inkml:trace contextRef="#ctx0" brushRef="#br0" timeOffset="17343.9866">11416 10062 846 0,'0'0'525'15,"0"0"-519"-15,0 0-5 16,0 0 20-16,84 5 26 16,-44-5 15-16,2-7 7 15,-4-7-26-15,1-3-11 16,-9-2-11-16,-8-1-1 15,-5 1 6-15,-11-2 15 16,-6-2-14-16,-3 0-20 16,-18 2-1-16,-7 6-6 0,-2 8 6 15,-3 7-6-15,-1 3-1 16,-5 18 0-16,0 12 0 16,-1 7-5-16,4 5 6 15,5 5 6-15,10-7 5 16,12 0 11-16,9-10 6 15,0-4-13-15,23-5 2 16,12-7-8-16,7-5-9 16,7-2-4-16,36-7-140 15,-13-3-174-15,-8 0-789 0</inkml:trace>
  <inkml:trace contextRef="#ctx0" brushRef="#br0" timeOffset="17844.0382">13405 9924 1232 0,'0'0'165'0,"0"0"-17"16,0 0-17-16,0 0-77 16,0 0-26-16,-84 17-16 15,35 9-12-15,-6 4 6 16,7 6-5-16,5 6-1 15,14-1 19-15,16-1 3 16,13-4 2-16,6-6 6 16,27-2 4-16,13-8-13 15,8-6-5-15,5-7-3 16,6-7 5-16,-7 0-2 16,-6-17-9-16,-10-7 2 15,-9-5-2-15,-14-10 1 16,-10-1-7-16,-9-7-1 0,0 2 0 15,-8 4-16-15,-8 6 0 16,-7 12 0-16,6 10-23 16,-1 9-48-16,4 4-90 15,11 6-94-15,3 8-128 16,0-1-186-16</inkml:trace>
  <inkml:trace contextRef="#ctx0" brushRef="#br0" timeOffset="18156.4975">14451 9703 1370 0,'0'0'184'16,"0"0"-89"-16,0 0 6 16,0 0-56-16,-88-24-26 15,43 25-18-15,-10 16 0 16,-4 8-1-16,0 12 1 15,1 8 0-15,4 6 15 16,5 8 20-16,10 1 3 16,12-1-9-16,11-3-14 15,16-3-5-15,0-7-10 16,20-2 10-16,15-5-2 16,11-3-9-16,8-10-34 15,22-12-49-15,21-11-120 16,17-13-50-16,-13-11-234 15,-27-8-267-15</inkml:trace>
  <inkml:trace contextRef="#ctx0" brushRef="#br0" timeOffset="18484.6554">14895 9786 1181 0,'0'0'220'0,"0"0"12"16,0 0-128-16,0 0-78 15,-110 36-24-15,58 4 4 16,-2 9-6-16,5 8 0 15,7 2 0-15,12-4 11 16,14-2-9-16,10-10-1 16,6-3 11-16,6-11-11 15,10-6 6-15,-3-9 8 16,7-8-8-16,-5-6 3 0,-1 0 11 16,-1-16-7-16,0-8 5 15,-1-8-13-15,1-5-4 16,4-1-1-1,-1 4 0-15,7 4 23 0,-1 8-7 16,8 8-2-16,3 1-15 16,4 9-1-16,2 1-11 15,4 3-13-15,2 0-82 16,-9 4-199-16,-11 2-298 0</inkml:trace>
  <inkml:trace contextRef="#ctx0" brushRef="#br0" timeOffset="18672.2589">14893 10069 398 0,'0'0'932'0,"0"0"-829"0,0 0-77 15,0 0-19-15,0 0 28 16,-23 75 32-16,23-44 3 16,0 2-22-16,0 3-19 15,3 1-13-15,6 3-16 16,-3-1-9-16,7 15-142 15,-5-12-73-15,5-12-151 0</inkml:trace>
  <inkml:trace contextRef="#ctx0" brushRef="#br0" timeOffset="18937.7627">15356 9759 1629 0,'0'0'186'16,"0"0"-136"-16,0 0-40 16,97 27-9-16,-63 2-1 15,1 11-6-15,-9 2 4 16,-3 9 2-16,-11 0-1 16,-9 3 0-16,-3 5-5 15,-11-3 5-15,-16 5 0 16,-2-6-5-16,0-3-66 15,3-11-46-15,9-11-43 16,7-12-80-16,10-14-327 0</inkml:trace>
  <inkml:trace contextRef="#ctx0" brushRef="#br0" timeOffset="19109.6592">16080 10020 1646 0,'0'0'226'0,"0"0"-154"16,94-21-28-16,-44 15-30 16,5 3-9-16,0 3-4 15,0 0-2-15,3 0-57 16,-16 9-164-16,-12-2-267 0</inkml:trace>
  <inkml:trace contextRef="#ctx0" brushRef="#br0" timeOffset="19281.5767">16054 10215 1328 0,'0'0'221'0,"0"0"-61"16,0 0-44-16,0 0-64 16,95 0-22-16,-40 0-29 15,6 0-1-15,36-4-75 16,-15-5-246-16,-11-2-305 0</inkml:trace>
  <inkml:trace contextRef="#ctx0" brushRef="#br0" timeOffset="19672.1475">17414 9666 1558 0,'0'0'203'0,"0"0"-127"15,0 0-66-15,0 0-10 16,0 0-1-16,0 0-6 16,0 0 7-16,-81 107 1 15,42-66-1-15,-10 3 1 16,-6 2 5-16,0-2-5 16,4-3-1-16,5-7 2 15,11-7 5-15,12-5-7 0,9-8 0 16,6-4-1-16,8 0 0 15,0-7 1-15,14 3 12 16,16-5 26-16,16-1 19 16,22 0-19-16,27 0-17 15,18-1-20-15,4-9 11 16,-20 0-11-16,-26 1 0 16,-23 6 6-16,-7-1-6 15,3-1 0-15,2 0-1 16,-3 0-15-16,-2-3-84 15,-18-1-186-15,-6 2-416 0</inkml:trace>
  <inkml:trace contextRef="#ctx0" brushRef="#br0" timeOffset="19953.3989">17535 9852 1249 0,'0'0'213'0,"0"0"-114"16,0 0-34-16,0 0 5 15,0 0-22-15,0 0-8 16,0 76 15-16,0-43-8 16,0 3 1-16,0 3-8 15,0-1-12-15,0 0-9 0,0-1-6 16,0-1-12-1,-5 1 5-15,-3 2-5 0,1-2-1 16,1-2-62 0,-1 9-65-16,4-7-192 0,3-12-458 0</inkml:trace>
  <inkml:trace contextRef="#ctx0" brushRef="#br0" timeOffset="20203.4288">18629 10424 1423 0,'0'0'94'15,"0"0"-94"-15,0 0-17 16,0 0-117-16,0 0-189 16,0 0-362-16</inkml:trace>
  <inkml:trace contextRef="#ctx0" brushRef="#br0" timeOffset="39625.5616">2976 11117 517 0,'0'0'169'0,"0"0"1"15,0 0-34-15,0 0-14 16,0 0 22-16,0 0-42 15,0-40 5-15,0 37 24 16,0 2-33-16,0 1-34 16,0 0-20-16,0 0-22 15,0 0-22-15,-3 10-5 16,-7 10-8-16,-4 9 13 0,-5 9-1 16,1 10 1-1,-3 6 0-15,3 5 0 0,0 0 1 16,2 4 0-16,2-6 0 15,1-2-1-15,1-1 2 16,6-8-2-16,0-6 1 16,0-10-1-16,3-8-35 15,2-5-86-15,-1-10-50 16,2-4-57-16,0-6 12 16,0-11 47-16,0-6-568 0</inkml:trace>
  <inkml:trace contextRef="#ctx0" brushRef="#br0" timeOffset="39985.0085">2612 11259 985 0,'0'0'130'15,"0"0"-21"-15,-18-77 70 16,18 41-17-16,0 7-59 16,9-1-58-16,12 6-11 15,9 4-23-15,9 7-11 16,7 13 0-16,9 0-1 15,3 23-9-15,2 11-5 16,-3 8 5-16,-5 8 8 16,-3 0 2-16,-13 0 0 15,-8-1-1-15,-13 1-6 16,-13-1 6-16,-2 0-1 16,-27-2 2-16,-9-1 1 15,-9 1 9-15,-10-9-8 16,-6-8 7-16,-2-9-2 0,-1-8 3 15,3-6-8-15,4-4 5 16,7-1-7-16,11-2 0 16,9 0-7-16,12 5-67 15,11-3-134-15,7 1-146 16,0 1-212-16</inkml:trace>
  <inkml:trace contextRef="#ctx0" brushRef="#br0" timeOffset="40250.57">3388 11404 1452 0,'0'0'193'16,"0"0"-161"-16,0 0-32 15,0 0-24-15,0 0-2 16,0 0 26-16,0 99 18 15,0-49 11-15,0 2-10 16,-3 1-9-16,-8 0-1 16,1-7-2-16,-2-9-6 15,6-5-1-15,-4-9 0 16,7-6-13-16,-2-10-123 16,5-7-48-16,0-7-125 15,0-13-331-15</inkml:trace>
  <inkml:trace contextRef="#ctx0" brushRef="#br0" timeOffset="40422.4509">3425 11173 1309 0,'0'0'498'16,"0"0"-450"-16,0 0-24 16,0 0-24-16,0 0-14 15,0 0-103-15,0 0-97 16,-3 39 44-16,2 1-117 15,-1 2-229-15</inkml:trace>
  <inkml:trace contextRef="#ctx0" brushRef="#br0" timeOffset="40734.9609">3521 11467 889 0,'0'0'402'15,"0"0"-299"-15,0 0-61 16,0 0-26-16,0 0 7 15,0 0 15-15,0 0 23 16,89 98-32-16,-71-51-14 16,2 2-8-16,-4-2 5 15,-1-8-5-15,-5-2 2 16,-1-10-8-16,-4-9 0 16,-2-7 5-16,0-5-5 15,-3-6 44-15,4 0 68 16,-1-13 19-16,3-9-40 15,0-15-59-15,6-12-20 16,3-8-13-16,7 1-9 0,1 4-49 16,5 8-4-16,5 14-39 15,13 8-105-15,-4 9-42 16,-6 6-153-16</inkml:trace>
  <inkml:trace contextRef="#ctx0" brushRef="#br0" timeOffset="40938.0879">4140 11457 1109 0,'0'0'284'16,"0"0"-214"-16,0 0-38 15,0 0-26-15,0 0-5 16,0 0 18-16,7 89 67 0,-7-50-14 16,0 8-43-1,0-1-15-15,0-1-6 0,0-4-8 16,-7-1-67-16,-2-5-79 15,6-5-82-15,0-10-258 16,3-13 105-16</inkml:trace>
  <inkml:trace contextRef="#ctx0" brushRef="#br0" timeOffset="41078.7906">4274 11196 1560 0,'0'0'200'15,"0"0"-124"-15,0 0-76 0,0 0 0 16,0 0-250-16,0 0 27 16,30 79-145-16,-18-43-256 0</inkml:trace>
  <inkml:trace contextRef="#ctx0" brushRef="#br0" timeOffset="41391.2095">4760 11390 1235 0,'0'0'231'16,"0"0"-48"-16,0 0-49 16,0 0-81-16,0 0-31 15,0 0-21-15,-110 50 0 16,82-26 0-16,4-2-1 16,15 2 0-16,9-1-13 15,3-1 13-15,21 5 0 0,7 0 9 16,5 0-2-16,0 2-5 15,-5-3-1-15,-4-2 0 16,-8-4 2 0,-10-1-3-16,-9 1-8 0,0-3 3 15,-19 2 5-15,-8-3 9 16,-13-2 1-16,-2-1-4 16,-4-3-6-16,1-3-11 15,-1-7-40-15,13-7-146 16,15-7-182-16</inkml:trace>
  <inkml:trace contextRef="#ctx0" brushRef="#br0" timeOffset="41703.7149">5202 11427 1053 0,'0'0'355'0,"0"0"-278"15,0 0-15-15,88 30-11 16,-61-4-7-16,-6 4-9 15,-2 7-24-15,-11 1-5 16,-5 2-6-16,-3-3 8 16,-14 3 1-16,-11-8-3 15,-8-5 1-15,-1-10 4 16,-2-7 0-16,0-7 20 16,2-3 24-16,10-10 7 0,0-17-15 15,8-9-19-15,10-10-9 16,6-3 3-16,0-2-15 15,22 9-7-15,5 9-7 16,4 6-46-16,-1 14-38 16,12 10-141-16,-12 3-66 15,-5 0-508-15</inkml:trace>
  <inkml:trace contextRef="#ctx0" brushRef="#br0" timeOffset="42078.7186">5511 11907 879 0,'0'0'337'0,"0"0"-211"16,0 0 54-16,0 0-11 16,0 0-36-16,106-38-35 15,-73 12-18-15,-2-7-18 16,-1-10-20-16,-3-19-15 15,-5 3-12-15,-4-8-9 16,-6 8-5-16,-6 19-1 16,-3 4-4-16,-3 19 3 15,0 10-10-15,0 7-26 16,0 0-46-16,0 7-20 16,0 16 55-16,0 3 35 15,0 11 13-15,3 5 0 16,4 5 0-16,1 2 0 15,-2-2 1-15,0-2-1 0,-3-4-9 16,4-4-69-16,-1-2-122 16,11-8-36-16,-1-7-126 15,-1-13-203-15</inkml:trace>
  <inkml:trace contextRef="#ctx0" brushRef="#br0" timeOffset="42453.7274">6326 11437 1478 0,'0'0'213'16,"0"0"-69"-16,0 0-43 0,0 0-37 15,0 0-64-15,0 0-12 16,0 0-29-16,-108 20 14 16,74-1-6-16,4 4 0 15,6-2 7-15,9 2 13 16,8-6 0-16,7-2-5 15,0-1-7-15,0 2 9 16,10 1-1-16,5 3 11 16,3 2 6-16,3 2 0 15,0-1 0-15,1 3 0 16,-2 0 0-16,-1-2 0 16,-3-1 0-16,-5-3 0 15,-5 3-7-15,-6-3 4 0,0-3 3 16,0-4 0-16,-14 0 6 15,-8-3-3-15,0-1 3 16,-8-5-6-16,-18-4-92 16,8 0-191-16,7-3-678 0</inkml:trace>
  <inkml:trace contextRef="#ctx0" brushRef="#br0" timeOffset="43203.7465">7267 11457 1430 0,'0'0'185'0,"0"0"-151"16,0 0-34-16,0 0-2 16,-110 10-15-16,68 13 8 15,-3 10 8-15,8 4 1 0,7 2 14 16,12 1-2 0,12-1 12-16,6-3-5 0,3-7-3 15,18-5-4-15,6-1 11 16,6-6 1-16,5-7-2 15,1-6 5-15,0-4-9 16,-6 0-5-16,-8-7 3 16,-1-7 2-16,-12-9-1 15,-3-7-3-15,-5-6-5 16,-4-4-9-16,0-3 0 16,-4 0-7-16,-5 11 6 15,-3 5 0-15,-1 7-14 16,-1 7-23-16,-2 3 4 0,1 6-40 15,0 1-90 1,0 3 12-16,-3 0-70 0,3 6-118 16,6-2-407-16</inkml:trace>
  <inkml:trace contextRef="#ctx0" brushRef="#br0" timeOffset="43547.4955">8046 11104 1478 0,'0'0'184'16,"0"0"-146"-16,0 0-5 0,0 0-21 15,-84-47-12-15,47 47 0 16,1 0 0-16,-4 17-1 15,1 6-1-15,6 9-3 16,-1 11 5-16,7 4 6 16,3 6 10-16,5 6 4 15,7 14 1-15,-3 13-1 16,9-7 2-16,3-12-1 16,0-9-10-16,3-17-10 15,-3 4 8-15,0 1-9 16,0-3 0-16,-7-7-68 15,-7-2-127-15,-2-11-59 0,-2-9-284 16</inkml:trace>
  <inkml:trace contextRef="#ctx0" brushRef="#br0" timeOffset="43703.7425">7346 11715 1083 0,'0'0'318'15,"0"0"-79"-15,0 0-58 16,0 0-98-16,90-83-56 15,-38 66-17-15,12 1-10 16,2 6 0-16,32 3-10 16,-19 4-138-16,-10 2-332 0</inkml:trace>
  <inkml:trace contextRef="#ctx0" brushRef="#br0" timeOffset="44875.6732">9156 11150 841 0,'0'0'511'0,"0"0"-422"16,0 0 117-16,0 0-88 16,0 0-79-16,0 0-39 15,-9-7-15-15,-5 26 5 16,-11 5 10-16,-5 9-1 15,-6 10 0-15,-5 3 1 16,2 1 0-16,0 1 0 16,6-7 0-16,5-2 0 15,7-6 1-15,2-6-1 16,8-5 0-16,2-8 2 0,6-4-1 16,3-4-1-16,0-6 1 15,3 0-1-15,11 0 41 16,11 0-6-16,14 0 18 15,22 0-12-15,24-6-19 16,23-4-15-16,5 0-6 16,-16 3 7-16,-24 5-8 15,-28 2 2-15,-8 0-1 16,3 0-1-16,-4 0-66 16,3 0-111-16,-14 0-125 15,-11 2-251-15</inkml:trace>
  <inkml:trace contextRef="#ctx0" brushRef="#br0" timeOffset="45156.8926">9260 11365 1292 0,'0'0'219'0,"0"0"-128"15,0 0 71-15,0 0-61 16,0 0-67-16,0 0-34 15,0 0-2-15,-25 3-9 16,15 22 11-16,-1 9 9 16,2 10 6-16,-4 5-3 0,-1 3-3 15,5 2-8 1,-1-2 9-16,1-5-9 0,6-1-1 16,0-6-32-16,3-5-61 15,0-2-96-15,39-4-69 16,-5-8-36-16,12-8-241 0</inkml:trace>
  <inkml:trace contextRef="#ctx0" brushRef="#br0" timeOffset="45938.1504">11249 11480 1401 0,'0'0'331'0,"0"0"-239"0,0 0-38 16,21-73-15-16,-21 63-9 15,-6 3 14-15,-15 7-37 16,-10 0-7-16,-14 0-6 16,-9 17 5-16,-7 10 0 15,-6 8-5-15,-3 5 6 16,9 4 0-16,10 1 0 15,11-4-1-15,17-5-10 16,17-3 3-16,6-11-5 16,9 1 13-16,18-9 10 15,15 0 5-15,7-8-5 16,9-6 0-16,0 0-10 16,4-13 0-16,-7-11-6 0,-6-11 5 15,-7-9-5-15,-3-8-10 16,-6-5-12-16,-5 1-27 15,-11 12 39-15,-4 9 14 16,-6 15-5-16,-7 13 7 16,0 7 0-16,0 0-15 15,-10 20 4-15,-3 7 10 16,3 6-6-16,0 7 7 16,4 0 0-16,6 2-2 15,0-2 1-15,0-7-1 16,6 0 2-16,10-8 1 15,4-5-1-15,2-6 0 16,5-7 2-16,6-7 9 0,1 0-5 16,9 0-5-16,-4-17 5 15,0-7 1-15,-3-11 1 16,-4-12-8-16,3-9 0 16,-8-3-18-16,-2 3-1 15,-4 6 18-15,-6 10 1 16,-5 11 35-16,-7 9 19 15,-3 10-20-15,0 4-18 16,0 5-16-16,0 1-14 16,0 0-24-16,0 7 1 15,0 7 18-15,0 12 6 16,0 3 12-16,0 5 1 16,1 5 0-16,9 4 1 0,-4-1 0 15,7 2 0-15,-1-4 0 16,-2-4 0-16,4 0-1 15,1-10-24-15,-1-5-113 16,15-8-73-16,-2-6-114 16,-6-4-485-16</inkml:trace>
  <inkml:trace contextRef="#ctx0" brushRef="#br0" timeOffset="46360.0764">12130 11479 1217 0,'0'0'272'15,"0"0"-174"-15,0 0-12 16,0 0-60-16,0 0-8 0,0 0-2 16,87 0 7-16,-51 0-4 15,3 0-3-15,4 0 9 16,-7-3-6-16,-5-9-10 16,-4-1 4-16,-9-4 6 15,-6-3 0-15,-9-4 12 16,-3-1-15-16,0-2-3 15,-14 0-13-15,-5 8 0 16,-5 5-2-16,-4 5-6 16,-5 9 1-16,-6 0 5 15,-4 20-9-15,-2 6 9 16,-1 10 1-16,4 3-5 0,8 8 5 16,7-1 1-16,8 4 12 15,16-1 9-15,3-3-2 16,9-6 1-16,16-3-8 15,15-7 14-15,5-5 12 16,7-8-7-16,8-4-15 16,1-9-7-16,-4-1-9 15,-1-3-11-15,-3 0-54 16,-4-13-83-16,-15 3-248 16,-7 0-853-16</inkml:trace>
  <inkml:trace contextRef="#ctx0" brushRef="#br0" timeOffset="47485.0692">14630 11196 697 0,'0'0'370'16,"0"0"-265"-16,0 0 32 15,0 0 40-15,0 0-55 16,0 0-73-16,0-24-33 15,0 24-3-15,0 0-7 16,0 0-4-16,0 1-2 16,0 8 1-16,0 2 0 15,-7 4 19-15,0 6 14 16,-6 5-5-16,1 4-3 16,-6 6 6-16,3 7-2 15,-4 3-6-15,-1 5-9 16,4-2-5-16,4 3-1 15,0-2-7-15,4-4 6 16,4-6 0-16,1-5-2 0,3-7 1 16,0-5-7-16,0-3-79 15,6-1-64-15,27-6-101 16,-5-3-69-16,5-6-345 0</inkml:trace>
  <inkml:trace contextRef="#ctx0" brushRef="#br0" timeOffset="47735.0553">15097 11711 1290 0,'0'0'166'0,"0"0"-133"15,0 0-32-15,0 0 1 16,0 0-2-16,0 0 2 15,-81 90-2-15,57-68 1 16,5 1 0-16,1 0-1 16,-2-3-29-16,3-2-58 15,-2-3-71-15,5-1-135 16,8-11-207-16</inkml:trace>
  <inkml:trace contextRef="#ctx0" brushRef="#br0" timeOffset="48297.5636">15510 11334 1408 0,'0'0'67'15,"0"0"-67"-15,0 0 0 16,0 0 1-16,0 0 0 15,0 0 0-15,0 0 1 16,-40-52 30-16,40 39 24 16,0-1 19-16,7-6-29 15,2-3 11-15,8 4-28 16,2-4-7-16,3 3-11 16,5 3-10-16,3 7-1 15,-5 6 0-15,7 4-1 16,-6 0-5-16,3 14-6 0,-8 6 11 15,-3 3-7-15,-7 4 1 16,-5 5-18-16,-6-2-19 16,0 6 9-16,-7 1 2 15,-15 0-8-15,-8 2 31 16,-8 0 8-16,-1-9 0 16,-1 0 1-16,5-4 1 15,2-7 0-15,4-5 0 16,10-4 0-16,9-3 0 15,4-1 0-15,3-3 0 16,3-2-16-16,0-1-8 16,3 3 24-16,9 0 5 0,7-2 44 15,8 1 24-15,6-2-21 16,4 0-28-16,7 0-7 16,3 0-5-16,-3-6-11 15,-2-1 1-15,-4 1-2 16,-5 5-43-16,3-5-94 15,-11 6-81-15,-1-3-324 0</inkml:trace>
  <inkml:trace contextRef="#ctx0" brushRef="#br0" timeOffset="48625.7716">16480 11447 1000 0,'0'0'674'0,"0"0"-592"16,0 0-60-16,0 0-22 15,0 0-9-15,0 0 0 16,0 0 1-16,-17 72 8 15,5-41 3-15,-1 8 12 16,-5 1-7-16,0-1-2 0,-1 1-4 16,-5-5-1-1,6-4-1-15,0-5-19 0,6-5-98 16,-1-6-27-16,10-2-76 16,3-9-97-16,0-1-286 0</inkml:trace>
  <inkml:trace contextRef="#ctx0" brushRef="#br0" timeOffset="49078.8189">17284 10991 660 0,'0'0'1165'0,"0"0"-1084"15,0 0-45-15,0 0-21 16,0 0-15-16,0 0-19 16,0 0-41-16,-21-3 28 15,-3 32 31-15,-4 4 1 16,-8 7 9-16,-4 2-8 16,-1-1-1-16,1 1 0 15,2-5-1-15,2-2 1 16,6-4-1-16,4-4 0 15,7-4-1-15,7-6 0 0,8-8-13 16,4 0-4 0,0-5-1-16,10 2 14 0,5-2 6 15,12-1 10-15,4 1-8 16,11-4 7-16,8 0 5 16,6 0-8-16,5 0-4 15,0 0-1-15,5-4 0 16,-5-2 5-16,-3 2-6 15,-2-3 6-15,-8-2-6 16,-5 2-41-16,-10 0-138 16,-11-5-71-16,-6-1-114 15,-13-1-482-15</inkml:trace>
  <inkml:trace contextRef="#ctx0" brushRef="#br0" timeOffset="49360.0825">17366 11176 1071 0,'0'0'178'15,"0"0"-127"-15,0 0-38 16,0 0-13-16,0 0 0 16,0 0 11-16,-29 83 55 15,28-53 30-15,-1 2-19 16,1 5-16-16,-1-1-11 15,1 4-25-15,-1 2-8 16,2 1-1-16,0-2-15 16,0 1 8-16,0-2-9 15,0-7-57-15,8 7-160 16,6-12-63-16,5-8-248 0</inkml:trace>
  <inkml:trace contextRef="#ctx0" brushRef="#br0" timeOffset="49594.4685">18297 11761 1167 0,'0'0'357'16,"0"0"-257"-16,0 0-24 15,0 0 4-15,0 0-18 0,0 0-29 16,0 0-21-16,0 0-3 16,3 2-9-16,3-1-89 15,-1 2-205-15,-2 1-410 0</inkml:trace>
  <inkml:trace contextRef="#ctx0" brushRef="#br0" timeOffset="51344.4765">3440 12382 993 0,'0'0'142'0,"0"0"-100"15,0 0 10-15,0 0-25 16,0 0-16-16,0 0 0 15,-58-1 2-15,49 1 5 16,-6 4 8-16,0-1-2 16,-4 4-3-16,-5-4-5 15,0 4-3-15,0-4 1 0,2-3 9 16,-2 0-10-16,9 0 8 16,0 0 24-16,9-3 52 15,6-7-17-15,0 0-18 16,3 0-23-16,9 0-24 15,3 3-15-15,4 3-12 16,-2 4-4-16,-1 0-16 16,-4 17-88-16,-12 24-101 15,0-3-123-15,-3-4-328 0</inkml:trace>
  <inkml:trace contextRef="#ctx0" brushRef="#br0" timeOffset="51625.7362">2842 12837 1113 0,'0'0'204'15,"0"0"-149"-15,0 0 25 16,0 0-6-16,0 0-23 16,0 0-13-16,0 0-6 15,-9 7-21-15,3-4-2 16,-9-2-9-16,3 2 0 15,0-3 2-15,3 0 17 16,5 0-3-16,2 0 1 16,2-7 1-16,0 0-18 15,8-3 0-15,11 0-63 16,5 1-49-16,18 9-39 0,-8 0-97 16,2 0-275-16</inkml:trace>
  <inkml:trace contextRef="#ctx0" brushRef="#br0" timeOffset="51891.3609">3482 12841 973 0,'0'0'180'0,"0"0"-131"16,0 0-6-16,0 0-9 15,0 0-13-15,0 0 16 16,0 0-14-16,-36 30-1 15,33-28-2-15,0-2 44 0,3 0 99 16,0 0-34-16,0-5-41 16,0-6-50-16,9-2-38 15,0 6-26-15,4-2-9 16,-2 8-47-16,1 1-94 16,3 7-29-16,-5 7-141 15,-1-1-440-15</inkml:trace>
  <inkml:trace contextRef="#ctx0" brushRef="#br0" timeOffset="52250.7456">4489 12368 362 0,'0'0'938'16,"0"0"-829"-16,0 0 4 15,0 0-6-15,0 0-49 16,0 0-23-16,0 0-18 16,-12-10-17-16,6 24-5 15,-3 6-2-15,-4 13 7 16,-2 9 11-16,-6 12 3 0,1 8-3 15,-2 1 2-15,0 2-7 16,5-8-5 0,4-7 0-16,4-10 12 0,6-8-13 15,3-9-39-15,0-9-116 16,0-4-32-16,18-10-35 16,-2 0-48-16,-2-14-5 0</inkml:trace>
  <inkml:trace contextRef="#ctx0" brushRef="#br0" timeOffset="52672.6912">4416 12402 983 0,'0'0'156'15,"0"0"-82"-15,0 0 48 16,116-86-35-16,-77 76-31 16,1 9-9-16,-4 1-28 0,-6 11-19 15,-8 12 0-15,-5 6-1 16,-11 8 0-16,-6 5 1 15,-8 5-37-15,-20-1 0 16,-8-3 22-16,0-4 14 16,2-12 1-16,10-7 1 15,8-10 13-15,8-10 1 16,8 0 20-16,0 0-8 16,8-13-27-16,14 0-59 15,5 5 2-15,7 5 35 16,4 3 15-16,0 10-5 15,-5 14-4-15,-5 5 6 16,-11 7 10-16,-8 1 1 16,-9-4 0-16,-3 0 9 0,-20-6 27 15,-15-2 5-15,-10-4-7 16,-10-5 2-16,-5-2 1 16,2-7 3-16,7-2-6 15,11-5-12-15,10 0-7 16,15-12-16-16,18-25-90 15,11 0-224-15,14-2-725 0</inkml:trace>
  <inkml:trace contextRef="#ctx0" brushRef="#br0" timeOffset="53094.5078">5120 12521 963 0,'0'0'498'0,"0"0"-498"16,0 0-1-16,0 0 1 15,0 0 0-15,5 98 0 16,8-65 2-16,9-2 15 16,1-6 1-16,10-2-2 15,-2-9 11-15,6-7-3 16,-6-4 0-16,-1-3 0 16,-7-7 2-16,-4-16-7 15,-2-1-2-15,-4-5-17 16,-4-1-10-16,-3 7-2 15,-3 11 12-15,-3 12-22 16,4 0-59-16,2 29 44 16,2 17 27-16,-2 10 4 0,4 10 0 15,-7 3 6-15,0-2-1 16,-3-8 1-16,0-5 0 16,-13-8 5-16,-4-6 26 15,-11-8 47-15,-2-5 7 16,-9-9-27-16,1-6-24 15,-4-10-15-15,0-2-10 16,-1-4 1-16,1-14-10 16,6-2-48-16,-4-1-126 15,14 2-57-15,7 8-409 0</inkml:trace>
  <inkml:trace contextRef="#ctx0" brushRef="#br0" timeOffset="53766.3871">7231 12474 550 0,'0'0'1037'0,"0"0"-928"0,0 0-64 15,0 0-40-15,0 0-5 16,0 0-27-16,0 0 19 16,-19 72 2-16,8-11 5 15,-2 4 1-15,1 1 0 16,-7 3 0-16,2-12 0 16,-2 6 1-16,-5-4 0 15,3-4 5-15,0-8-5 16,2-7 0-16,4-10 0 15,4-7-1-15,4-6 1 16,7-7-1-16,0-7 0 16,0 0-12-16,15-3 12 15,10 2 43-15,11 0-10 0,25-2-11 16,24 0-10-16,18 0-12 16,9 0-91-16,-31-4-162 15,-23-2-285-15</inkml:trace>
  <inkml:trace contextRef="#ctx0" brushRef="#br0" timeOffset="54188.2692">8095 12745 1340 0,'0'0'151'0,"0"0"-112"15,-110-3-23-15,57 22-4 16,1 7 1-16,0 8-6 0,10 3 2 16,8 1 4-16,10-4 7 15,12-2 1-15,12-5 1 16,0-4 7-16,24-6-15 16,6-3 14-16,10-4 7 15,2-5-17-15,3-5-5 16,1 0 3-16,-4-10-7 15,-1-6 1-15,-11-7-3 16,-4-3 5-16,-7 0-3 16,-7-1-9-16,-5 4-8 15,-5 6 7-15,-2 10-8 16,0 4 3-16,0 3-4 0,0 3-19 16,0 14 10-16,-5 6 9 15,-2 7 9-15,4 6 0 16,3 1 0-16,0 2-59 15,0-2-81-15,15-5-10 16,28-5 9-16,-4-10-139 16,4-7-104-16</inkml:trace>
  <inkml:trace contextRef="#ctx0" brushRef="#br0" timeOffset="55000.7815">8673 12748 1260 0,'0'0'122'0,"0"0"-90"16,-92 59-23-16,54-25-9 15,12-2 0-15,7-5-1 16,11-7-31-16,8-4-16 16,0-8 6-16,8-2 42 15,11-3 4-15,1-3 27 16,8 0 3-16,-1-13-22 15,4-7 1-15,-1-7 1 16,-3-2-14-16,-5-4-16 16,-2 3 16-16,-7 9 0 15,-4 6 17-15,-6 8 13 16,-3 7-30-16,0 0-22 0,0 17-8 16,0 6 10-16,0 13 19 15,0 3 1-15,0 5 7 16,3 5-7-16,0 4 0 15,3-1 0-15,1 2 1 16,-5-5 0-16,-2-2 0 16,0-4 0-16,-2-3 6 15,-14-8-7-15,-6-2 12 16,-4-10 23-16,-3-8-10 16,3-8-5-16,-1-4 0 15,5 0 21-15,2-16 30 16,1-11-18-16,7-6-29 0,5-6-5 15,7-1 15 1,0 0 10-16,19 1-24 0,11 3-5 16,4 3 2-16,11 2-15 15,12 2-1-15,4 2 1 16,6-6-1-16,6 4 0 16,2-4 5-16,-1-6-5 15,-8-1 1-15,-11-1 6 16,-13-1-7-16,-17 2-1 15,-14 8-13-15,-11 8 10 16,0 11-6-16,-14 6 9 16,-11 4-10-16,-2 3 3 15,-2 6-3-15,6 5-1 16,8 5 0-16,8-2-23 16,7-1-43-16,0 3 0 0,16 4 58 15,3 0 19-15,1 3 0 16,2-1 10-16,-1 2 0 15,-6 2-7-15,-2-2 14 16,-7 2-8-16,-3 4-7 16,-3 2 5-16,0 5-14 15,-12 0-40-15,2-2-117 16,4-1-68-16,12-14-75 16,16-8 66-16,11-7-31 0</inkml:trace>
  <inkml:trace contextRef="#ctx0" brushRef="#br0" timeOffset="55360.1725">9684 12841 662 0,'0'0'315'16,"0"0"6"-16,0 0-13 15,0 0-117-15,0 0-110 16,0 0-62-16,0 0-18 16,-85-4-1-16,48 28 0 15,8 1 0-15,7-1-1 16,10-1-18-16,12-6-5 15,0-1 24-15,18 1-1 16,4-7 1-16,5 0 5 16,6-7-4-16,4-3 5 15,2-3-5-15,0-14-1 16,-2-3 0-16,-1-9 0 16,-8-1 0-16,-1-4 0 15,-9 9-1-15,-7 4 1 16,-4 11 7-16,-4 10-7 0,-3 0-20 15,0 14-6-15,0 9 10 16,-3 6 15-16,0 4 0 16,-3 4 1-16,0-1 0 15,0 7 0-15,0-4-19 16,6 8-179-16,0-14-75 16,0-7-291-16</inkml:trace>
  <inkml:trace contextRef="#ctx0" brushRef="#br0" timeOffset="55766.4179">10306 12742 1302 0,'0'0'136'0,"0"0"-100"16,0 0-24-16,0 0-2 15,70 106-9-15,-66-68 0 16,0-1 0-16,-4-1 0 15,-4 1 1-15,-6-4 5 16,-6-7 0-16,4-9 0 16,6-4-1-16,0-9 6 15,6-4 26-15,0 0 80 16,1-8 9-16,16-15-73 16,8-9-54-16,8-5-3 15,6-5-51-15,4 2 1 0,-4 11 33 16,-4 5 4-16,-6 14 15 15,-9 10-1-15,-4 0 1 16,-7 17-17-16,-2 8 12 16,-7 5 5-16,0 4 1 15,0 2 1-15,0 4 5 16,0 2-5-16,0-5-1 16,13-3-126-16,16-9-38 15,37-11-13-15,-5-11-87 16,0-3-373-16</inkml:trace>
  <inkml:trace contextRef="#ctx0" brushRef="#br0" timeOffset="56203.9228">11282 12708 1200 0,'0'0'193'0,"0"0"-142"16,-88 17-6-1,40 10 7-15,-4 8-5 0,10-1-5 16,10 3-20-16,15-8-22 15,14-6 19-15,3-3-19 16,6-3 11-16,13-7 10 16,5-8 7-16,6-2 19 15,1 0-19-15,5-16-11 16,0-10 1-16,0-11-8 16,-5-2-10-16,-4-1-15 0,-8 10 15 15,-5 10 1 1,-4 14-1-16,-4 6-12 0,-3 20-20 15,3 16 10 1,0 10 6-16,0 7 9 0,0 1 7 16,-6 5 8-16,0-4 14 15,0 2 3-15,-9-5-6 16,-6-6-6-16,-4-6-1 16,-8-6-11-16,-3-8 13 15,-1-6 32-15,-5-10 12 16,0-4-17-16,1-6-16 15,6 0-15-15,5-17-10 16,6-9-12-16,18-30-67 16,0 4-206-16,18 1-1083 0</inkml:trace>
  <inkml:trace contextRef="#ctx0" brushRef="#br0" timeOffset="56532.0581">11848 12950 1290 0,'0'0'208'0,"0"0"-37"16,0 0-70-16,100-10-53 15,-65 0-14-15,-2 0-9 16,-3-3 4-16,-2-4 0 16,-7-5 21-16,-6-5-3 15,-9-3-27-15,-6-1 0 16,0 3-14-16,-24 11-6 0,-9 10-12 15,-10 7 2-15,-9 14 1 16,1 19 8 0,5 9-7-16,7 2 2 0,12 2 6 15,15 0 37-15,12-6 1 16,3 3-10-16,21-1-4 16,10-5-8-16,11-5-7 15,8-8-9-15,34-4 0 16,-12-10-96-16,-8-10-255 0</inkml:trace>
  <inkml:trace contextRef="#ctx0" brushRef="#br0" timeOffset="58969.5877">14263 12361 1239 0,'0'0'185'0,"0"0"-114"16,0 0 60-16,0 0-62 15,0 0-47-15,0 0-15 16,6-22-7-16,-6 24-15 16,-6 12-5-16,-5 9 13 15,-5 10 6-15,-5 10 1 16,-3 10 3-16,-1 7 3 16,-2 5 0-16,3 4-5 15,6-5 23-15,5-5-5 16,4-5-7-16,9-6 1 15,0-8-7-15,6-3-3 16,16-7 4-16,11-2-1 0,3-7 6 16,7-4-12-16,5-4-12 15,16-13-134-15,-12 0-72 16,-13-7-310-16</inkml:trace>
  <inkml:trace contextRef="#ctx0" brushRef="#br0" timeOffset="59485.2326">13808 12728 916 0,'0'0'402'16,"0"0"-318"-16,0 0-16 0,0 0 35 15,119-56-97-15,5 30-5 16,19-1 15-16,-4-2-15 15,-18 5 10-15,-43 1-10 16,-16 8-1-16,-23-2 2 16,-11 0-2-16,2-7-8 15,-7-5-8-15,0 0 2 16,-13 2 14-16,-7 7 1 16,-3 6 75-16,0 11 0 15,-4 3-57-15,-9 13-19 16,-6 18-13-16,-1 12 5 15,-6 19 7-15,7 1 1 16,0 6-1-16,3-2 0 16,5-11 1-16,-1 3 0 15,-5-9 1-15,7-11 0 0,-3-6 0 16,1-13 0-16,4-4 1 16,3-9-2-16,4-4-17 15,1-3 17-15,0 0-2 16,11-15-2-16,11-5-126 15,5-1 50-15,0 1 38 16,3 4 29-16,-2 9 13 16,-1 7 0-16,0 0-5 15,-4 6 5-15,6 8-9 16,3 13 8-16,0-4-111 0,-8-4-251 16</inkml:trace>
  <inkml:trace contextRef="#ctx0" brushRef="#br0" timeOffset="59844.6013">15227 12886 1430 0,'0'0'107'0,"0"0"-57"16,0 0-20-16,86-25-22 15,-53 18 3-15,-6-3-2 16,-5-3 1-16,-5-1-1 15,-7-6 7-15,-4-2-6 16,-6-5-10-16,0-3-1 16,-16-2-25-16,-4 2 14 0,-9 3 5 15,0 10 7-15,-3 10-8 16,-2 7-5-16,3 10 3 16,-5 20 3-16,6 11 7 15,5 5 52-15,8 4-18 16,11-1-12-16,6-4-7 15,5-5-15-15,22-6 0 16,6-8-16-16,10-6-70 16,11-4-9-16,34-16-78 15,-10 0-194-15,-4-13-587 0</inkml:trace>
  <inkml:trace contextRef="#ctx0" brushRef="#br0" timeOffset="60141.504">15898 12580 1390 0,'0'0'136'16,"0"0"-110"-16,0 0-26 16,-116 86 0-16,86-40 0 15,7 3 15-15,11-6 18 16,11-3-2-16,1-6-15 16,14-5-1-16,12-6 2 15,0-6-5-15,-1-7 10 16,2-8 7-16,-1-2-1 15,0-9-5-15,-4-14-4 16,-2-11-4-16,-7-8-15 0,-4-8-3 16,-5-6 3-1,-2 0-1-15,-2 9 0 0,0 12 1 16,0 14 0-16,0 11 0 16,-5 10-81-16,-2 11-184 15,0 9-30-15,1 5-367 0</inkml:trace>
  <inkml:trace contextRef="#ctx0" brushRef="#br0" timeOffset="60485.2349">16285 12979 682 0,'0'0'646'16,"0"0"-519"-16,0 0 56 0,0 0-93 15,90-56-34-15,-60 29 5 16,0-8-17-16,1-5-13 16,2-6-2-16,0-4-11 15,-7 4-4-15,-1 6-6 16,-11 13-2-16,-5 8 4 16,-2 12-10-16,-7 4 0 15,0 3-13-15,0 0-6 16,0 10-22-16,0 9 23 15,0 11 9-15,0 10 9 16,4 3 0-16,-1 4 0 16,3-2 0-16,-3-1-20 15,3-8-57-15,3 0-106 0,12-3 33 16,-2-7-102-16,1-9-304 16</inkml:trace>
  <inkml:trace contextRef="#ctx0" brushRef="#br0" timeOffset="60907.1367">17081 12790 1270 0,'0'0'207'15,"0"0"-63"-15,0 0-58 16,0 0-55-16,0 0-12 0,107 1-9 16,-75-2-1-16,-6-9-3 15,-3-5 5-15,-10 1 4 16,-4-6 27-16,-6-6-21 16,-3 0-21-16,-4-1 12 15,-14 1-12-15,-5 7-9 16,-3 9 0-16,-6 9-3 15,1 1 4-15,0 13 2 16,-1 17-4-16,5 7 8 16,6 5 1-16,7 2-7 0,5 1 2 15,9-1 6 1,0-5 6-16,9-2 0 0,10-2-5 16,8-5-1-16,5-9-47 15,23-5-73-15,-6-9-75 16,-7-7-318-16</inkml:trace>
  <inkml:trace contextRef="#ctx0" brushRef="#br0" timeOffset="61563.3745">17548 12607 1467 0,'0'0'200'15,"0"0"-52"-15,0 0-106 16,0 0-31-16,0 0-11 15,100 32 0-15,-73-5-6 0,-7 5-2 16,-3 5 1-16,-6 3 7 16,-7-4-1-16,-4 0-11 15,0-7 5-15,-12-5-2 16,-2-7-1-16,3-4 8 16,5-6 2-16,0-4-5 15,6-3 5-15,0 0 43 16,0-10 14-16,0-10-34 15,9-12-7-15,14-8-14 16,10-8-2-16,8-4 0 16,2 7 0-16,2 11 0 15,-5 11 1-15,-9 13-2 16,-5 10 0-16,-4 10-9 0,-4 16-3 16,-5 5 3-16,-1 7 9 15,-4-4-7-15,-2-1 8 16,-6-4-6-16,0-5 5 15,0-9-2-15,0-5 2 16,0-6-14-16,0-1 15 16,0-3 9-16,0 0 15 15,0-5 46-15,0-15-13 16,12-11-31-16,5-9-8 16,12-12-15-16,4-1-3 15,2 0-7-15,3 10 7 16,-4 10 11-16,-5 13-10 15,-10 15-1-15,-9 5 0 16,-3 5-26-16,-7 19-4 0,0 12 13 16,0 7 10-16,-14 10 6 15,-1 3 1-15,-2-4 0 16,5-1 0-16,4-9 0 16,8-5 0-16,0-5 1 15,4-5 1-15,11-1 5 16,6-5 2-16,1-3 4 15,8-4-13-15,9-1 0 16,25-6-101-16,-6-7-211 16,-2 0-494-16</inkml:trace>
  <inkml:trace contextRef="#ctx0" brushRef="#br0" timeOffset="61797.763">19353 13184 788 0,'0'0'572'15,"0"0"-499"-15,0 0 100 16,0 0-48-16,0 0-46 16,-23 79-28-16,6-55 3 15,-5 3-21-15,-3-5-19 16,-6 4-5-16,-4-5-9 15,-31 1-75-15,9-2-124 16,5-7-316-16</inkml:trace>
  <inkml:trace contextRef="#ctx0" brushRef="#br0" timeOffset="65282.2212">3033 13545 1083 0,'0'0'186'0,"0"0"-88"16,0 0 66-16,0 0-52 15,0 0-57-15,0 0-32 16,-54-28-17-16,30 35-6 0,-7 17-6 16,-11 15 4-16,-15 24 0 15,-10 33-5-15,6-6 7 16,12-5 1-16,13-16 0 15,20-23 9-15,7 4-1 16,4-4-1-16,5-6 10 16,15-8-7-16,12-11-10 15,12-2 14-15,4-12-2 16,2-3-7-16,1-4-5 16,-4-7-1-16,-3-10 0 15,-8-9-6-15,-7 0 6 16,-5-8-1-16,-7-6 1 15,-3-2-8-15,-3 0 6 16,-3 1 1-16,3 5 1 16,0 6 4-16,7 4 8 0,1 2-11 15,8 6 5-15,2 4-5 16,6 1-2-16,1 6 1 16,2 7-2-16,4 0-8 15,-1 0-75-15,6 20-111 16,-9-4-39-16,-8 1-294 0</inkml:trace>
  <inkml:trace contextRef="#ctx0" brushRef="#br0" timeOffset="65501.056">3013 14007 801 0,'0'0'566'0,"0"0"-510"15,0 0-49-15,0 0-6 0,0 0 27 16,20 79 4-16,-4-49-6 16,-5 6 12-16,5-4-16 15,-1 2-9-15,0-1-7 16,-3-4-6-16,7 8-89 16,-7-4-77-16,-3-13-226 0</inkml:trace>
  <inkml:trace contextRef="#ctx0" brushRef="#br0" timeOffset="66063.4414">4583 13482 1160 0,'0'0'409'0,"0"0"-305"15,0 0-95-15,0 0-9 16,0 0-35-16,-9 98 29 0,-9-14 6 15,-4 20 16-15,-2-7 0 16,6-15 3-16,3-28-6 16,3-19-1-16,3 5-10 15,-7 3-1-15,2 0-1 16,1-10 1-16,1-3 5 16,4-10-5-16,3-7 0 15,3-10 5-15,2-3 4 16,0 0 15-16,7-16 15 15,10-11 12-15,5-7-52 16,8-1-7-16,3-2-5 16,4 8 2-16,-1 5 0 15,-3 8-3-15,-3 9 12 0,-5 4-7 16,-1 3-6-16,-5 10-11 16,1 10 13-16,-4 6 7 15,-1 0 4-15,0 5 0 16,-3 2-13-16,-3-1-68 15,4-2-37-15,11-6-12 16,-6-7-57-16,6-9-191 0</inkml:trace>
  <inkml:trace contextRef="#ctx0" brushRef="#br0" timeOffset="66438.4519">5263 13844 1288 0,'0'0'158'16,"0"0"-124"-16,0 0-28 0,-103 57 2 16,66-21-7-16,3 7 5 15,7 0-5-15,9-6 9 16,13-7 14-16,5-5-2 16,5-8-21-16,20-7 9 15,8-7 15-15,9-3 12 16,4-9 0-16,2-12-12 15,-2-5-14-15,-10-7-11 16,-5-2-28-16,-11 4-21 16,-7 8 49-16,-7 6 7 0,-6 11 66 15,0 6-73-15,0 6 0 16,-3 14-18-16,-3 7 17 16,0 2 1-16,6 5 0 15,0-1 0-15,0-4 0 16,6-2-49-16,12-10-59 15,22-8-30-15,-4-9-102 16,3 0-270-16</inkml:trace>
  <inkml:trace contextRef="#ctx0" brushRef="#br0" timeOffset="66704.1321">5826 13809 1011 0,'0'0'497'0,"0"0"-497"15,0 0-2-15,0 0-5 0,-91 82-2 16,74-46 9-16,4-2-16 16,10-1 3-16,3-4 0 15,9-2-12-15,12-1 19 16,4-2 6-16,2 1 1 16,1-1 10-16,-5-1-5 15,-4-4 4-15,-4 4 3 16,-9-3-7-16,-6-3-4 15,0 0 6-15,-15-1 3 16,-13 0 10-16,-8-2-19 16,-28 3-2-16,4-4-109 15,5-3-239-15</inkml:trace>
  <inkml:trace contextRef="#ctx0" brushRef="#br0" timeOffset="69415.1352">9442 13977 1487 0,'0'0'192'0,"0"0"-68"16,0 0 0-16,0 0-64 16,0 0-49-16,0 0-11 15,0 0-10-15,-85 32 1 16,60-2-6-16,4 1-10 0,12 1-8 16,9-2-33-16,6-3 13 15,21 3 36-15,9-4 17 16,1 3 8-16,6-5 1 15,-4-1 0-15,-6 0-8 16,-11 0 0-16,-8-3-1 16,-11-4-1-16,-3 0-18 15,-9-2 19-15,-21-1 8 16,-9 1 11-16,-7-1-7 16,-2-4-11-16,6-2-1 15,5-7-22-15,13 0-30 16,14-16-117-16,10-7-82 0,0-7-719 15</inkml:trace>
  <inkml:trace contextRef="#ctx0" brushRef="#br0" timeOffset="69837.0359">9815 13957 1232 0,'0'0'364'15,"0"0"-279"-15,0 0-39 16,0 0-46-16,0 0-4 15,0 0 2-15,0 0-3 16,0 99 5-16,-3-59 1 16,3 0-1-16,0-1 2 15,0-3 4-15,12-9-5 16,9-4 8-16,0-7 7 16,9-3 2-16,3-9 8 0,7-4-6 15,-3 0-1 1,5-14-8-16,-6-8 0 0,-2-11-3 15,-7-3-8-15,-9-7-30 16,-6 2-65-16,-8 6 18 16,-4 11 71-16,0 14 6 15,-13 10 0-15,-8 7-17 16,3 20 3-16,-4 8 12 16,1 9 1-16,9 1 1 15,6 2 0-15,6-6 13 16,0-2-5-16,15-1-8 15,9-8-6-15,7-3-47 16,2-7-41-16,28-13-3 0,-9-5-44 16,-4-2-248-16</inkml:trace>
  <inkml:trace contextRef="#ctx0" brushRef="#br0" timeOffset="70274.6058">10812 13772 1467 0,'0'0'13'16,"0"0"-13"-16,-21 72-16 15,6-21 16-15,-4 8 6 16,-8 16 17-16,3-8 15 0,-3 2 2 16,0-3-16-16,5-15-5 15,-1 1-12-15,10-10-6 16,4-12-1-16,2-13 12 15,4-7 5-15,3-7 13 16,0-3 63-16,10-9 25 16,11-15-44-16,12-9-67 15,13-10-7-15,6 0-60 16,3 4-15-16,7 9 36 16,-7 16 5-16,-3 11 20 15,-7 3 6-15,-12 16-5 16,-8 8 0-16,-10 3 13 15,-12 2 0-15,-3 4 0 16,-17-6 14-16,-12-1 5 16,-13-3-6-16,-10-3 1 0,-8-10-5 15,-1-6 3-15,3-4-3 16,4 0-9-16,8-11 7 16,13-9-7-16,10-13-40 15,16 4-172-15,7 5-526 0</inkml:trace>
  <inkml:trace contextRef="#ctx0" brushRef="#br0" timeOffset="71087.0421">11649 14004 1458 0,'0'0'193'16,"0"0"-77"-16,0 0-80 15,-106-4-29-15,49 13-7 16,2 11 0-16,3 4-1 16,10-1 0-16,14-3-1 15,15-4-14-15,12-3-48 16,1-6 7-16,14 0 57 16,11-7 4-16,5 0 36 15,6 0-11-15,6-10-19 16,2-4-1-16,-1-5-8 15,-1-7 10-15,-3 5-9 16,-6-2-2-16,-10 8 0 16,-4 8-1-16,-9 7-17 15,-1 3-41-15,-3 16 25 16,0 11 28-16,0 10 6 0,-3 6 2 16,-3 3-1-16,0 5-1 15,0 1 7-15,-3-5 15 16,-9-3 0-16,0-4-12 15,-7-4-8-15,-5-3 5 16,-3-10-7-16,-3-6 10 16,0-6-8-16,-1-8 8 15,4-6 13-15,8-6-8 16,5-11 7-16,11-7-3 16,3-5-18-16,3-4 7 0,20 1-7 15,9-2-1 1,10 4-5-16,12 1-24 0,19-4-91 15,18-4 44-15,15-5 47 16,-3 1 19-16,-27 9 10 16,-21 6 0-16,-19 5 19 15,0-4 16-15,-3-5 20 16,-5-1-21-16,-13 6-11 16,-15 1-22-16,0 11 11 15,-24 6-12-15,-4 7-5 16,-2 0-1-16,3 7-2 15,6 6-1-15,11 1-4 16,7-1-31-16,3 1 5 16,6 1 39-16,13 5 4 15,2 0 35-15,3 0-9 0,0 3-4 16,-2 0-4 0,-1 0-12-16,-9 1-3 0,-3-2 5 15,-6 5-5-15,-3 0 6 16,0-2-13-16,-3 2-22 15,-3-4-135-15,3-4-15 16,3-5-45-16,15-8-188 16,6-6-228-16</inkml:trace>
  <inkml:trace contextRef="#ctx0" brushRef="#br0" timeOffset="71368.2986">12838 14090 1224 0,'0'0'152'0,"0"0"-27"15,0 0-50-15,0 0-46 16,0 0-7-16,70 86-21 16,-70-54 22-16,-9-2 21 15,-16 2-4-15,-11-5-5 16,-7-4-16-16,1-6-11 16,0-4 10-16,2-9-11 15,7-4 22-15,9 0 29 16,8-17 13-16,5-6-21 15,9-9-16-15,2-2-28 16,5-6-6-16,15 4-30 16,8 3-50-16,9 9 8 15,-1 11-64-15,25 11-49 16,-12 2-78-16,0 0-325 0</inkml:trace>
  <inkml:trace contextRef="#ctx0" brushRef="#br0" timeOffset="72008.9514">13253 14070 542 0,'0'0'682'16,"0"0"-555"-16,0 0 97 16,0 0-70-16,0 0-52 15,0 0-59-15,0 0-43 16,32-34-13-16,-48 61 13 16,-6 12 0-16,1 4 0 15,3 1 0-15,3 2 5 0,10-6-4 16,5-5 15-1,0-5 4-15,20-9 11 0,2-2-9 16,8-9-4-16,3-4 7 16,5-6-15-1,6 0-10-15,0-17 0 0,0-12-43 16,-1-10-36-16,-7-7-45 16,-9-8-95-16,-6 5-74 15,-13 9 202-15,-8 18 91 16,-2 15 97-16,-19 7-84 15,-3 22-13-15,-1 8 0 16,8 7 28-16,7-1-8 16,10-2 28-16,3-4-3 15,21-2-1-15,8-8 4 16,10-3-3-16,7-7-25 0,7-3-20 16,5-7-38-16,1 0-10 15,0-14-4-15,-4-12-19 16,-3-8-28-16,-10-8-50 15,-2-11-49-15,-13 0-24 16,-6 4 131-16,-10 9 91 16,-7 16 378-16,-4 11-32 15,-3 13-162-15,0 0-141 16,-3 20-42-16,-10 7 31 16,2 10 69-16,-4 8-11 15,-3 4-11-15,3 2-5 16,-4 1-16-16,1 2 1 15,0 1-26-15,0-4-2 0,3 4-13 16,-4-2-9 0,0 0-8-16,2 0 5 0,-6-1-4 15,7-5 4-15,-3-5-6 16,3-5-36-16,2-10-70 16,2-8-52-16,-2-12-148 15,7-7-380-15</inkml:trace>
  <inkml:trace contextRef="#ctx0" brushRef="#br0" timeOffset="72290.2047">14175 14080 1664 0,'0'0'243'0,"0"0"-87"0,0 0-85 15,110-54-47-15,-74 54-24 16,0 0-7-16,-4 10 6 15,0 14-10-15,-11 6-3 16,-9 2 6-16,-5 5-4 16,-7-2 1-16,0-1 11 15,-16-4-9-15,-11-4 2 16,-6-3-8-16,-5-6 15 16,0-4 2-16,-2-3-1 15,1-6 7-15,4-1-8 16,-7-3-38-16,10-7-135 15,8-10-446-15</inkml:trace>
  <inkml:trace contextRef="#ctx0" brushRef="#br0" timeOffset="75176.02">16149 14122 373 0,'0'0'116'0,"0"0"-116"15,0 0 37-15,0 0 105 16,0 0-82-16,0 0-31 0,13 0 22 16,-13 0-21-16,0 0 5 15,0 0-22-15,0 0-13 16,0 0-96-16,-3 0-42 15,-4 4-30-15</inkml:trace>
  <inkml:trace contextRef="#ctx0" brushRef="#br0" timeOffset="76441.673">16022 13657 1023 0,'0'0'142'15,"0"0"-24"-15,0 0 7 0,0 0-33 16,0 0-30-16,0 0 25 16,0 0-6-16,3-43-45 15,-3 43-23-15,0 13-13 16,-9 14-18-16,-11 25 17 16,-9 31 1-16,-10 23 1 15,0 8 0-15,3-21 0 16,14-30 0-16,11-24 0 15,2-8 0-15,3-1-1 16,2-1 1-16,-2-3 0 16,3-12 0-16,3-7 0 15,0-4 8-15,0-3-3 16,0 0 11-16,9-7-4 0,1-10 25 16,13-12-19-1,3-4-19-15,6-7-4 0,1 1-9 16,-2 5 4-16,-1 4-1 15,-3 11 3-15,-4 6 6 16,-5 6-5-16,2 4-2 16,-8 3-9-16,-1 0-18 15,2 16 16-15,-4 0 9 16,-1 5 9-16,0 2 0 16,-2 3 0-16,2-3 0 15,-1-3 1-15,-1 3 0 16,6-6 0-16,1-5-75 15,7-2-37-15,5-6-1 16,32-4-49-16,-9-14-57 16,1-5-90-16</inkml:trace>
  <inkml:trace contextRef="#ctx0" brushRef="#br0" timeOffset="76832.2925">16588 13918 1174 0,'0'0'162'0,"0"0"-43"16,0 0-42-16,0 0-60 15,0 0-17-15,-89 36-6 16,54-3 6-16,3 6 11 16,2 4-2-16,8-5-8 15,7-3 17-15,12-8 11 16,3-5 17-16,10-8-18 16,13-1-2-16,10-10 12 0,3-3-1 15,8 0-17-15,3-17-7 16,-2-5-13-16,-3-11 0 15,-6-1-14-15,-10-8-21 16,-7 2-12-16,-10 4-13 16,-6 6 60-16,-3 13 12 15,0 10 53-15,0 7-6 16,0 0-59-16,-2 10-3 16,-1 11-7-16,0 12 9 15,2 6 1-15,1 5 0 16,-3 5 0-16,3 1 0 15,0-1 0-15,0-7-98 16,9-5-33-16,24-17-43 16,-3-7-48-16,-1-13-113 0</inkml:trace>
  <inkml:trace contextRef="#ctx0" brushRef="#br0" timeOffset="77144.781">17152 13779 1510 0,'0'0'237'16,"0"0"-206"-16,0 0-31 16,0 0-12-16,33 89 11 15,-21-39 1-15,2 3 1 16,-5 5-1-16,-3 2 1 16,1-7 0-16,-4-4-1 15,1-12-1-15,1-14 0 16,-1-9 1-16,3-11 0 0,0-3 11 15,2-6 76 1,3-15 14-16,9-15-60 0,1-7-28 16,4-10 1-1,0-3-12-15,3 0-2 0,-6 3 0 16,0 14-2-16,-2 8-4 16,0 11-39-16,2 14-113 15,0 6-183-15,-7 0-310 0</inkml:trace>
  <inkml:trace contextRef="#ctx0" brushRef="#br0" timeOffset="77394.7855">17821 13829 1003 0,'0'0'681'0,"0"0"-602"15,0 0-51-15,0 0-28 16,0 0-7-16,0 0 7 15,9 85 22-15,-9-45 6 16,0 10-8-16,0 2 1 16,0-3-11-16,-6 2-1 15,0-3-8-15,-5-7-1 16,5-9 0-16,0-5-1 16,2-10-51-16,1-7-87 15,3-10-59-15,0-14 44 0,3-9-205 16</inkml:trace>
  <inkml:trace contextRef="#ctx0" brushRef="#br0" timeOffset="77644.7891">17897 13654 1528 0,'0'0'188'16,"0"0"-119"-16,0 0 8 15,0 0-48-15,0 0-29 16,0 0 0-16,0 0-17 15,-93-27-1-15,70 27 17 16,4-4 1-16,5-5 1 16,6 2 11-16,7-6 5 15,1-1 1-15,0 2 1 16,0 2-19-16,1 0-29 0,8 6-29 16,8 4-171-16,-2 14-56 15,-4 3-108-15</inkml:trace>
  <inkml:trace contextRef="#ctx0" brushRef="#br0" timeOffset="78191.6848">17892 14011 1505 0,'0'0'180'15,"0"0"-95"-15,0 0-38 0,0 0-37 16,100-34-9 0,-65 34-1-16,-2 0 0 0,-3 10-1 15,-4 7-5-15,-3 5 0 16,-6 5 5-16,-8 6 0 16,-4-3-6-16,-5 6 6 15,0-2 0-15,-8-2-8 16,-6-2-1-16,-2-8 2 15,2-5 4-15,3-7 4 16,4-7 0-16,4-3 6 16,3 0 14-16,0-16 17 15,0-10-23-15,3-11-14 0,9-9-21 16,8-4 9 0,4-2 11-16,4 5 1 0,3 5 1 15,-1 12 5-15,0 3-5 16,-5 11 7-16,-1 6-8 15,-11 10 0-15,2 0-12 16,-1 4 1-16,-1 12 9 16,-3 6-5-16,1 5 6 15,1 4-5-15,-6 7 4 16,0 2 1-16,-6 0 1 16,0 3 0-16,3-4 0 15,-2-2 1-15,6-7 6 16,4-8-7-16,7-5-33 15,1-10-101-15,33-7-51 16,-7 0-97-16,3-17-418 0</inkml:trace>
  <inkml:trace contextRef="#ctx0" brushRef="#br0" timeOffset="78660.4676">19058 13769 1478 0,'0'0'189'0,"0"0"-89"15,0 0-58-15,-85-11-30 16,40 25-12-16,-4 16 0 16,0 4 0-16,7 4 1 15,7-4 5-15,15-5-6 16,13-6-1-16,7-6 1 16,3-4 31-16,18-3 0 0,7-3-9 15,4-5 1-15,5-2-8 16,4-2-5-1,-5-14-4-15,-1-8-6 0,-4-6-8 16,-2-6 7-16,-11-4-31 16,-2 1-3-16,-5 9 20 15,-5 10 8-15,0 13 5 16,-1 7 2-16,3 4-34 16,1 22 10-16,6 11 15 15,-5 12-3-15,2 7 2 16,-2 7 10-16,-3 0-1 15,-1-1 0-15,-6-3 0 0,0-5-1 16,0-8 2 0,0-9 7-16,0-4 2 0,-13-11 6 15,-3-5 2-15,-4-7 36 16,-8-3-28-16,-7-7-12 16,-7 0-9-16,-5-10-4 15,-3-7-58-15,-14 0-125 16,9 2-119-16,10 8-300 0</inkml:trace>
  <inkml:trace contextRef="#ctx0" brushRef="#br0" timeOffset="79613.572">21093 13855 1217 0,'0'0'217'16,"0"0"-170"-16,0 0-33 0,0 0-13 16,-115 43 0-16,74-11 0 15,1 5 33-15,5 3 24 16,2 2-9-16,15-1-15 15,4-2 1-15,14-6 1 16,0-4-9-16,23-5 2 16,6-8-15-16,10-6 8 15,6-10-1-15,4 0-4 16,0-7 2-16,-1-13 12 16,-5-5 6-16,-7-9 5 15,-7-6 5-15,-9-5-32 16,-8-9-15-16,-2 2 0 0,-10-1 0 15,0 6-8-15,-3 12 8 16,-5 8 7-16,0 14-7 16,1 9-55-16,4 4-93 15,-4 30-253-15,4 6 75 16,-3 1-48-16</inkml:trace>
  <inkml:trace contextRef="#ctx0" brushRef="#br0" timeOffset="79972.9437">21417 14198 12 0,'0'0'1088'16,"0"0"-847"-16,0 0 18 15,0 0-72-15,0 0-113 0,0 0-14 16,91-102-1-16,-51 59-24 16,1-6-9-16,3-5-11 15,-1-2 3-15,-7 1-10 16,-6 11-7-16,-10 8 0 15,-8 13-1-15,-5 10 0 16,-7 9-10-16,0 4-33 16,0 0-43-16,-11 1-27 15,0 15 47-15,-2 0 47 16,3 7 9-16,-1 4 3 16,8 0-2-16,3 2-19 15,0 1-1-15,11 3 19 16,-1 0 8-16,2 3 1 15,4-3 1-15,0 3 0 0,-2-5-1 16,1 1-8-16,5-5-115 16,12-7-63-16,-2-7-169 15,-1-9-271-15</inkml:trace>
  <inkml:trace contextRef="#ctx0" brushRef="#br0" timeOffset="80379.2061">22507 13504 1523 0,'0'0'184'15,"0"0"-184"-15,0 0 0 16,4 89-7-16,-4-9 7 16,-1 22 8-16,-7-3-2 0,1-19-5 15,6-27 0-15,1-20 2 16,0 6-2-16,0-3 5 15,5-2-5-15,3-8 0 16,-2-12-1-16,-1-5 1 16,1-9 0-16,-6 0 22 15,0-4 53-15,0-15-12 16,0-7-64-16,-17-11-46 16,-5 4-26-16,-8 0 21 15,-5 10 51-15,0 9 23 16,-6 12-7-16,0 2-15 15,2 12-1-15,4 8 1 16,10 4 9-16,11 2-9 0,10-3 20 16,4-3-2-16,18 0-7 15,13-3-12-15,10-4 0 16,39-11-27-16,-9-2-161 16,-7 0-204-16</inkml:trace>
  <inkml:trace contextRef="#ctx0" brushRef="#br0" timeOffset="80707.332">22934 13970 636 0,'0'0'1010'0,"0"0"-900"16,0 0-63-16,0 0-24 0,0 0-22 16,0 0 10-1,0 0 9-15,76-13-12 0,-51 6 6 16,2-3-8-16,-3-5-6 15,-5-5 10-15,-2-1-4 16,-11-8-4-16,-5 0-2 16,-1 2-8-16,-1 3 8 15,-16 8 14-15,-1 5-14 16,-5 11-6-16,-10 0 0 16,-5 14-1-16,-5 13 4 15,-2 10 2-15,2 8-5 16,3 2 5-16,12-1 0 0,6-3-5 15,14-1 5 1,8-8-10-16,11-2-33 0,48-2-45 16,-7-10-88-1,6-6-316-15</inkml:trace>
  <inkml:trace contextRef="#ctx0" brushRef="#br0" timeOffset="81207.4061">23255 14204 707 0,'0'0'642'16,"0"0"-512"-16,0 0 144 16,0 0-104-16,0 0-90 15,0 0-37-15,0 0-8 16,101-79-7-16,-68 50-3 16,4-7-6-16,-1-3-6 15,-3-8-7-15,-5-6-6 0,-6-4-11 16,-8 2-46-16,-10 4-28 15,-4 12 28-15,-4 9-19 16,-14 14 2-16,-2 9 7 16,1 7-36-16,6 0 14 15,5 13 38-15,8 7-32 16,0 1 59-16,17 5 6 16,9 3 18-16,9 1 0 15,5 1 18-15,3-2 2 16,-2 0-3-16,-8-5-4 15,-8-5 0-15,-9-2-1 16,-7-1 0-16,-7 1-1 0,-2 3 1 16,-2 2 37-1,-14 8 17-15,-4 1 1 0,-5 4-22 16,0 2-24-16,1-1 2 16,6-3-8-16,5-3 12 15,2-7 7-15,9 0-9 16,2-6-8-16,6-1 0 15,18-2 7-15,11 1 3 16,11-4-27-16,36 2-6 16,-12-6-135-16,-4-7-440 0</inkml:trace>
  <inkml:trace contextRef="#ctx0" brushRef="#br0" timeOffset="82066.7282">26034 13981 309 0,'0'0'754'16,"0"0"-676"-16,0 0 16 15,0 0 41-15,0 0-39 16,0 0 42-16,82 48-16 16,-51-38-44-16,4 0-20 0,2-6-12 15,3-1-16 1,-6-3-8-16,-2 0-1 0,-7 0-14 16,-10-3 11-1,-6-7-9-15,-6-4 7 0,-3-6-16 16,-7-2 0-16,-17-4-33 15,-9 5-4-15,-9 2 17 16,-7 12 4-16,-3 7 8 16,-5 7 7-16,0 22-12 15,2 11 13-15,7 9 1 16,10 5 18-16,15-2-2 16,13-2 14-16,10-1 4 15,15-13-16-15,17-2-6 16,12-8-6-16,8-7-7 0,6-8-30 15,33-11-66 1,-15-1-124-16,-7-14-286 0</inkml:trace>
  <inkml:trace contextRef="#ctx0" brushRef="#br0" timeOffset="82301.152">26616 13980 1045 0,'0'0'781'0,"0"0"-691"16,80-23-24-16,-32 16-15 15,6 7-37-15,-4 0-12 16,-5 10-2-16,-9 10-2 16,-9 4-10-16,-12 5 0 15,-14 1 11-15,-2 5-29 0,-26-1 1 16,-13 0 17 0,-8-2 11-16,-4-5 1 0,5-8 0 15,10-8-1-15,10-5-8 16,14-6-56-16,20-13-33 15,17-10-189-15,9-4-575 0</inkml:trace>
  <inkml:trace contextRef="#ctx0" brushRef="#br0" timeOffset="82504.2355">27199 13905 1345 0,'0'0'234'15,"0"0"-74"-15,0 0-65 16,0 0-70-16,-88 0-24 0,51 22-1 15,-4 5 1 1,4 6-1-16,3 3 13 0,10 7-7 16,9-2 6-1,14 1-11-15,1-2 10 0,22-4-11 16,17-6-36-16,25-5-110 16,40-18-17-16,-13-7-78 15,-4 0-445-15</inkml:trace>
  <inkml:trace contextRef="#ctx0" brushRef="#br0" timeOffset="82723.0294">27769 13848 1375 0,'0'0'213'0,"0"0"-160"0,-119 26-15 16,65 1-19-16,4 6 8 15,6 7 4-15,8 2 3 16,9-2 1-16,11 2-5 15,12-5 10-15,4 0-11 16,7-5-1-16,15-1-28 16,11-8-26-16,33-6-58 15,-6-5-154-15,-2-12-443 0</inkml:trace>
  <inkml:trace contextRef="#ctx0" brushRef="#br0" timeOffset="83055.0957">27945 14059 1069 0,'0'0'600'15,"0"0"-514"-15,0 0-6 16,0 0-40-16,107-20-28 16,-63 7-2-16,-1 1-9 15,-10-2 5-15,-8-2 4 16,-8-1 24-16,-10 0 8 15,-7-3-15-15,0 1-1 16,-18-1-3-16,-9 3-23 16,-9 7-1-16,-5 10-10 15,-6 0 3-15,-2 17 2 16,1 13 5-16,2 3-6 16,9 7 6-16,10-1 0 15,14 1-15-15,11-1 10 0,4-2-5 16,24-1-16-16,27-7-18 15,39-8-15-15,-7-8-149 16,-3-10-288-16</inkml:trace>
  <inkml:trace contextRef="#ctx0" brushRef="#br0" timeOffset="83305.1137">28685 13864 517 0,'0'0'1010'0,"0"0"-956"15,0 0-54-15,0 0 13 16,-24 106 30-16,14-60 14 16,2 4 6-16,1 3 3 15,-2 7-25-15,-1 2 8 16,-1-2-19-16,-1 3-14 16,2-1-10-16,1-3-5 15,1-5-1-15,4-5-22 16,1-10-76-16,3-12-106 0,0-10-106 15,0-11-305-15</inkml:trace>
  <inkml:trace contextRef="#ctx0" brushRef="#br0" timeOffset="83539.4759">28663 13927 1590 0,'0'0'270'16,"0"0"-199"-16,79-26-41 15,-35 23-24-15,0 3-6 16,-5 10 0-16,-8 12-9 16,-10 2-8-16,-15 9-17 15,-6-1-3-15,-18 5-14 0,-22 3-22 16,-14-7 12-16,-9 0 16 16,-2-6-8-16,11-8 4 15,12-9 24 1,24-10 12-16,12-7-29 0,6-9-316 0</inkml:trace>
  <inkml:trace contextRef="#ctx0" brushRef="#br0" timeOffset="83820.7659">29536 13438 1780 0,'0'0'206'0,"0"0"-185"15,0 0-21-15,0 0-21 16,-44 100 21-16,10-21 9 0,-6 20 29 16,7-3-13-16,9-17-9 15,14-26-9-15,5-17-1 16,2 7-5-16,3 4-1 16,0 5 0-16,0-5 1 15,14-8-1-15,6-2 11 16,4-7-3-16,6-8 0 15,3-5-8-15,21-7-63 16,-5-7-102-16,-9-3-332 0</inkml:trace>
  <inkml:trace contextRef="#ctx0" brushRef="#br0" timeOffset="84023.9861">29145 13943 1185 0,'0'0'613'0,"0"0"-535"16,0 0 5-16,0 0-49 15,0 0-25-15,112-9 4 16,-32 5-13-16,1 1 0 16,-5-3-30-16,-12 0-20 15,2-4-48-15,-10 0-148 16,-5-1-288-16</inkml:trace>
  <inkml:trace contextRef="#ctx0" brushRef="#br0" timeOffset="85366.1068">30646 13755 1520 0,'0'0'210'16,"0"0"-194"-16,0 0-16 15,0 0 0-15,-41 84 0 0,23-45 27 16,0 4 14-16,-1 3 5 15,1-4-4-15,3 5-18 16,-1-5 2-16,1-1-17 16,-1-1-8-16,1-4 11 15,-2-3-12-15,1-1-31 16,-4 2-74-16,7-8-203 16,3-9-373-16</inkml:trace>
  <inkml:trace contextRef="#ctx0" brushRef="#br0" timeOffset="85615.9994">30938 14420 1270 0,'0'0'159'0,"0"0"-109"0,0 0-1 16,0 0-7-16,-90 95-18 15,62-65-8-15,-5 3-8 16,2 0-7-16,-2-3 5 16,3-1-6-16,3-5-5 15,5-7-71-15,4-5-18 16,8-9-141-16,5-3-387 0</inkml:trace>
  <inkml:trace contextRef="#ctx0" brushRef="#br0" timeOffset="86115.9981">31147 13878 971 0,'0'0'616'0,"0"0"-559"16,0 0 37-16,33-89 1 0,-9 69-58 16,7 1-24-16,5 5-4 15,4 7-8-15,-1 4 5 16,-3 3-5-16,-5 0-1 15,-6 20-1-15,-7 3-16 16,-9 10-5-16,-9 6 13 16,0 5-14-16,-18 1-23 15,-15 2-22-15,-8-1-23 16,-10-3 16-16,-3-4 28 16,3-5 33-16,7-7 12 15,11-7 2-15,12-8 0 16,8-5 8-16,8-1-6 0,5-6 5 15,0 3 18 1,3-3 61-16,13 1-35 0,7-1 13 16,10 6-19-16,11-2-22 15,6-1-11-15,7 3-12 16,23-2-35-16,-14 2-184 16,-10-5-407-16</inkml:trace>
  <inkml:trace contextRef="#ctx0" brushRef="#br0" timeOffset="86350.4057">31984 14270 985 0,'0'0'545'16,"0"0"-494"-16,0 0-25 0,0 0 8 15,0 0 15-15,-88 80-11 16,59-50-16-16,-2 3-7 15,1-1-4-15,-1 5-3 16,-1-4-8-16,6-3-32 16,2-4-101-16,12-2-27 15,5-8-136-15,7-7-344 0</inkml:trace>
  <inkml:trace contextRef="#ctx0" brushRef="#br0" timeOffset="86725.3943">32382 13816 1363 0,'0'0'531'16,"0"0"-500"-16,0 0-29 15,0 0-2-15,0 0-21 16,0 0 14-16,0 0 5 15,-107 105-8-15,75-66 9 16,1-2 0-16,0 2 1 16,-1-5 0-16,4 1 0 15,1-4 1-15,5-2-1 16,8-5 0-16,7-8-9 16,5-3-3-16,2-3 12 15,3-3 1-15,14 2 21 0,7-2-2 16,7 0-2-16,10-3-5 15,8-1-6-15,6-3-6 16,6 0-1-16,2 0-13 16,-2 0-53-16,12-14-133 15,-15-2-139-15,-14-1-798 0</inkml:trace>
  <inkml:trace contextRef="#ctx0" brushRef="#br0" timeOffset="87022.2742">32416 14040 1187 0,'0'0'238'16,"0"0"-167"-16,0 0-16 15,0 0-55-15,0 0-9 16,0 0 9-16,0 0 76 15,-13 92 0-15,9-59-8 16,-4 0-12-16,-1 3-21 16,0 0-12-16,-3 1-4 15,-1 3-4-15,1-1-5 16,1 1-10-16,1-4-11 16,4 1-95-16,6 3-127 15,0-11-283-15,5-6-167 0</inkml:trace>
  <inkml:trace contextRef="#ctx0" brushRef="#br0" timeOffset="87491.0214">33015 14601 899 0,'0'0'386'15,"0"0"-285"-15,0 0-31 16,0 0-44-16,0 0-26 16,0 0-8-16,0 0 8 15,-35 10 1-15,28-10 1 16,0 0 12-16,4 0-3 0,3 0 2 16,0-10 17-16,0-3 23 15,10-3-33-15,5 5 15 16,3 1-15-16,-2 2-20 15,4 6 0-15,-4 2-1 16,-3 0-8-16,-7 0 9 16,-4 0 0-16,-2 0-1 15,0 7-8-15,-6 0-2 16,-10-1-8-16,-4 4 7 16,-2-3 11-16,0-3 1 15,3-1 0-15,6-3 1 16,6 0 9-16,4 0 16 0,3-4 38 15,0-9-10-15,3 3-17 16,10-3-18-16,2 4-19 16,0 2-9-16,0 4-4 15,-5 3-10-15,-4 0-75 16,-3 10-126-16,-3-3-405 0</inkml:trace>
  <inkml:trace contextRef="#ctx0" brushRef="#br0" timeOffset="102819.36">7024 13768 139 0,'0'0'902'16,"0"0"-793"-16,0 0 28 15,0 0-21-15,0 0-42 16,0 0 6-16,0 0-11 16,0-38-10-16,0 38-9 0,0 0-2 15,0 0-10-15,-3 9-22 16,-3 11-16-16,-12 20 0 15,-7 29 0-15,-11 24 16 16,0 9 18-16,6-3 8 16,8-23-18-16,13-24-14 15,1-12 2-15,5-1-4 16,0 2-7-16,3 4 0 16,0-1 1-16,0-7-2 15,0-11 0-15,0-6-34 16,3-7-42-16,5-10-48 15,1-3-102-15,10-23 89 0,2-11-50 16,-6-5-438-16</inkml:trace>
  <inkml:trace contextRef="#ctx0" brushRef="#br0" timeOffset="103163.2417">6969 13858 901 0,'0'0'371'16,"0"0"-284"-16,0 0-11 16,0 0 36-16,0 0-32 15,0 0-26-15,0 0-27 16,-20-33-6-16,20 33-8 16,0 0-8-16,0 0-5 15,3 7-28-15,6 9 13 0,5 7 15 16,2 11 0-16,6 4 6 15,1 3 4-15,4 5 2 16,1 4-2-16,2 2-1 16,-2 0-7-16,2-1-2 15,0-4 2-15,-2-2-1 16,2-3-1-16,-5-5 6 16,-5-6-6-16,-1-6-35 15,-4-2-90-15,-3-9-9 16,-3-8-54-16,1-5-99 15,-7-1-335-15</inkml:trace>
  <inkml:trace contextRef="#ctx0" brushRef="#br0" timeOffset="103556.0367">7494 13623 945 0,'0'0'331'16,"0"0"-267"-16,0 0 6 15,0 0 1-15,0 0-28 0,0 0-12 16,0 0 1-16,0-50-23 16,-3 60-9-16,0 10-20 15,0 11 20-15,-3 24 34 16,-2 24 34-16,1-3-12 15,1-5-7-15,3-9-17 16,0-13-11-16,3 5-9 16,-3 5-5-16,3-4-6 15,0-1 1-15,0-8 8 16,0-3-7-16,0-7-2 16,0-3 0-16,0-6-1 15,0-5 1-15,0-5-1 16,0-7-12-16,0 0-77 0,0-7-79 15,0-3-15 1,0-6-107-16,0-11-391 0</inkml:trace>
  <inkml:trace contextRef="#ctx0" brushRef="#br0" timeOffset="104431.0411">8071 13669 1054 0,'0'0'123'0,"0"0"-84"16,0 0 45-16,0 0-36 15,0 0-29-15,0 0-9 16,-103 7 5-16,78 16-1 16,1 4 8-16,-1 9 0 15,-2 7 7-15,4 6 20 0,1 5 18 16,0-1-22-1,5 5-11-15,4 2-1 16,4-4-12-16,3 0-7 0,6-2 2 16,0-5-7-16,0-3 4 15,9-6-5-15,4-4-1 16,2-5 0-16,3-3 5 16,0-4 11-16,3-7 2 15,-3-1-12-15,1-7-5 16,2-5 0-16,-3-4-6 15,0 0-1-15,1 0 1 16,-1-4-1-16,0-11 1 16,3-5-1-16,0-4 7 15,-2-8-7-15,1-1 0 16,-1-1-1-16,-4-2 0 0,3 0 0 16,-2 2 0-16,-4 2-6 15,2 1 6-15,-1-1 0 16,-1 2 0-16,-2 3 4 15,-2 0-4-15,-2-1 0 16,0 1 0-16,0 0 0 16,-3 2 10-16,-3 1-8 15,0 0 14-15,0-4 3 16,0 1-9-16,-3 0 3 16,-3-2-7-16,-3 2-5 15,-2 1 5-15,-2 5 2 16,4-1-7-16,-1 2 13 15,1 4-12-15,-2 5 12 0,5-2 8 16,-1 6-3-16,1 0-12 16,0-1-5-16,0 4-1 15,-2-2 8-15,4 2-3 16,-2 1-5-16,0-1-1 16,0 1 0-16,0 0 0 15,-1 0 0-15,4 2 0 16,-5 1-20-16,-1 0-43 15,-16 1-60-15,1 12-121 16,-1 0-136-16</inkml:trace>
  <inkml:trace contextRef="#ctx0" brushRef="#br0" timeOffset="112170.2984">1735 15093 788 0,'0'0'316'15,"0"0"-252"-15,0 0-9 16,0 0-36-16,0 0 13 16,0 0 14-16,-56-20 9 15,48 20 15-15,-1 0-12 16,-9 0-9-16,-2 13-30 15,-8 11-10-15,-8 9-9 16,-4 13 1-16,0 8-1 16,1 8 0-16,1 11 8 15,7-4 29-15,12 0-1 0,7-2 8 16,12-12-15-16,0 1-11 16,12-6-11-16,10-11-6 15,11-2 12-15,4-13-11 16,5-6-1-16,4-10 6 15,1-8 6-15,2 0 2 16,-4-14 13-16,-4-9-9 16,-5-7-2-16,-3-3-2 15,-8-6 0-15,-8-5-5 16,-10-5-3-16,-7-19-7 16,-10-15-16-16,-14 3-38 15,-3 10-41-15,0 18 32 16,8 22 63-16,-2 4 10 0,0 3 20 15,6 9-9-15,3 8-3 16,-1 6-9-16,-1 3-9 16,0 17-10-16,-3 12 0 15,-1 12 10-15,3 9-2 16,6 7 1-16,2 5 0 16,7-2-8-16,0 4-29 15,0-2-25-15,13-2-62 16,2-7-27-16,6-6-44 15,13-7-64-15,-4-10 45 16,-3-13-77-16</inkml:trace>
  <inkml:trace contextRef="#ctx0" brushRef="#br0" timeOffset="112420.171">1748 15677 424 0,'0'0'302'16,"0"0"-181"-16,0 0-73 15,0 0 7-15,0 0-54 16,0 0 25-16,0 0 61 16,45 110 24-16,-29-60-41 15,1 2-41-15,2-3-13 16,0 1-15-16,1-7 1 16,1-6 6-16,1-7-6 15,1-8 6-15,-1-9-8 16,5-9-10-16,-2-4-62 0,14-29-70 15,-6-11-36-15,-8-3-28 16</inkml:trace>
  <inkml:trace contextRef="#ctx0" brushRef="#br0" timeOffset="112810.801">2041 15308 1234 0,'0'0'165'16,"0"0"-123"-16,0 0-42 15,0 0 0-15,0 0-11 16,-3 86 11-16,3-36 1 16,6 6-1-16,4-7 2 15,5-7-2-15,1-8 0 16,1-7 0-16,2-7 10 0,2-8 6 16,-3-8 2-16,1-1-17 15,-2-3 12-15,2-7 12 16,-4-15 16-16,-3-8-18 15,-3-7-23-15,-9-6-9 16,0 3-39-16,0 5 34 16,0 12 14-16,-6 13 46 15,6 9-8-15,0 1-38 16,0 7-19-16,0 13 9 16,0 10 8-16,9 3 1 15,6 4 1-15,0 1-1 16,1-1 1-16,2-5 0 15,3-3-2-15,9 3-75 16,-5-9-107-16,-2-11-186 0</inkml:trace>
  <inkml:trace contextRef="#ctx0" brushRef="#br0" timeOffset="113170.1967">2582 15454 1204 0,'0'0'169'15,"0"0"-160"-15,0 0-9 16,0 0-13-16,0 0 11 16,0 0 2-16,0 0 20 0,88-29 9 15,-70 15 4 1,-6-3-5-16,-3 0 17 0,-6-6 1 16,-3 1 0-16,-3-5-25 15,-13-3-5-15,-1 3 2 16,-5 8-12-16,4 6 29 15,0 6 1-15,3 7-14 16,5 10-22-16,-4 19-10 16,4 11 0-16,1 9 5 15,6 5 5-15,3-2 16 16,0-2-4-16,6-10-5 16,13-2-6-16,2-7-1 15,3-5 0-15,3-9 0 16,4-4-8-16,2-9-52 15,19-8-66-15,-10-12-38 0,-6-8-377 16</inkml:trace>
  <inkml:trace contextRef="#ctx0" brushRef="#br0" timeOffset="113342.072">3054 15504 1023 0,'0'0'240'0,"0"0"-180"15,0 0-31-15,0 0-22 16,0 0-6-16,0 0-1 16,0 0-1-16,1 0-87 15,-13 0-236-15,-4 0-588 0</inkml:trace>
  <inkml:trace contextRef="#ctx0" brushRef="#br0" timeOffset="113733.734">1778 16259 499 0,'0'0'684'16,"0"0"-637"-16,0 0-31 15,0 0 2-15,0 0-18 0,0 0 0 16,0 0 38-16,91 14 44 16,-33-17-6-16,8-8-18 15,4-2-13-15,5-4-26 16,4-3-7-16,-3-2-2 16,15-8-9-16,13-14 0 15,17-14 8-15,-12 2 2 16,-24 7 10-16,-27 15-4 15,-22 14-1-15,-3-3-14 16,3 2 0-16,-3 3-2 16,-11 7-2-16,-6 5-41 15,-5 2-53-15,-7 4 2 0,-1 4-112 16,-1 6-69-16,-2 3 15 16</inkml:trace>
  <inkml:trace contextRef="#ctx0" brushRef="#br0" timeOffset="116242.3091">4065 15152 702 0,'0'0'310'15,"0"0"-232"-15,0 0-31 16,0 0 58-16,30-89-19 16,-24 74 7-16,-3 4 53 15,-3 1-14-15,0 7-27 16,0 3-37-16,0 0-25 15,0 0-9-15,-3 13-34 16,-12 23-12-16,-7 28 5 16,-5 2 5-16,8 1 2 15,5-5 0-15,11-17 0 0,3-2-8 16,0 4 7-16,9-12 0 16,12-8 1-16,-3-7 0 15,6-8 0-15,1-7-7 16,-1-5 2-16,1 0 5 15,-2-14 15-15,-1-9 1 16,-1-2-7-16,-6 1 1 16,-2 1-10-16,-5 9 0 15,-5 4-1-15,0 7-6 16,-2 3-24-16,4 3-7 16,5 14 9-16,2 6 13 0,9 1 9 15,0 1 5 1,6-1-10-16,1-9 11 0,2-3-7 15,3-6 2-15,4-6 5 16,0 0-8-16,-4-16 9 16,0-5 10-16,-5-8-3 15,-8-4 2-15,-4-13-2 16,-7-17 1-16,-9 0-8 16,0-4-11-16,-9 2-12 15,-7 16 10-15,1 2 13 16,-3 11 12-16,6 6-1 15,4 10-11-15,1 8 10 16,4 5-9-16,0 4-1 16,3 3-118-16,0 3-164 15,0 13 82-15,15 14 0 0,-3-4-63 16,1-5-315-16</inkml:trace>
  <inkml:trace contextRef="#ctx0" brushRef="#br0" timeOffset="116679.8519">4945 14921 582 0,'0'0'798'16,"0"0"-727"-16,0 0-24 15,0 0-30-15,0 0-17 16,0 0-13-16,0 86 13 0,-4-32 14 15,-2 5 0-15,-3 7-4 16,3-1-9-16,0-1 1 16,-1-5-1-16,1-6 0 15,4-3 0-15,-1-8 9 16,2-5-10-16,-2-7 1 16,1-11-1-16,2-9 0 15,0-6-1-15,0-4-1 16,0 0-8-16,0-11-1 15,6-9-8-15,5-7-2 16,5-1 11-16,5 4 10 16,0 5-1-16,1 3-11 0,2 9 6 15,-3 3 0 1,0 4 4-16,3 0 1 16,-6 4-5-16,4 9 5 0,-4 4 0 15,-3-1-7-15,1 7-7 16,-5 0-7-16,2-2-43 15,-1 7-44-15,2-8-113 16,-4-6-85-16</inkml:trace>
  <inkml:trace contextRef="#ctx0" brushRef="#br0" timeOffset="116976.6659">5469 15282 681 0,'0'0'653'15,"0"0"-578"-15,0 0-49 16,0 0-7-16,0 0-18 16,0 0-1-16,0 0 13 15,-22 95 15-15,14-56-6 16,4 2-6-16,-2-1-8 15,6-5-7-15,0-4-1 16,0-4-21-16,0-5-5 16,0-2-9-16,3-7-49 15,12-9-76-15,-6-1-143 16,7-3-47-16</inkml:trace>
  <inkml:trace contextRef="#ctx0" brushRef="#br0" timeOffset="117148.5785">5502 15097 1343 0,'0'0'164'0,"0"0"-114"15,0 0 20-15,0 0-40 16,0 0-30-16,0 0-70 16,0 0-69-16,9-10-6 15,21 57-10-15,-5-2-35 16,2-1-55-16</inkml:trace>
  <inkml:trace contextRef="#ctx0" brushRef="#br0" timeOffset="117429.7974">6005 15337 339 0,'0'0'235'0,"0"0"68"16,0 0-82-16,0 0 22 15,0 0-73-15,0 0-4 16,0 0-68-16,-27-69-32 15,6 69-33-15,-6 0-24 16,-10 11-8-16,-5 12-1 16,0 2 0-16,1 9 0 15,5-1-1-15,12-1 1 0,9 2-2 16,12-7-12-16,3-1-10 16,9 0-14-16,18-6-19 15,10-6 12-15,9-6-63 16,7-6-17-16,33-9-14 15,-14-13-198-15,-4-7-254 0</inkml:trace>
  <inkml:trace contextRef="#ctx0" brushRef="#br0" timeOffset="117820.427">6364 14872 1373 0,'0'0'137'0,"0"0"-136"15,-46 103 0-15,28-44 24 16,-1 14-18-16,1 16 6 16,3-7 0-16,2-12-11 0,7-11 4 15,1-19-5-15,2 6 6 16,-3-3-7-16,3-9 6 16,0-9-6-16,-1-5 0 15,1-13 1-15,0-4 6 16,3-3 10-16,0-7-17 15,0-13-55-15,0-9 6 16,3 2 25-16,13-2 17 16,8 10 7-16,0 8 7 15,6 5-7-15,0 6 0 16,1 0 0-16,-1 10-2 16,0 10 2-16,-5 2 2 0,2 1-1 15,1 4 0 1,-1-4 1-16,3 0-1 0,1-6-1 15,2-1 0-15,22-9-45 16,-10-4-152-16,-2-3-419 0</inkml:trace>
  <inkml:trace contextRef="#ctx0" brushRef="#br0" timeOffset="121304.8595">8049 15378 462 0,'0'0'65'16,"0"0"-51"-16,0 0 11 15,0 0-14-15,0 0-10 16,0 0 0-16,0 0 6 16,33-24 19-16,-29 21 23 15,-4 0 19-15,0 3 41 16,0-1 23-16,0 1-22 16,0 0-14-16,0 0-9 15,-4-3-32-15,-7 3-28 16,-4-3-27-16,-10 3 0 15,-5 0-1-15,-6 0-6 0,-4 6 7 16,-2 8 0-16,3 9 8 16,1 8 18-16,5 8 22 15,7 7 7-15,7 0-19 16,13-2-10-16,6-2-5 16,3-2-1-16,22-8-5 15,8-5-5-15,6-7 6 16,10-8 10-16,2-5 6 15,1-7 0-15,0 0-8 16,-7-16-8-16,-6-7 3 16,-12-7 0-16,-8-3 13 15,-8-10 4-15,-11-6-20 16,0-5-7-16,-8-4-9 0,-11 7 1 16,-1 6-1-16,-2 11 0 15,3 12-2-15,2 5 1 16,1 10-24-16,4 7-38 15,-6 10-113-15,3 14-74 16,-1 1-283-16</inkml:trace>
  <inkml:trace contextRef="#ctx0" brushRef="#br0" timeOffset="121789.2397">8371 15397 454 0,'0'0'778'0,"0"0"-696"16,0 0-21-16,0 0 19 16,0 0-60-16,0 0-20 15,0 0 16-15,15 56 15 16,-15-16-15-16,0 3-6 16,0 4-1-16,-3-2-8 15,-6-5 0-15,3-11-1 16,0-2 1-16,2-13-1 15,4-4 0-15,0-7 1 16,0-3 12-16,4-3 10 16,11-19 79-16,9-7-61 15,7-13-28-15,2-11-13 16,6 0 0-16,-3-2-6 16,-2 11 5-16,-7 7 1 0,0 15 0 15,-11 9 1-15,-4 9-1 16,-3 4-12-16,-2 7-7 15,-6 19 17-15,3 7 2 16,-4 10 7-16,0 7-5 16,0 3-1-16,0-1 1 15,0-6-2-15,6-6 1 16,3-3 0-16,7-5 0 16,4-8-1-16,5-4-5 15,11-10-107-15,4-10-38 16,27-13-32-16,-14-11-153 15,-4-6-199-15</inkml:trace>
  <inkml:trace contextRef="#ctx0" brushRef="#br0" timeOffset="122118.824">9153 15588 1114 0,'0'0'169'16,"0"0"-140"-16,0 0-23 16,0 0-4-16,0 0 19 15,0 0 33-15,91 7 6 16,-66-7-15-16,-1 0-8 15,-6 0-3-15,-3-9 5 16,-9-1 15-16,-6-5 1 16,0-3-18-16,-9-2-17 15,-12-1-9-15,-7-1-3 16,-5 6-6-16,-6 9-1 16,0 7-1-16,-1 7-1 0,1 22-8 15,2 7 8-15,1 11 1 16,9 2 1-16,8 3 21 15,10-4-3-15,9-3-2 16,3-2-8-16,19-9-3 16,8-5 5-16,12-6-11 15,13-12 0-15,16-11-25 16,30-10-54-16,-18-11-163 16,-8-8-591-16</inkml:trace>
  <inkml:trace contextRef="#ctx0" brushRef="#br0" timeOffset="123040.6322">10806 15457 38 0,'0'0'1410'0,"0"0"-1391"15,0 0-5-15,0 0-14 16,0 0 1-16,-46 72 42 0,30-30 36 16,2 2-27-16,2 0-15 15,3-2-7-15,0-2-18 16,3-4-3-16,3 0-3 16,3-6-6-16,0-4 0 15,0-4-60-15,0-4-86 16,9-8-43-16,6-6-185 0</inkml:trace>
  <inkml:trace contextRef="#ctx0" brushRef="#br0" timeOffset="123306.2605">10988 15232 1260 0,'0'0'502'0,"0"0"-491"15,0 0-11-15,0 0 15 16,0 0-14-16,-94-19-1 16,76 18 0-16,9 1 0 15,6-6 7-15,3-1 9 16,0-3-7-16,0 0-9 16,0-6-26-16,6 5 14 15,3 6 2-15,6 2-32 16,0 3-37-16,1 8-51 15,11 22-60-15,-6 0-180 0,0-4-397 16</inkml:trace>
  <inkml:trace contextRef="#ctx0" brushRef="#br0" timeOffset="123665.6623">11393 15381 1508 0,'0'0'150'0,"0"0"-148"16,-81 6 49-16,45 4-34 15,0 6-11-15,11 1 6 16,4 6 1-16,12-3-13 16,6 1 0-16,3-2-1 0,6 4-8 15,14-3 3-15,6 3 6 16,4 0 0-16,1 3 0 15,-1 1 0-15,-3-1 0 16,-9-1 5-16,-2 3-3 16,-9-7-1-16,-7-1 1 15,0-1 0-15,-14 0 31 16,-13-2 15-16,-10 0-17 16,-5-5-14-16,-3-1-7 15,-7-2-10-15,0-5-24 16,-14-4-52-16,11 0-164 15,10-2-504-15</inkml:trace>
  <inkml:trace contextRef="#ctx0" brushRef="#br0" timeOffset="127071.9459">13120 15368 130 0,'0'0'153'0,"0"0"121"0,0 0-200 16,0 0-38-16,0 0 6 15,0 0-9-15,39-36 46 16,-33 31 19-16,1 0 2 15,-4 2 0-15,-3 2-13 16,0 1 4-16,0 0-13 16,0 0 2-16,0 0-1 15,-10 0-17-15,-2 0-49 16,-12 0-13-16,-6 0-11 16,-4 0 5-16,-8 0 6 0,-1 1 1 15,1 5 0 1,3 1-1-16,6 2 1 0,8-2-1 15,2 2 1-15,10-2-1 16,7 3-9-16,6-3-5 16,0 3 1-16,3 3 4 15,13 3 9-15,10 1-2 16,0 6 2-16,9 0 3 16,1 1-2-16,-3 5 0 15,-1 1-1-15,0 2 1 16,-8 2 5-16,-8-4-5 15,-4-4-1-15,-9 0 1 16,-3-6 0-16,0 0 6 16,-6-4 14-16,-13 4 14 15,-4-3 10-15,-2-1-22 0,-2-2-2 16,-5-4-4-16,6-1-10 16,-4-4 2-16,2-4-8 15,1-1-1-15,6 0-25 16,0-6-41-16,2-7-26 15,13-16-57-15,6 5-105 16,0-3-244-16</inkml:trace>
  <inkml:trace contextRef="#ctx0" brushRef="#br0" timeOffset="127540.6968">13278 15351 664 0,'0'0'722'15,"0"0"-680"-15,0 0-36 0,0 0-6 16,0 0 1-16,0 0-1 16,0 0 10-1,33 36 28-15,-33-8 3 0,0 10-22 16,0 6 1-16,0 1-4 16,-6-4-9-16,0-6-6 15,6-5 0-15,0-10 0 16,0-7-1-16,15-3 0 15,1-7 7-15,11-3 77 16,3-3-7-16,2-13-40 16,6-7-17-16,-2-7-5 0,-6-9-6 15,-5-2-8 1,-8-7 0-16,-4 4 0 16,-10 7-1-16,0 12 1 0,-3 11 12 15,0 11 4-15,0 3-17 16,0 3-9-16,-6 20-8 15,-3 6 17-15,-2 12 0 16,4 1-1-16,4 1 1 16,3-2 0-16,0-2-1 15,4-9-9-15,13-4-9 16,4-3-32-16,6-10-40 16,4-9-30-16,8-4-18 15,4-7 16-15,23-42-67 16,-11 2-74-16,-10-7-224 0</inkml:trace>
  <inkml:trace contextRef="#ctx0" brushRef="#br0" timeOffset="127978.2101">14057 15021 1091 0,'0'0'374'16,"0"0"-374"-16,0 0-15 16,0 0 15-16,-15 123 11 15,-5-35 5-15,-9 21-1 16,-7 10-5-16,3-23 2 15,11-24-4-15,10-35 1 16,7-8-9-16,3 1 0 16,2-3-1-16,0-5 1 15,0-8 0-15,0-8 0 16,0-6 1-16,10 0 76 0,3-20 13 16,6-12-48-1,13-12-23-15,1-8-19 0,7-2-15 16,0 6 5-16,0 14-1 15,2 12 10-15,-3 15-17 16,-3 7 5-16,-3 10-4 16,-2 12 7-16,-4 9 8 15,-12 5 2-15,-5-3-1 16,-9 3 0-16,-1-3 1 16,-14 0 0-16,-10-3 0 15,-13-6 1-15,-2-5 9 16,-6-6-3-16,-1-6 5 15,4-7-5-15,-1 0 0 16,5-7-7-16,9-10-4 16,2-3-89-16,9-8-58 0,11 7-97 15,7 1-127-15</inkml:trace>
  <inkml:trace contextRef="#ctx0" brushRef="#br0" timeOffset="128806.334">14746 15361 1119 0,'0'0'203'16,"0"0"-111"-16,0 0 14 16,0 0-44-16,-90-14-46 0,48 28-16 15,-4 6 0 1,4 6-1-16,7-6 1 0,11 0-1 15,11-7-7-15,10-6 0 16,3-4-32-16,6 0 8 16,17-3 19-16,9 0 13 15,7-6 16-15,4-8-6 16,-1-6-2-16,-2 0-1 16,-9 4-7-16,-5-3-3 15,-12 8 2-15,-5 5 0 16,-3 6-8-16,-2 0-7 15,3 16 15-15,-4 11 1 16,3 12 1-16,3 8 8 0,-3 5-9 16,2 6 0-16,-1 0 1 15,-4 0 0-15,-3-1 0 16,0-3 1-16,-7-8 0 16,-7-3 8-16,-1-11-1 15,-2-8 5-15,2-8 10 16,1-9 18-16,-3-7 3 15,1 0-4-15,4-10-11 16,-5-13-18-16,7-6-12 16,5-5-24-16,5 1 24 15,0 4 14-15,8 5 5 16,16-2-18-16,5 2 0 16,10 2-1-16,10-5 0 15,10-3-1-15,-1 1 2 16,7-7-1-16,0 0 0 0,-7-4 1 15,-10 1-1-15,-9-2 0 16,-9 1 0-16,-14 5-15 16,-10 5-11-16,-6 10 4 15,-3 9 15-15,-20 9-5 16,1 2-36-16,-7 0 28 16,3 12 7-16,5 2-1 15,12-1 1-15,6 1 5 16,3 2 6-16,9 1 2 15,15-2 1-15,2 3 24 16,6 1 0-16,1 1 7 16,-4-1-2-16,0 1-11 15,-8 0-9-15,-3-1-9 0,-6 3 0 16,-4 0 8-16,-5 2-9 16,-3-1-1-16,0 0-94 15,2-4-23-15,9-8-30 16,5-5-117-16,35-12 57 15,-4-12 20-15,1-10-142 0</inkml:trace>
  <inkml:trace contextRef="#ctx0" brushRef="#br0" timeOffset="129087.5883">15817 15351 565 0,'0'0'714'16,"0"0"-626"-16,0 0 9 15,0 0-36-15,0 0-27 0,0 0-17 16,87 62 17-16,-83-35 2 15,-4 3-8-15,-7 2-6 16,-14-2-12 0,-9-2 4-16,-10-2-8 0,-1-7 9 15,-2-6-5-15,1-6 15 16,10-7 13-16,5 0-4 16,9-10 5-16,8-14-5 15,2-8-34-15,6-5-5 16,2-1-31-16,2 4-1 15,16 9-18-15,1 11 15 16,7 7-36-16,5 7-14 16,26 0-39-16,-11 11-252 0,-1-1-411 15</inkml:trace>
  <inkml:trace contextRef="#ctx0" brushRef="#br0" timeOffset="129728.2224">16230 15334 932 0,'0'0'312'0,"0"0"-165"15,0 0 85-15,0 0-117 16,0 0-71-16,0 0-31 16,0 0-7-16,17 20 2 15,-31 14 2-15,2 11-9 16,1-1 5-16,5 1-5 16,3-6 8-16,3-5-8 15,3-4-1-15,13-7 9 16,3-3 19-16,7-9-6 15,7-6 6-15,-1-5 4 0,4 0-9 16,4-9-6 0,-2-14-16-16,-5-11-1 0,-2-18-2 15,-7-2-54-15,-11-1-33 16,-7 5-75-16,-6 17 156 16,0 13 8-16,-3 14 49 15,-7 9-49-15,-6 23-6 16,0 10-1-16,6 4 7 15,0 1 1-15,10-3-1 16,0-4 0-16,7-5 7 16,9-6-5-16,10-3-1 15,0-6 8-15,9-4-9 0,2-7-21 16,8-3-49 0,0-7 29-16,0-16 0 0,1-14-13 15,-4-5-31-15,-2-5-34 16,-12 2 4-16,-5 8 115 15,-10 14 102-15,-6 10 47 16,-5 9-36-16,-2 4-81 16,0 17-21-16,0 12-1 15,-6 15 15-15,-4 21 4 16,-8 22 1-16,-6 19 11 16,-2 6-3-16,5-11-16 15,7-22-7-15,4-25-4 16,7-17-9-16,0-8 4 15,2 1 5-15,1-1-9 16,0 1-2-16,0-10-24 0,0-7-85 16,0-13-48-16,3-13-5 15,8-14 49-15,-5-8-442 0</inkml:trace>
  <inkml:trace contextRef="#ctx0" brushRef="#br0" timeOffset="129962.6037">16920 15397 1300 0,'0'0'503'16,"0"0"-455"-16,0 0-33 16,102-63-13-16,-60 61 4 15,3 2-5-15,-5 15-1 16,-5 9 9-16,-5 6 1 16,-11-1 9-16,-9 4-8 0,-7-3-10 15,-3 0-1-15,-7-1 0 16,-18-1 1-16,-5-3 0 15,-11-5 6-15,-2-6 1 16,0-4-8-16,-2-4-8 16,-17-6-45-16,11-10-134 15,5-10-416-15</inkml:trace>
  <inkml:trace contextRef="#ctx0" brushRef="#br0" timeOffset="131618.8798">18476 15593 1174 0,'0'0'164'0,"0"0"-93"15,0 0 83-15,0 0-54 16,55-80-34-16,-32 71-28 16,-1 5-9-16,5 4-6 15,-2 7-10-15,2 18-1 16,-2 4 4-16,-5 12 3 0,-6-1-4 15,-5 2 0 1,-7-1-7-16,-2-3 3 0,0-4-1 16,-12-4-3-1,-4-6 9-15,-8-6-1 0,0-1 0 16,-6-10 2-16,-4-4-3 16,3-3 1-16,-5-5 0 15,0-14-8-15,-2-9-5 16,2-6 3-16,4-6-5 15,3-2-19-15,9 5-6 16,7 5 9-16,12 8 4 16,1 7-17-16,17 7-27 15,11 4-8-15,12 2-103 16,41 4-48-16,-9 0-117 0,-7 0-255 16</inkml:trace>
  <inkml:trace contextRef="#ctx0" brushRef="#br0" timeOffset="131931.4379">19468 15308 324 0,'0'0'721'0,"0"0"-622"15,33-79 84-15,-30 52 23 16,-3 11-30-16,-8 3-94 16,-12 9-40-16,-12 4-28 15,-5 3-14-15,-7 17 0 16,-3 10-1-16,2 6 1 15,3 5 0-15,13 7 18 0,3-1 5 16,13 2-4-16,4 1-6 16,6 3-2-16,3-1 0 15,0 5-3-15,3-1-7 16,3 1 7-16,-3-2-8 16,-3-2 0-16,0-3-32 15,0-4-15-15,-3-9-52 16,-6-5-120-16,-5-12-36 15,-2-20-13-15,0 0 66 16,-1-7-136-16</inkml:trace>
  <inkml:trace contextRef="#ctx0" brushRef="#br0" timeOffset="132103.2703">19012 15724 654 0,'0'0'728'16,"0"0"-645"-1,91-52 7-15,-36 32 4 0,9 3-56 16,5 1-26-16,-5 5-12 15,-2 1-54-15,13 5-98 16,-20 0-167-16,-13 3-358 0</inkml:trace>
  <inkml:trace contextRef="#ctx0" brushRef="#br0" timeOffset="182063.8907">21061 15556 1260 0,'0'0'155'16,"0"0"-105"-16,0 0 5 0,0 0 21 15,0 0-47-15,-101-66-18 16,62 59-10-16,-6 1 0 16,-5 3 6-16,-5 3 3 15,-7 9-9-15,1 15 11 16,3 5 16-16,9 11-2 16,7-1 16-16,13 1-24 15,13-4-7-15,15-6-9 16,1-6 3-16,7-4-5 15,19-5 0-15,5-8 1 16,10-7 12-16,7 0 8 16,3-12-9-16,-2-9-4 15,-3-8 1-15,-8-2-9 16,-8-8-2-16,-11 2-29 16,-7-1 12-16,-4 10 8 0,-8 8 11 15,0 10 6-15,0 10-5 16,0 0-1-16,0 14-13 15,-3 16 11-15,-4 6 0 16,4 10-4-16,0 3 5 16,3 8-1-16,-1-1-6 15,-1 3 8-15,-1 1 0 16,-5-4 1-16,-1-7-1 16,-5-2 1-16,-2-10-1 15,1-12 1-15,-2-6 0 16,0-4-1-16,2-10 9 15,-3-3 3-15,1-2-11 16,3-3 1-16,-2-17-2 0,9-8-18 16,7-7 5-16,0-12-7 15,7 1-5-15,16-7-3 16,6 4-1-16,9 5-13 16,7-1 26-16,8 8 10 15,9 1 6-15,5 0 0 16,6 6 12-16,-3 0 31 15,-4 3-5-15,-11 4-14 16,-9 4-8-16,-11 2-1 16,-12 1-13-16,-10 9 4 15,-10 0 2-15,-3 4-8 16,-7 3-12-16,-14 0-103 16,-10 0 14-16,0 0 49 0,-4 3 19 15,10 4 27 1,9-4-3-16,11 1 9 0,5 2-1 15,0-2 0-15,15 6 1 16,5 6 7-16,5 0-1 16,2 4 22-16,-1 3 14 15,0-2-12-15,-8 1-9 16,-4 2-12-16,-4 2-7 16,-10-2 0-16,0 4-1 15,-6-1 8-15,-12 6-9 16,0-7-19-16,1-2-41 15,7-4-31-15,10-17-89 16,7-3-224-16,16-3-265 0</inkml:trace>
  <inkml:trace contextRef="#ctx0" brushRef="#br0" timeOffset="182360.7706">21839 15516 1001 0,'0'0'385'16,"0"0"-284"-16,0 0-58 15,82 23-4-15,-63-3-14 16,-4 1-23-16,-7 4 11 16,-8 5 1-16,-10 0-8 15,-16 2 1-15,-10-5-6 16,-6-3 1-16,-3-4 5 16,2-11 6-16,1-6 18 15,10-3 30-15,2-7-23 0,6-12-7 16,9-11-5-16,9-7-19 15,6 2-7-15,0-2-8 16,16 10 0-16,11 5-3 16,8 8-3-16,0 8-18 15,5 3-54-15,17 3-70 16,-14 10-158-16,-4 3-507 0</inkml:trace>
  <inkml:trace contextRef="#ctx0" brushRef="#br0" timeOffset="182798.2979">22258 15463 347 0,'0'0'998'0,"0"0"-876"0,0 0 40 15,0 0-91 1,0 0-71-16,0 0-4 0,0 0 4 16,0 80 9-16,-9-35 1 15,5 2-1-15,-4 2 1 16,5-5-7-16,3-4-2 15,0-8 7-15,8-5-8 16,8-7 13-16,2-8 18 16,7-2 7-16,3-10 13 15,5 0-8-15,5-10-18 16,0-16-12-16,1-20-13 16,-9-5-31-16,-10-8-84 15,-7 0-167-15,-13 14 70 16,0 8 212-16,0 17 117 0,-11 20-22 15,-4 3-81-15,-1 24-13 16,-2 8 25-16,3 9-3 16,8-1-4-16,7-3 19 15,0-3-5-15,19-5-5 16,11-2-13-16,7-7-2 16,7-6-3-16,8-8 5 15,3-6-4-15,2-3-11 16,-5-19-11-16,0-14-33 15,0-48-90-15,-14 10-119 16,-13-4-813-16</inkml:trace>
  <inkml:trace contextRef="#ctx0" brushRef="#br0" timeOffset="183017.0411">22992 15420 1176 0,'0'0'168'16,"0"0"-137"-16,0 0-31 16,0 0 0-16,-10 92 39 15,7-45 18-15,-4 6 58 16,3 16-28-16,-2 15-33 15,-3 14-10-15,2-6-18 16,2-20-10-16,4-21-7 16,1-16 1-16,0 2-9 15,0 3 0-15,0 0 0 16,0-1 0-16,1-11-1 16,7-3-38-16,-1-11-106 15,11-14-25-15,-3-1-64 16,0-22 56-16</inkml:trace>
  <inkml:trace contextRef="#ctx0" brushRef="#br0" timeOffset="183267.0447">23147 15556 1570 0,'0'0'227'16,"0"0"-165"-16,0 0-40 15,0 0-21-15,0 0-1 16,98-13-7-16,-79 29-5 15,-5 5 11-15,-5 7 0 16,-4-1 1-16,-5 6-1 16,-3-4-6-16,-17 2 6 15,-10 2 0-15,-5-7 0 16,-2 0-1-16,-4-5 0 16,2-3-23-16,-8-4-100 0,9-4-131 15,7-10-407-15</inkml:trace>
  <inkml:trace contextRef="#ctx0" brushRef="#br0" timeOffset="184235.7959">24329 15134 1290 0,'0'0'343'0,"0"0"-343"16,0 0 0-16,-103-51-2 16,61 48-4-16,2 3-4 0,4 0 1 15,4 3-4-15,10 7-12 16,10 4-42-16,5 3 41 16,7 6 14-16,0 2 12 15,16 5 0-15,5 4 16 16,2 5-1-16,0 4 2 15,0 3 25-15,-7-2-11 16,-4 1-5-16,-11-5-10 16,-1 0-14-16,-16-3-2 15,-14-2 10-15,-5-2-8 0,-6-6 5 16,-2-8-5 0,6-6 8-16,1-5 11 0,8-2-10 15,2-6-3-15,10 0-8 16,2-3 3-16,10-4-3 15,4-3-32-15,0 0-24 16,1 4 15-16,13-1-26 16,1 1 47-16,1 6 9 15,-1 0 11-15,-2 0-7 16,-2 7 5-16,-2 8-4 16,-1 5 5-16,-1 1 1 15,-3 5 5-15,2 3 5 16,0 1-1-16,3-3 0 15,0 2-8-15,3-5 0 16,4-1-1-16,2-3 1 16,6-5 5-16,8-1-6 15,5-7-11-15,33-7-66 0,-9 0-145 16,-1-11-433-16</inkml:trace>
  <inkml:trace contextRef="#ctx0" brushRef="#br0" timeOffset="184501.4239">24809 15367 1428 0,'0'0'186'0,"0"0"-161"16,0 0-4-16,0 0-21 0,0 0 0 15,0 0 29 1,0 0 2-16,-4 56-2 0,-1-29 0 15,2 3 5-15,0-1-8 16,0 4-2-16,0-2-7 16,-1 1-4-16,1 1-11 15,0 1-1-15,-5-1 1 16,4 0-2-16,1-1-35 16,3 8-120-16,0-10-155 15,6-11-350-15</inkml:trace>
  <inkml:trace contextRef="#ctx0" brushRef="#br0" timeOffset="184767.0734">25439 15734 1343 0,'0'0'195'15,"0"0"-108"-15,0 0-31 16,0 0-43-16,0 0 4 15,0 0 15-15,-14 93 6 16,2-61-6-16,2 5-10 16,-3 0-10-16,1-2-3 15,-1 2-8-15,0-6 1 16,6-3-2-16,2-4-8 16,5-8-57-16,5-5-118 15,14-6-46-15,2-5-174 0</inkml:trace>
  <inkml:trace contextRef="#ctx0" brushRef="#br0" timeOffset="184970.2241">25768 15688 798 0,'0'0'852'15,"0"0"-755"-15,0 0 15 16,0 0-56-16,0 0-27 15,111-30-13-15,-62 17-10 16,6 0-6-16,2-1-1 16,-3-2-30-16,13-7-41 15,-13 3-131-15,-11-3-182 0</inkml:trace>
  <inkml:trace contextRef="#ctx0" brushRef="#br0" timeOffset="185220.1922">26286 15292 1207 0,'0'0'199'0,"0"0"-67"16,0 0 5-16,0 0-99 15,0 0-30-15,0 0 35 16,0 85 2-16,0-49-10 15,0 4-16-15,0 4-7 0,0-2-5 16,0 0-6-16,-3 2-1 16,-3-1-28-16,6 7-96 15,0-7-115-15,0-11-296 0</inkml:trace>
  <inkml:trace contextRef="#ctx0" brushRef="#br0" timeOffset="185454.5899">26746 15763 1008 0,'0'0'340'0,"0"0"-253"0,0 0-14 16,0 0 17-16,-20 96-14 16,7-59-24-1,1 0-21-15,-2 5-11 0,-2-2-8 16,1-1-5-16,-1-2-5 15,4-5-1-15,0-8-1 16,6-1-4-16,3-11-62 16,4-2-112-16,16-2-80 15,2-8-236-15</inkml:trace>
  <inkml:trace contextRef="#ctx0" brushRef="#br0" timeOffset="185735.8243">27259 15714 838 0,'0'0'903'15,"0"0"-802"-15,0 0-43 16,0 0-36-16,0 0-16 16,0 0-6-16,0 0 0 15,-6 44 14-15,1-18 6 16,-1 7-6-16,-1 0-6 15,1-2 1-15,0 4-7 16,0-6-1-16,1-2 6 16,0-4-7-16,0-3-24 15,4-6-71-15,1-5-101 16,0-3-128-16,0-6-307 0</inkml:trace>
  <inkml:trace contextRef="#ctx0" brushRef="#br0" timeOffset="186019.2669">27413 15384 1136 0,'0'0'634'16,"0"0"-587"-16,0 0-6 16,0 0-21-16,0 0-14 15,0 0-5-15,0 0-1 16,-56-33 0-16,44 26 0 15,2-5-1-15,1-1-5 16,2-1 5-16,4-2 1 0,1 2-1 16,2 0-12-1,0 4-18-15,0 7 28 0,3 3-31 16,3 0-30-16,2 13-71 16,3 31 40-16,-3-2-102 15,-2 2-297-15</inkml:trace>
  <inkml:trace contextRef="#ctx0" brushRef="#br0" timeOffset="186286.9603">27820 15872 1203 0,'0'0'152'15,"0"0"17"-15,0 0-53 16,0 0-47-16,9 93-31 16,-12-56-16-16,-11-1-5 0,-2 7-7 15,-3-4-8-15,-5-2 5 16,0-4-7-16,4-7-25 16,3-3-101-16,7-6-31 15,10-13-82-15,2-4-169 16,12 0-435-16</inkml:trace>
  <inkml:trace contextRef="#ctx0" brushRef="#br0" timeOffset="186666.3689">28418 15509 715 0,'0'0'1151'16,"0"0"-1095"-16,0 0-40 15,0 0-10-15,0 0-6 16,0 0 0-16,0 0 0 16,-6 34 22-16,3-18 4 15,2 1-10-15,-1-5-7 0,1-2 1 16,1 0-9 0,-2-6 0-16,1 2 7 0,-1 4-7 15,-2 1-1-15,-1 8 1 16,-1 4-1-16,-2 7 1 15,0 3 0-15,-1 0 0 16,1 0 9-16,1-3-1 16,3-4-3-16,-1-1-5 15,2-3 5-15,0-2-4 16,0-5 4-16,1-1-6 16,1-4 0-16,1 0-1 15,0-3-43-15,0-1-45 16,0-6-62-16,0 0-179 15,0 0-384-15</inkml:trace>
  <inkml:trace contextRef="#ctx0" brushRef="#br0" timeOffset="187400.7473">28370 15140 829 0,'0'0'606'0,"0"0"-543"16,0 0 73-16,0 0-71 16,0 0-38-16,0 0-12 15,0 0-6-15,2 0-1 16,-2 0 0-16,0 0 8 16,0 0 7-16,0 0-7 15,-3 0-10-15,-3 0 0 16,-3 0-6-16,-1 0-18 15,1 0 11-15,-1 0 6 16,6-3 0-16,2-4 1 16,2 0 1-16,0-6 2 15,5-1-3-15,9 1-29 16,2 3 28-16,0 0 2 16,-1 8 7-16,-3 2-7 15,-3 0 15-15,-2 0-7 0,-4 7-8 16,-1 1-1-16,-2-1-7 15,0 0 6-15,0-1 0 16,0-2 1-16,0 2 1 16,-2-5-1-16,-1 2 0 15,-2 0 0-15,-1 0-23 16,0-3-40-16,0 0-28 16,0 0-20-16,4 0-86 15,2 0-175-15,0-3-333 0</inkml:trace>
  <inkml:trace contextRef="#ctx0" brushRef="#br0" timeOffset="188150.7605">28008 15632 29 0,'0'0'1008'15,"0"0"-784"-15,0 0-89 16,0 0 54-16,0 0-110 15,0 0-34-15,0 0-22 16,0 0-10-16,0 0 2 0,0 0 13 16,0 0 29-1,0 3 11-15,4-3-16 0,2 0-8 16,2 0-11-16,2 0-11 16,8 0 8-16,3 0-13 15,1 0-8-15,-1 0-3 16,-3 0-3-16,-7 0 3 15,-5 0-5-15,-5 0 0 16,-1 0-1-16,0 0-16 16,-6 0-22-16,-10 0 13 15,-5-3 6-15,-11-4-6 16,-4 4-4-16,-4-1 14 16,5 1 9-16,2 3 5 15,6 0 1-15,5 0-1 16,8 0 1-16,5 0 0 0,6 0-1 15,3 0 1-15,0 0 0 16,0 0 1-16,0 0 0 16,1 0 0-16,5 0 5 15,1 0 0-15,2 0-3 16,4 0 3-16,0 0-5 16,7 0-1-16,8 0-26 15,-7 0-99-15,1 0-251 0</inkml:trace>
  <inkml:trace contextRef="#ctx0" brushRef="#br0" timeOffset="189026.2136">28858 14962 664 0,'0'0'691'0,"0"0"-528"0,0 0 35 0,0 0-98 16,0 0-50-16,0 0-9 31,0 0-16-31,70-21-13 0,-59 22-11 0,-2 12 0 16,-2 2-1-16,1 6-2 0,-3 9-4 16,0 3 6-16,-5 3-1 15,0 4 0-15,0 6 1 16,-3 0 0-1,-7-3 0-15,2-3 1 0,4-1-1 16,2-6 1-16,2-3 0 16,2-4 0-16,13-2 5 15,6-4 8-15,5 0 5 16,1-5-1-16,-2-5-3 31,-3-3-6-31,-6-4 6 16,-6-3-2-16,-5 0 7 0,-5 0-1 0,0 0-7 15,0 0-5-15,0 0-7 0,-11 1-35 16,-4 8-15-16,-9 5 25 16,-2 9 7-16,-3 0-27 15,4 7-14-15,7 3 2 16,6 0 5-16,8 4 30 31,4 1 22-31,0-1 13 0,3-3-4 0,6 1 2 16,2-8 1-16,-1 0-2 31,-3-8 3-31,-1-6-4 0,-5-3-1 0,-1-7 3 16,0-2-10-16,-13-1-1 15,-9 0 0-15,-5 0 0 0,-5 0 0 16,-3 0 0 0,0 0-32-16,-5 0-91 0,9 0-130 15,7 0-291-15</inkml:trace>
  <inkml:trace contextRef="#ctx0" brushRef="#br0" timeOffset="189260.5799">29598 16054 658 0,'0'0'802'16,"0"0"-715"-16,0 0-59 15,0 0-22-15,0 0-6 16,0 0-35-16,0 0-103 16,-72 0-200-16</inkml:trace>
  <inkml:trace contextRef="#ctx0" brushRef="#br0" timeOffset="192724.4945">4128 16276 345 0,'0'0'79'15,"0"0"5"1,0 0 92-16,0 0-125 0,0 0 50 15,0 0-5-15,0 0-26 16,0 0-14-16,0 0-18 16,0 0-21-16,0 0-2 15,0 0-7-15,0 0 4 16,0 0-6-16,0 0 10 16,0 0 20-16,0 0 19 15,0 0 0-15,0 0-9 16,0 0 15-16,-3 0-3 15,-5 0-16-15,-5 0-27 0,-5 3-14 16,-6 1-1 0,-7 3 1-16,-2 3-1 0,-3 5 6 15,-1 2 1-15,0 7 5 16,1 4-3-16,3 2 10 16,8-2 23-16,5 0-3 15,10-4-17-15,7-1-7 16,3-6-14-16,0-2 12 15,6-1-4-15,7-4-8 16,4-7 2-16,8-3-3 16,2 0 0-16,7-6 7 15,2-10 4-15,0-4 1 16,1-4-10-16,-7-3 5 16,-9 2 3-16,-2-2-3 15,-8 4-7-15,-5 3 0 0,-2 7 0 16,-4 4 9-16,0 8-8 15,0 1 0-15,0 0 8 16,0 0-2-16,0 0-7 16,0 7-1-16,-7 9-1 15,-1 4-6-15,-4 4 8 16,2 6-6-16,1 1 6 16,0 0 0-16,6-4 0 15,0-2-1-15,3-5 0 16,0-3 0-16,0-4 0 15,0-3-9-15,9-3 9 16,6-5 1-16,6-2-47 16,4 0-55-16,27-19 44 15,-7-7-78-15,-3-1-207 0</inkml:trace>
  <inkml:trace contextRef="#ctx0" brushRef="#br0" timeOffset="193052.6506">4355 16104 1194 0,'0'0'285'16,"0"0"-263"-16,0 0-22 0,0 0-3 15,0 0 3 1,0 0-1-16,85 4 2 0,-57 11 0 15,-1 9 0-15,3 1 0 16,-5 9 0-16,-4 0 9 16,0 6 6-16,-8 2 7 15,-2 1-5-15,-7 3-6 16,-4 1 8-16,0 2-3 16,-12 0 1-16,-10 1-13 15,-8-1-5-15,-6-2-34 16,-4-6-33-16,0-3-23 15,-20-8-49-15,12-10-188 16,5-10-336-16</inkml:trace>
  <inkml:trace contextRef="#ctx0" brushRef="#br0" timeOffset="193380.7543">3810 16200 1205 0,'0'0'155'16,"0"0"-113"-16,0 0-27 15,-88 0-14-15,58 13 0 16,-1 10 0-16,-2 10 12 0,-3 20 48 15,-4 26-17 1,1 20 16-16,5 7-1 0,13-20-27 16,12-23-13-16,9-25-3 15,0-7-15-15,21-1 0 16,7 3-1-16,14-7-21 16,52-20-88-16,-9-6-41 15,-4-3-131-15</inkml:trace>
  <inkml:trace contextRef="#ctx0" brushRef="#br0" timeOffset="194636.8161">5845 16120 842 0,'0'0'394'0,"0"0"-290"15,0 0 25-15,0 0-20 16,0 0-49-16,0 0-28 16,0 0-12-16,-77-42-20 15,41 52-6-15,-3 6 6 0,-4 0-2 16,7 1 2-16,5-4 2 15,4-1-2-15,15-3-2 16,4-3-6-16,8-1-15 16,0 0-64-16,6 2 36 15,12 1 36-15,5 6 15 16,2 3 0-16,2 3 19 16,-2 3-10-16,-1 3-3 15,-9 4 4-15,-3 3-9 16,-5 3 7-16,-7 4-2 15,-7 6-4-15,-14 1 4 16,-12-1 1-16,-7 1-6 16,1-2 0-16,-3-8 0 0,2-3 6 15,6-9-7-15,4-5 0 16,9-10 0-16,9-6 0 16,3-4 8-16,6 0 8 15,3 0-2-15,0-1-14 16,0-7-28-16,0 3 15 15,0-2 12-15,9-3-12 16,1 2 12-16,-2 3-5 16,1-1 5-16,-3 2-5 15,4 4 4-15,-4-3-6 16,2 3-5-16,1 0 12 16,-2 6 0-16,2 4-1 15,0 7-5-15,3 0 6 0,-3 6 1 16,0 3 0-1,0 1 1-15,1 3-1 0,-2 2 0 16,4-2 0-16,-2-3 0 16,2-5 0-16,3-2 0 15,0-6 0-15,4-4-1 16,4-4 0-16,7-6-15 16,1 0-12-16,21-13-23 15,-9-7-140-15,-7-3-402 0</inkml:trace>
  <inkml:trace contextRef="#ctx0" brushRef="#br0" timeOffset="196563.298">6375 16388 13 0,'0'0'222'15,"0"0"287"-15,0 0-304 16,0 0-85-16,0 0-14 15,0 0 0-15,0 0-15 16,0-39 26-16,3 35-5 0,-3 1-23 16,0 3-22-16,0 0-27 15,0 0-14-15,0 0-10 16,0 0 5-16,0 0-11 16,0 5-9-16,0 5-1 15,0 5 0-15,0 7 0 16,-3 5 0-16,0 4 6 15,-5 7-5-15,1 2 0 16,1-1 12-16,-3 2-5 16,0 1 5-16,0-5-3 15,0-2 3-15,0-4 2 16,3-4-14-16,-1-6 0 16,1-2 1-16,3-7-1 0,0-2 0 15,1-3 1 1,1-4-1-16,1 0 0 0,0-3-1 15,0 0-30-15,0 0-33 16,0 0-117-16,0 0-157 16,3-3-242-16</inkml:trace>
  <inkml:trace contextRef="#ctx0" brushRef="#br0" timeOffset="196922.6261">6815 16763 730 0,'0'0'553'16,"0"0"-508"-16,0 0-26 15,0 0-13-15,0 0 1 16,0 0 18-16,0 0 16 15,-6 94 14-15,0-72-10 16,-7 5-3-16,2 0 9 16,-1 0-10-16,-1 3-12 15,1-4-16-15,-3 2-6 16,6 2 3-16,-3-3-9 16,6-3-1-16,-1-1 0 15,7-11-30-15,0-2-91 16,13-10-84-16,8 0-112 15,3-5-66-15</inkml:trace>
  <inkml:trace contextRef="#ctx0" brushRef="#br0" timeOffset="197235.0942">7109 16662 1335 0,'0'0'145'0,"0"0"-100"16,0 0 85-16,0 0-92 0,0 0-28 16,0 0-1-16,0 0 7 15,15 0 4-15,-2-3-5 16,7-1 8-16,5-3-2 15,8 2-8-15,0-2-2 16,8-2-9-16,-2 5-1 16,0-3 0-16,-3 4-1 15,1-3-9-15,-3 5-67 16,8-8-96-16,-12 5-77 16,-3-3-278-16</inkml:trace>
  <inkml:trace contextRef="#ctx0" brushRef="#br0" timeOffset="197598.4643">7719 16336 776 0,'0'0'576'16,"0"0"-511"-16,0 0 38 0,0 0-63 15,0 0-26-15,0 0-12 16,0 0 8-16,0-1 6 15,0 5-15-15,0 6 11 16,0 6 35-16,0 3-4 16,0 2-2-16,0 5-10 15,-7 4-3-15,2-1-6 16,-1 5-8-16,-3-2-1 16,3 0-4-16,-4 3 1 15,4-2-4-15,-3 0-4 16,4 1-2-16,-5-3 1 15,7-2-1-15,-3 0 1 16,3-4-1-16,0-2-28 0,3-4-54 16,0-1-106-1,9-7-63-15,7-6-154 0,-2-2-524 0</inkml:trace>
  <inkml:trace contextRef="#ctx0" brushRef="#br0" timeOffset="198570.0072">8183 16956 337 0,'0'0'648'0,"0"0"-545"16,0 0 64-16,0 0-56 16,0 0-37-16,0 0 64 15,0 0-19-15,0 0-28 16,0 0-12-16,0 0-8 15,0 0-19-15,0 0-20 16,0 0-13-16,0 7-3 0,-7 0-10 16,-4 9 0-16,-7 7-5 15,-1 7 8-15,-8 3-9 16,2 0 2-16,-5 3-2 16,6-3 0-16,0 0 8 15,0-6-7-15,5-5-1 16,4-2-16-16,3-3-26 15,3-7-48-15,9-3-48 16,0-4-155-16,0-3-318 0</inkml:trace>
  <inkml:trace contextRef="#ctx0" brushRef="#br0" timeOffset="198960.6809">8717 16596 316 0,'0'0'974'15,"0"0"-884"-15,0 0-46 16,0 0-30-16,0 0 6 15,0 0 31-15,-34 79 41 16,23-49-25-16,1 1-12 16,-2 4-4-16,3 2-13 15,-4-1 2-15,2 4-3 0,-2-4-10 16,4 2-3-16,0-1-8 16,4-3-15-16,-2-4 11 15,7-3-12-15,0-2 1 16,0-5-1-16,0-6-23 15,0-1-39-15,0-3-15 16,0-8-117-16,12-4-13 16,-3-15-187-16,0-6-356 0</inkml:trace>
  <inkml:trace contextRef="#ctx0" brushRef="#br0" timeOffset="199929.3989">8705 16474 1258 0,'0'0'145'16,"0"0"-108"-16,0 0 5 16,0 0-19-16,0 0 0 15,0 0 14-15,0 0-16 16,-19-50-9-16,19 50-3 15,0 0-8-15,0 0 0 16,0 0 5-16,0 0 1 16,0 0-5-16,0 0 8 15,0 0-1-15,0 0-2 16,0 0-6-16,0 0 11 0,0 0-2 16,0 0 4-16,0 0-3 15,-3 0-10-15,0 0 11 16,-9 0-12-16,-3-3-6 15,-7 3-26-15,-5 0-4 16,1 0 4-16,-2 0 13 16,7-3 19-16,5-1 4 15,7-2 30-15,3-1 5 16,6 0 8-16,0 1 5 16,3-1-24-16,9 1-16 15,7-4-12-15,2 0 0 16,0 1 0-16,3 5 1 15,-5-3 12-15,-5 7-12 0,-1-3 8 16,-4 3-9-16,-3 0 0 16,0 0 0-16,-3 0-1 15,-3 4 0-15,0 2 0 16,0 4 0-16,0 0 0 16,-9 3-1-16,-3 3 2 15,-7-2 0-15,-5 2 0 16,3-4-1-16,-3 3 0 15,2-8 1-15,2-1-1 16,4-4 1-16,2-2 0 16,1 0 0-16,4 0-1 15,0-11 1-15,2-3-8 0,0 0 2 16,7 1 6-16,0 0 1 16,0-1 9-16,14 5-10 15,4-4-6-15,9 0 5 16,1 1 0-16,2 2 0 15,3 5 0-15,-5-1-5 16,-1 5 6-16,-6 1-1 16,-6 0-7-16,-3 0-4 15,-9 4 4-15,1 4 2 16,-4 7 4-16,0-1 1 16,-10 5-6-16,-10 0 7 15,-2 1 0-15,-8-2 1 16,2 1-1-16,1-8 0 15,-1-3 0-15,8-4 0 16,1-1 1-16,4-3-1 0,6 0 10 16,0-9 2-16,6-1-3 15,3-6 2-15,0 5-5 16,0-2 3-16,15-1-9 16,3 4-7-16,0 0 5 15,1 5-4-15,2 1-1 16,-6 4-56-16,6 0-72 15,-9 0-66-15,-2 4-343 0</inkml:trace>
  <inkml:trace contextRef="#ctx0" brushRef="#br0" timeOffset="200710.6626">9007 16200 392 0,'0'0'1015'0,"0"0"-950"16,0 0 11-16,0 0-55 0,0 0-13 16,107-33-1-16,-74 28 19 15,-1 4 21-15,0 1-2 16,-8 0-20-16,-2 0-15 16,-5 6-4-16,-8 4-6 15,1 0 1-15,-7 4 8 16,-3 5-7-16,0 7 4 15,0 8-4-15,-13 5 9 16,-7 7-10-16,4-3 0 16,1 2 7-16,6-4-8 15,6-1 1-15,3-8-1 16,0-2 1-16,18-6 0 0,4-4 7 16,5-5 6-16,9-4-4 15,4-5-3-15,-1-6-7 16,1 0 0-16,-4 0 0 15,-14-10-8-15,-2 0 7 16,-11 3-12-16,-9 5 12 16,0-1 1-16,0 3-9 15,-6 0-3-15,-9 5-36 16,-6 9 22-16,-1 9 16 16,-1 4-18-16,1 5-29 15,1 5 18-15,9 3 18 16,2 2 11-16,4 2 10 15,6-5 1-15,0 1-1 16,0-4 2-16,6-3-1 16,4-2-1-16,-4-2 0 0,3 0 1 15,-6-5-1-15,-3-2 1 16,0-5 1-16,0-2 4 16,-12 0-5-16,-7-2 0 15,-1 1 0-15,-5 1 0 16,-2-4 12-16,-3 5-12 15,2-6-1-15,-2 2-8 16,2-2-33-16,-8 4-76 16,9-1-128-16,2-6-432 0</inkml:trace>
  <inkml:trace contextRef="#ctx0" brushRef="#br0" timeOffset="202476.3063">11591 16477 126 0,'0'0'563'16,"0"0"-384"-16,0 0 10 15,0 0-9-15,0 0-60 16,0 0-3-16,0-3-3 16,0 3-15-16,0 0-54 15,0 6-22-15,-3 8-22 16,-7 12 0-16,0 13-1 0,0 12 1 16,-2 8-1-16,3 3 0 15,3-1 0-15,3-3 0 16,3-4-1-16,0-5 2 15,0-7-1-15,0-8 0 16,0-10 0-16,0-5 1 16,3-10-1-16,-2-4 8 15,4-5-7-15,-2 0 6 16,0 0-6-16,3-10 13 16,3-13-3-16,4-8-11 15,4-5-32-15,5-3-15 16,-1 5 25-16,3 9 2 15,0 6 1-15,1 10 3 16,2 6 14-16,-2 3-12 0,-5 4-2 16,-1 12 7-16,-9 4 7 15,4 2-5-15,-11 2 7 16,0-1 0-16,-3 1 0 16,-3-5 1-16,-18 1 10 15,-4-3 2-15,-11-1 2 16,-3-2-8-16,-7-4 2 15,-2-5-8-15,2-5 5 16,4 0-5-16,7 0-1 16,6-8-15-16,8-6-23 15,12-9-107-15,3 3-115 16,6 0-139-16</inkml:trace>
  <inkml:trace contextRef="#ctx0" brushRef="#br0" timeOffset="202866.9435">11998 16510 1190 0,'0'0'71'0,"0"0"-71"0,0 0-14 16,0 0 14-16,0 0 14 15,76 97 15-15,-49-59 3 16,-4 2-3-16,3 4-7 16,-5-1-5-16,0 3 8 15,-9-4-11-15,-2 2 8 16,-7-2-4-16,-3-1-8 15,-10 1 9-15,-11 1 24 16,-9-3-6-16,-6-1-21 16,-6-9-15-16,2-4-1 15,0-6-47-15,-6-6-49 16,-13-8-52-16,13-4-189 16,4-2-288-16</inkml:trace>
  <inkml:trace contextRef="#ctx0" brushRef="#br0" timeOffset="203210.7417">11170 16569 1205 0,'0'0'161'15,"0"0"-117"-15,-94 39-17 16,61-2 53-16,9 7-17 16,5 10-12-16,10 4 0 15,9 1-8-15,0 0-11 16,9-2-13-16,10-7-7 15,8 0-10-15,3-5 6 16,4-7-6-16,8-3-2 16,27-8-70-16,-11-7-124 15,-3-10-190-15</inkml:trace>
  <inkml:trace contextRef="#ctx0" brushRef="#br0" timeOffset="204156.3454">13236 16362 1279 0,'0'0'110'0,"0"0"-110"15,-80 14 0-15,41 4 0 16,3 2 1-16,0 1-1 16,11 2 2-16,4-4-1 15,9-3 7-15,5-2 1 16,7-4-8-16,0-3 1 16,0-1-2-16,16 1 0 15,2 0 12-15,6-2 13 16,6 7 21-16,2 0-14 15,4 3-6-15,-7 5-18 16,-6 5-7-16,-3 0-1 16,-8 6 1-16,-9 2-1 15,-3-1 13-15,-3 2 0 16,-18 2-3-16,-13-3 2 0,-5-2-2 16,-6 0-4-16,-4-3-5 15,4-2 1-15,-1-9-2 16,10-2 0-16,5-8-10 15,10-4-9-15,6-3-10 16,1 0 17-16,10 0 12 16,2 0-12-16,2 0-4 15,0-2 16-15,0 1-24 16,0 1 0-16,0 0 2 16,6 0 15-16,2 0 6 15,1 0-7-15,-3 4 7 16,3 9-1-16,1 1 1 0,1 5-1 15,-2 3 2-15,-2 5 0 16,2 3 2-16,-3-1 6 16,1 0-1-16,7 0-6 15,-5-3 5-15,5-4-5 16,5-2-1-16,3-6 1 16,5 0 0-16,-1-1 0 15,9-3-1-15,1-3-6 16,19 1-55-16,-7-1-123 15,-5-7-190-15</inkml:trace>
  <inkml:trace contextRef="#ctx0" brushRef="#br0" timeOffset="204801.1718">14282 16530 1311 0,'0'0'179'15,"0"0"-133"-15,0 0 59 16,0 0-44-16,0 0-42 16,0 0-10-16,0 0-8 15,0-6 0-15,0 6 0 16,0 0 0-16,0 0 0 16,0 3 1-16,-6 10-2 15,-4 6 6-15,-3 8 18 16,0 7 3-16,0 4-3 15,-3 6-1-15,3-2 1 16,3 5-2-16,0-4 17 16,1 0-18-16,1-1-8 0,2-3 3 15,-1 0-1-15,4-4-9 16,0-4-6-16,0-3 1 16,0-6 0-16,0 0-1 15,3-5 0-15,0-1-67 16,0-3-45-16,0 0-140 15,3-9-277-15</inkml:trace>
  <inkml:trace contextRef="#ctx0" brushRef="#br0" timeOffset="205776.4162">14932 17221 763 0,'0'0'283'15,"0"0"-195"-15,0 0 34 16,0 0-32-16,0 0-21 16,0 0 14-16,5-73 36 15,-5 70-24-15,0 3-20 16,0 0-15-16,0 0-11 15,-3 7-34-15,-6 9-12 16,-4 10-2-16,-7 4 8 0,-2 2-7 16,-2 2-1-1,-1-1 8-15,-1-4-9 0,4-2 1 16,-4-2 0-16,3 0 5 16,-1-6-6-16,6-2-37 15,1-3-47-15,7-8-120 16,4-3-63-16,3-3-266 0</inkml:trace>
  <inkml:trace contextRef="#ctx0" brushRef="#br0" timeOffset="206135.7718">15325 16712 1003 0,'0'0'572'16,"0"0"-511"-16,0 0-42 15,0 0 3-15,0 0-22 16,0 0 0-16,0 0 4 16,-14 73 24-16,7-40 5 15,1-1 7-15,-4 5-12 16,4-1-4-16,-3 4-5 15,-1 2-8-15,2-3 2 16,2 1-1-16,3-2-10 16,-3-2-2-16,3-7 6 15,0-7-5-15,3-3-1 16,-3-3-11-16,3-6-51 0,0-8-85 16,0-2-41-16,12-9-33 15,3-14-14-15,3-7-283 16</inkml:trace>
  <inkml:trace contextRef="#ctx0" brushRef="#br0" timeOffset="206698.2804">15422 16322 816 0,'0'0'766'15,"0"0"-676"-15,0 0-9 0,0 0-46 16,0 0-25-16,0 0-10 16,0 0-1-16,0-6 0 15,-6 6-10-15,-9 9 2 16,-4 1 8-16,-3 0 1 16,-1 1-2-16,-1-2 2 15,6-2 0-15,-1-4-6 16,5-3 4-16,4 0 2 15,1-3-1-15,6-7 1 16,0-7-35-16,3-3-2 16,0 3-21-16,3 2 25 15,6 5 33-15,4 0 1 16,1 6 11-16,2 1 14 0,-6 3-11 16,1 0-15-16,1 3-5 15,-6 7 5-15,0 4 0 16,-3-2 1-16,0-1 0 15,-3 2 0-15,0 0 0 16,0-3 0-16,-3-5 0 16,0 3 0-16,-3-7-1 15,3 2 0-15,3-3 1 16,-3 0 17-16,3-3 11 16,-4-8-29-16,-1-2-10 15,5-4-28-15,0 1 28 16,0 5-9-16,5 6 0 15,8 0 1-15,0 5 7 0,3 0-7 16,0 0-4-16,-9 18-47 16,-1-2-123-16,-6-1-303 0</inkml:trace>
  <inkml:trace contextRef="#ctx0" brushRef="#br0" timeOffset="207229.5401">15980 17310 146 0,'0'0'1049'0,"0"0"-936"0,0 0-16 16,0 0 9-16,0 0-52 15,0 0 21-15,0 0-19 16,0 3-33-16,-3 7-8 16,-7 2 11-16,-4 7 2 15,-2 1-2-15,1 5-11 16,-6-1-7-16,6 1-2 15,-5-1-4-15,4 2-1 16,0-5 8-16,0 1-8 16,3-2-1-16,3 0-41 15,1 0-112-15,9-1-58 16,0-6-161-16,0-3-529 0</inkml:trace>
  <inkml:trace contextRef="#ctx0" brushRef="#br0" timeOffset="207596.5473">16308 17022 823 0,'0'0'659'0,"0"0"-651"15,0 0 30-15,0 0 71 16,0 0-66-16,0 0-24 16,0 0 10-16,13 0 7 15,7 0-12-15,-1-3 17 16,13-3 4-16,-1 2-16 0,5-3-1 16,1 2-6-16,-1 1-15 15,-3-3-6-15,-5 4 8 16,-1-3-9-16,-6 5-1 15,0-2 1-15,-5 3-2 16,-7 0-30-16,0 0-43 16,-1 0-68-16,8 0-36 15,-4 0-81-15,1 3-252 0</inkml:trace>
  <inkml:trace contextRef="#ctx0" brushRef="#br0" timeOffset="207929.9959">17110 16716 1317 0,'0'0'241'16,"0"0"-190"-16,0 0-31 15,0 0-20-15,0 0-16 16,0 0 16-16,0 0 22 15,-5 95 30-15,-3-59 2 16,-2 6-11-16,1 2-7 16,-6 3-2-16,1 2-5 15,3-2-5-15,-1-2-14 16,-2-1-10-16,5-11 0 16,5-2 8-16,-2-6-8 0,6-9-1 15,0-3-19-15,0-3-32 16,0-7-78-16,18-3-87 15,0-3-57-15,-3-11-213 16</inkml:trace>
  <inkml:trace contextRef="#ctx0" brushRef="#br0" timeOffset="208540.4888">17146 16472 1066 0,'0'0'521'16,"0"0"-463"-1,0 0 31-15,0 0-4 0,0 0-53 16,0 0-23-16,0 0-9 16,8-10 0-16,-8 10 0 15,0 0-6-15,-5 0-10 16,-6 0-9-16,-7 6-1 15,-8 0 17-15,-1 1 0 16,4-1-10-16,0-2 9 16,5-2-2-16,8-2 11 15,4 0 1-15,-1-3 0 16,3-7 0-16,3-2-16 16,1-4-33-16,0 2 34 15,5 1 9-15,8 3 5 16,-1 3-11-16,5 0 12 0,2 4 9 15,-3 3 1-15,1 0-3 16,-1 0-6-16,-4 0 0 16,-4 6-1-16,-2 1 0 15,-2 0-1-15,-4 0 1 16,0 3-12-16,-14 3 6 16,-5 0 5-16,-7-2-11 15,0 1-5-15,0-3-25 16,7-2 30-16,2-6 11 15,8-1 1-15,3 0 0 16,5 0 0-16,1-11 5 16,0-2-5-16,7-2-15 0,9 4-4 15,0 1 6 1,0 4 6-16,1 4 7 0,-2 2 7 16,-2 0-7-16,-4 0 0 15,-1 9-1-15,-8 10-74 16,0-7-135-16,0-1-286 0</inkml:trace>
  <inkml:trace contextRef="#ctx0" brushRef="#br0" timeOffset="209368.6303">17555 16140 727 0,'0'0'665'16,"0"0"-616"-16,0 0-5 0,0 0-20 16,0 0-15-16,87-13 17 15,-61 13 3-15,3 3-7 16,-6 10-6-16,-3 4-14 15,-2 0-1-15,-4 6-1 16,-8 3 7-16,0 7 22 16,-6 3-7-16,0 4 4 15,-6 6 0-15,-11 5-13 16,-4 4-11-16,4-2 8 16,0 0-8-16,6-3-1 0,7-4 0 15,4-6-1-15,0-7 0 16,13 0 2-16,10-6-1 15,-1-5 0-15,10-2 5 16,8-7 4-16,-1-6 6 16,-2-4 0-16,-1-3-4 15,-6 0-6-15,-13 0-5 16,-8-3-1-16,-6 0 7 16,-3 3-5-16,0 0-2 15,-12 0-21-15,-8 13-7 16,-6 6 19-16,0 6 8 15,-2 10 0-15,5 1-7 16,0 7 0-16,10-1 8 0,-2 2 0 16,9-3-1-1,3-2 0-15,1-1 1 0,2-7 0 16,0-1 0-16,0-3 0 16,0-2 0-16,0-2 0 15,-3-3 0-15,-5 1 0 16,-4 1 0-16,-12-2 1 15,-1 0 0-15,-8-3 5 16,-6 0-6-16,-2-2 0 16,0-1 0-16,2-3-1 15,5 1-81-15,-2 1-71 16,10-3-59-16,11-3-312 0</inkml:trace>
  <inkml:trace contextRef="#ctx0" brushRef="#br0" timeOffset="302651.2249">19730 16692 345 0,'0'0'143'0,"0"0"-68"15,0 0-75-15,0 0 14 16,0 0-14-16,0 0 100 16,0 0-58-16,0 0 2 15,0 0 7-15,0 0-21 16,0 0-15-16,0 0-14 0,0 0-1 0,0 0-1 0,0 0-53 31,0 0-5-31,0 0 29 16,0 0 20-16,0 0 9 0,0 0 1 0,0 0 1 31,0 0 7-31,0 0 5 16,0 0 12-16,0 0-6 15,0 0 5-15,0 0 11 16,0 0-2-16,0 0 5 16,0 0 2-16,0 0 11 15,0 0-9-15,0 0-11 0,0 0-3 0,0 0 7 16,0 0 4-16,0 0 17 0,0 0 1 31,0 0 6-31,0 0-22 16,0 0-16-16,0 0 7 15,-8 0-15-15,-1 0-17 16,-5 0 1-16,-2 0 0 16,-2 0 6-16,-6 0-7 15,-1 3 1-15,-2 4 0 16,2 3 0-16,-4 2 6 15,2 2-1-15,5-1 10 0,-5 4 5 0,5-2 0 32,-1 4-5-32,5 3 1 0,4 1-2 0,-2 4-2 31,5 3 0-31,5-1 6 0,3 1 1 0,3-3-1 16,0-4-6-16,4 0 9 0,14-5 15 31,6 0-14-31,1-6 5 0,11-1-16 0,3-4 8 31,1-1 6-31,5-6-12 0,-6 0-1 0,-1 0-3 16,-2-4-9-16,-4-2 5 31,-5-1-6-31,-7 0 0 0,-3 2-10 0,-5 2-17 16,-3 0-34-16,-8 2-55 31,-1 1-79-31,0 0-97 0,0 0-253 0</inkml:trace>
  <inkml:trace contextRef="#ctx0" brushRef="#br0" timeOffset="303213.7486">19759 16491 1196 0,'0'0'176'0,"0"0"-107"0,0 0 38 0,0 0-87 15,0 0-20-15,0 0-14 0,0 0 4 32,70 16 2-32,-36 8 8 0,4 8 8 0,5 8-1 15,-1 2-6-15,0 2 5 32,-1 3 0-32,-7 0 4 15,-2 4-9-15,-9-1 0 16,-4 2 0-16,-12 2 0 0,-7-1-1 0,0 5-34 31,-7-1 1-31,-16-7-8 16,1-4-16-16,-26-4-40 15,8-11-105-15,1-9-164 0</inkml:trace>
  <inkml:trace contextRef="#ctx0" brushRef="#br0" timeOffset="303620.0321">19194 16762 751 0,'0'0'567'0,"0"0"-504"15,0 0-43-15,-85-24-4 0,62 24 3 16,4 0-12 0,-2 0-7-16,0 14 0 0,-2 9-2 15,1 13 2-15,1 7 2 16,0 22 10-16,7 25 18 15,11-5 6-15,3-9 11 16,0-12-8-16,22-25-13 16,14 8-4-16,10-4 0 15,25 0-22-15,30-4 0 16,28-9-28-16,4-10-123 16,-32-10-147-16,-26-10-562 0</inkml:trace>
  <inkml:trace contextRef="#ctx0" brushRef="#br0" timeOffset="304903.4866">21366 16345 1132 0,'0'0'138'16,"0"0"-138"-16,-124 21 0 15,73 4-1-15,8 2-12 16,8 3 10-16,12-4-3 16,9 0-4-16,10-6-6 15,4-3 9-15,0 0 7 16,6-2 1-16,9-1 27 15,0 1-5-15,2 4-13 16,3 2 5-16,-5 6-8 0,-1 3 9 16,-1 6 0-1,-10 4 10-15,-3 9-4 0,0 5-15 16,-6 8 2-16,-14 1-2 16,-3 1-6-16,-9-2 5 15,1-3 3-15,0-12-8 16,-1-9 9-16,6-10-10 15,4-10 0-15,1-6 0 16,6-6 0-16,2-6 1 16,6 0 0-16,4-9 0 15,3-5-1-15,0 0-1 16,0-3-19-16,6 4 14 16,1 3 4-16,2 2 1 15,0 4 0-15,-2 4-14 16,3 0 8-16,1 0-6 0,1 10-4 15,5 3 4-15,-1 6 12 16,5 0 1-16,1 3 0 16,2 0 0-16,5 1-1 15,4-3 1-15,0-3 1 16,3 0 0-16,2-2 11 16,-1-7-4-16,4 1-7 15,-1-9-1-15,11 0-57 16,-8-13-132-16,-8-3-417 0</inkml:trace>
  <inkml:trace contextRef="#ctx0" brushRef="#br0" timeOffset="305247.253">21630 16587 1355 0,'0'0'141'16,"0"0"-119"-16,0 0 15 15,0 0-37-15,0 0-1 16,0 0-19-16,0 0-1 16,-18 11 5-16,16 14 15 15,-1 7 1-15,2 5 29 0,-2 4 16 16,2 4-7-16,1-3-5 15,0-1-8-15,0 2-13 16,4-7 1-16,5 1-7 16,0-2-5-16,1-1 1 15,4 1-2-15,-1-5-95 16,2 0-46-16,12-6-68 16,-5-8-125-16,1-9-454 0</inkml:trace>
  <inkml:trace contextRef="#ctx0" brushRef="#br0" timeOffset="305512.8206">22273 16977 183 0,'0'0'1009'15,"0"0"-889"-15,0 0-89 16,0 0-5-16,-12 85 9 15,6-49-5-15,-1 4-1 16,4-1 0-16,0 1-8 16,-2-9-8-16,3-2-7 15,-1-3-5-15,0-4 6 16,-1-2-6-16,1-3 5 16,-1-6-6-16,1-2-54 15,3-9-94-15,-2 0-192 16,2-10-493-16</inkml:trace>
  <inkml:trace contextRef="#ctx0" brushRef="#br0" timeOffset="305794.1192">22450 16983 1446 0,'0'0'200'0,"0"0"-133"16,0 0 3-16,0 0-41 16,0 0-7-16,0 0-10 15,0 0-2-15,110-10-9 0,-75 3 1 16,-2-1 5-16,0 3-7 16,-7-2 0-16,-1-2 0 15,-2 2-7-15,0 0-42 16,-3-3-80-16,3-6-51 15,-4 0-113-15,-5 2-608 0</inkml:trace>
  <inkml:trace contextRef="#ctx0" brushRef="#br0" timeOffset="306153.4543">23001 16617 1340 0,'0'0'247'0,"0"0"-170"15,0 0-33-15,0 0-18 16,0 0-26-16,0 0-13 16,0 0 2-16,-3 6 4 15,3 4 7-15,3 6 12 16,0 7 14-16,0 4 2 15,1 5 4-15,-1 5-7 16,2 0-6-16,1 2-6 16,0 4 0-16,0-4-7 15,1 1-5-15,2-4 0 16,-2 1 1-16,3-4 5 16,-1-1-7-16,1-4-18 0,-1-2-74 15,7-5-161-15,-2-6-97 16,-2-10-541-16</inkml:trace>
  <inkml:trace contextRef="#ctx0" brushRef="#br0" timeOffset="306903.4553">23423 16276 491 0,'0'0'824'16,"0"0"-731"-16,0 0-58 15,0 0-26-15,81-27-8 16,-47 27 0-16,2 0 0 0,-1 0 0 16,-6 14-1-16,-7 9-11 15,-4 3 2-15,-6 7 9 16,-3 6 7-16,-8 8 4 15,-1 2 22-15,0 2 3 16,-4 1 4-16,-3-2-8 16,2-8-13-16,5-5 2 15,0-6-5-15,0-6-1 16,15-5-8-16,5-6 2 16,3-3 17-16,9-4 5 15,7-5-11-15,-1-2-4 16,4 0-5-16,-6-9-11 15,-6 1-6-15,-10 1 5 16,-8 7-20-16,-5 0-14 16,-6 0-55-16,-1 13 13 0,0 7 19 15,-8 13 20-15,-5 7 18 16,0 4 12-16,1 10 2 16,1 6 5-16,5-1-7 15,6-1-12-15,0-8 14 16,5-3 0-16,11-9 5 15,1-3-1-15,0-5 1 16,0-6 0-16,-5-3 0 16,-6-3 0-16,-5-2 0 15,-1-4 1-15,-7 3-1 16,-17-2 1-16,-10 4 1 16,-8-3 0-16,-6 4-1 0,-4-1-29 15,-18 10-79-15,12-5-192 16,10-2-334-16</inkml:trace>
  <inkml:trace contextRef="#ctx0" brushRef="#br0" timeOffset="343756.2326">27650 16926 113 0,'0'0'75'16,"0"0"-55"-16,0 0-19 16,0 0-1-16,0 0-46 0,0 0-45 0</inkml:trace>
  <inkml:trace contextRef="#ctx0" brushRef="#br0" timeOffset="344115.6009">27650 16926 230 0</inkml:trace>
  <inkml:trace contextRef="#ctx0" brushRef="#br0" timeOffset="384571.3076">1116 17643 211 0,'0'0'99'0,"0"0"-29"16,0 0 28-16,0 0-46 16,0 0-13-16,0 0 0 15,0 0-12-15,-11 0-5 16,11 0-4-16,0 0 0 15,0 0-17-15,0 0-1 16,0 0-5-16,0 0-60 16,0 1-195-16</inkml:trace>
  <inkml:trace contextRef="#ctx0" brushRef="#br0" timeOffset="385368.2235">1335 17392 667 0,'0'0'132'0,"0"0"8"16,0 0-13-16,0 0-10 15,0 0-45-15,0 0-27 16,0 0-37-16,-31 37-7 15,19-11 1-15,-3 8 6 16,1 8-7-16,2 6-1 16,-4 6 2-16,4-2 6 15,3-1-2-15,2-6-4 0,1-8 0 16,4-10-1-16,-1-5 0 16,3-9 0-16,0-5 5 15,0-5-5-15,0-3-1 16,0 0 1-16,0 0-1 15,0-1 0-15,0-15 0 16,3-9 19-16,2-13-18 16,-2-12 12-16,0-6-13 15,-3-4-13-15,0 3-15 16,0 3 15-16,0 8 12 16,1-1 1-16,8 8 5 15,0 3-4-15,3 7-1 16,1 6 17-16,-4 6-8 0,-1 6-3 15,5 4-6 1,-2 4 0-16,1 3-1 0,1 0 0 16,2 7-6-16,6 6 6 15,-2 6 0-15,1 6 1 16,2 1 1-16,2 4-1 16,-3 3 1-16,6 3 14 15,-2 1-6-15,0-1 8 16,-1 0-17-16,0-5 2 15,-6-2-1-15,3-3-1 16,-6-2 1-16,1-3 0 16,-1-4 0-16,-3-3-1 0,0-1 0 15,-3-6-31-15,0-4-55 16,-5-3-135-16,-4 0-126 0</inkml:trace>
  <inkml:trace contextRef="#ctx0" brushRef="#br0" timeOffset="385602.574">1326 17756 879 0,'0'0'142'15,"0"0"-112"-15,0 0 3 0,0 0 44 16,0 0-15-16,0 0-18 15,100-93-14-15,-67 66-8 16,-3 4-12 0,-2 1-10-16,-1 5-17 0,3 4-77 15,-5 6-110-15,-6 1-88 0</inkml:trace>
  <inkml:trace contextRef="#ctx0" brushRef="#br0" timeOffset="386180.7138">1690 17554 599 0,'0'0'103'15,"0"0"12"-15,0 0 30 16,0 0-38-16,0 0-49 0,69-74-37 16,-50 69-13-16,-1 5-8 15,1 0 0-15,2 0 0 16,-3 13 2-16,0 4 5 15,-6 5 3-15,1 5 3 16,-5 6 13-16,-5-3-10 16,-3 3-4-16,0 0 2 15,0-11 1-15,0-5 2 16,0-6 2-16,-3-5 6 16,3-6-9-16,-2 0 13 15,-1 0 17-15,0-13 37 16,-2-8-37-16,-3-7-27 15,5-6-19-15,3-3 0 16,0 0-1-16,3 2 1 16,10-1-1-16,1 6-6 0,2 0 7 15,-1 4 0-15,0 6 1 16,-3 1-1-16,-3 8 0 16,-3 4 0-16,0 4-1 15,-2 3 0-15,-1 0-8 16,2 0-1-16,4 0-2 15,1 10 12-15,4 4-1 16,-2 4 0-16,4 2 0 16,-1 4 1-16,-2 3 0 15,-5 0 6-15,1 5-6 16,-2-2 0-16,1 3 0 16,-4-4 1-16,1 0-1 0,-1-1 0 15,2-9-10-15,0-5-68 16,3-7-56-16,15-7-94 15,-6-14-12-15,4-10-143 0</inkml:trace>
  <inkml:trace contextRef="#ctx0" brushRef="#br0" timeOffset="386571.3378">2508 17187 894 0,'0'0'199'0,"0"0"-119"0,0 0 30 15,0 0 13 1,0 0-33-16,0 0-59 0,0 0-24 16,-84 50-4-16,60-21-3 15,2 2 0-15,5 2 0 16,7-7 0-16,7-3-12 16,3-3 4-16,0-5-1 15,15 0 2-15,0-6 7 16,10-2 13-16,2 3-5 15,6-6-6-15,0 2 5 16,1-2-6-16,2 2 0 16,-3 1 6-16,-5 1-7 15,-4 1 2-15,-2 2 7 16,-8 3-8-16,-4 0 4 16,-7 5-4-16,-3 1 0 0,0 4 12 15,-10 2-12-15,-10 4 1 16,-8 3-2-16,-5-4-8 15,-3 1-31-15,-22 1-56 16,9-6-89-16,4-5-216 0</inkml:trace>
  <inkml:trace contextRef="#ctx0" brushRef="#br0" timeOffset="388907.6473">3940 17551 523 0,'0'0'90'16,"0"0"-27"-16,0 0 90 15,0 0 25-15,0 0-30 16,0 0-11-16,0 0-22 15,6-20-11-15,-6 20 16 16,-3 0-42-16,-9 0-46 16,-9 6-24-16,-1 8-8 15,-8 9 9-15,-3 4-9 16,2 2 0-16,1 4 1 16,3-2 0-16,6 1 6 15,3 2 0-15,6 1-5 16,2-2 4-16,10-2-5 15,0-3 3-15,0-4-4 16,19-4 0-16,2-5 0 0,9-1 0 16,4-8 8-16,2-5 4 15,6-1-5-15,1-4-1 16,2-13 3-16,-2-3-7 16,-4 0-2-16,-3-2-19 15,-8 3-88-15,-3-8-78 16,-8 7-58-16,-7 4-251 0</inkml:trace>
  <inkml:trace contextRef="#ctx0" brushRef="#br0" timeOffset="389313.8701">4095 17369 1098 0,'0'0'137'15,"0"0"-115"-15,0 0-3 16,0 0-3-16,0 0-8 15,0 0-2-15,0 0-4 16,110 0-1-16,-77 17 6 0,3 9-1 16,0 0 3-16,-2 4-9 15,-4 4 10-15,-6 1-3 16,-6 2-7-16,-2 2 10 16,-8 2-9-16,-8 4 0 15,0 2-1-15,0 2 12 16,-14 1-12-16,-5 2-19 15,-5-4-30-15,0-3-48 16,-16-5-126-16,7-11-15 16,5-12-484-16</inkml:trace>
  <inkml:trace contextRef="#ctx0" brushRef="#br0" timeOffset="389704.6294">3689 17538 889 0,'0'0'121'0,"0"0"-84"16,0 0 29-16,0 0 22 15,-94-8-33-15,75 8-31 16,-2 1-10-16,0 12 3 16,-3 7-11-16,-1 4-5 15,7 11 0-15,-6 16 10 0,8 24 11 16,7-4 10 0,4-4 9-16,5-8 1 0,0-18-13 15,14 2-9-15,5-4 0 16,9-8-12-16,7-5 3 15,2-7-5-15,9-5-5 16,2-5-1-16,7-9 0 16,20 0-81-16,-10-10-98 15,-12-3-320-15</inkml:trace>
  <inkml:trace contextRef="#ctx0" brushRef="#br0" timeOffset="398666.5126">11270 17674 234 0,'0'0'0'0,"0"0"-108"0</inkml:trace>
  <inkml:trace contextRef="#ctx0" brushRef="#br0" timeOffset="416471.1233">15561 18142 568 0,'0'0'103'0,"0"0"-60"0,0 0 54 15,0 0-24-15,0 0-32 16,0 0-21-16,0-4 0 16,0 4 3-16,0 0-10 15,0 0-3-15,0 0-9 16,0 0 8-16,0 0-6 16,0 0-2-16,0 0-1 15,0 0 1-15,0 0 0 16,0 0-1-16,0 0 0 15,0 0 0-15,0 0-1 16,0 0 1-16,0 0 0 16,0 0 0-16,0 0-1 15,0 0 1-15,0 0-1 0,0 0 1 16,0 0-9 0,0 0 2-16,0 0 6 0,0 0 0 15,0 0-1-15,0 0-5 16,0 0 5-16,0 0 1 15,0 0 0-15,0 0-5 16,0 0-49-16,0 0-13 16,0 0-14-16,0 0-11 15,0 0-5-15,0 2-183 0</inkml:trace>
  <inkml:trace contextRef="#ctx0" brushRef="#br0" timeOffset="518486.7661">3679 13990 48 0,'0'0'59'0,"0"0"-43"0,30 86-6 15,-11-50 0-15,5 4 9 16,1-3-8-16,2-5-10 16,0-5-1-16,3-3 1 15,3-2 6-15,-3-5-7 16,-8-4-175-16</inkml:trace>
  <inkml:trace contextRef="#ctx0" brushRef="#br0" timeOffset="536866.6814">5465 17399 451 0,'0'0'128'16,"0"0"38"-16,0 0-17 15,0 0-2-15,0 0 12 16,0 0-28-16,0 0 14 16,40-59 13-16,-40 56-53 15,0 3-39-15,-6 0-47 16,-3 0 0-16,-3 0-19 15,-4 0 0-15,-1 5-10 0,-2 5-6 16,-1 1 7-16,1 5 0 16,7-3 8-16,2 1-6 15,5 2-2-15,2 3 2 16,2-1-12-16,1 5 4 16,0 3 14-16,0 3 0 15,0 5 1-15,0 1 0 16,-5 3 1-16,-5 3-1 15,-2 0 1-15,0-1-1 16,-6-4-1-16,3-3 0 16,-4-3 1-16,1-9 0 15,3-3-1-15,0-7 1 16,3-2 0-16,0-8-1 0,2-1-10 16,1-1 11-1,1-12-22-15,5-4-25 0,0 0-4 16,3 0 27-16,0 5 16 15,0-1 1-15,3 3-2 16,2 0 8-16,-1 4-9 16,1 5 1-16,-2 1-2 15,0 0-4-15,0 0-1 16,4 7-4-16,2 6 7 16,0-1 11-16,1 6 2 15,1 1 0-15,-2 1 0 16,0-1 0-16,-2 1 0 15,2-1 0-15,-4-1-1 16,1-1 1-16,1 3 0 16,-4 0 1-16,0-1-1 0,0 2 1 15,0 0-1 1,3-1 1-16,-1-1 0 0,-2-1 0 16,2-1-1-16,-3-2 1 15,1 0 0-15,3-3-1 16,-3 0-1-16,0-4-14 15,3-1-4-15,1 0-24 16,2-4 2-16,2-3-30 16,5 0 41-16,4 0 8 15,-1 0-43-15,14-10-106 16,-5-2-22-16,-4-1-69 0</inkml:trace>
  <inkml:trace contextRef="#ctx0" brushRef="#br0" timeOffset="537335.4374">5802 17530 550 0,'0'0'195'16,"0"0"-133"-16,0 0 53 15,0 0 44-15,0 0-60 16,0 0 18-16,0 0-11 16,0-15-35-16,0 15 16 15,-3 0-7-15,3 0-36 16,-3 0-31-16,0 5-13 15,-3 5 0-15,0 7-1 16,-4 4 0-16,-4 5 0 16,5 3 0-16,-4 1 1 15,5 0 0-15,-1 0 10 16,2 3 0-16,4-3-8 16,-3-1 6-16,3 1-7 15,0-3 0-15,3-2 0 16,0-1-1-16,-3-1 0 0,3-6-2 15,0-1-84 1,0 0-36-16,0-6-83 0,9 0-114 16,4-9-203-16</inkml:trace>
  <inkml:trace contextRef="#ctx0" brushRef="#br0" timeOffset="537647.9396">6088 17951 973 0,'0'0'165'0,"0"0"-123"16,0 0-19-16,0 0-7 15,0 0-14-15,0 0 9 16,-34 84 12-16,22-60 6 15,3 3-7-15,-4-2 3 16,4 2-9-16,0 0-10 16,-2-6 1-16,4 0-1 15,1-2-6-15,0-4 1 16,6-5-1-16,0-6-62 16,0-3-99-16,9-2-108 15,7-13 51-15,1-5-362 0</inkml:trace>
  <inkml:trace contextRef="#ctx0" brushRef="#br0" timeOffset="537913.5917">6296 17760 1071 0,'0'0'138'0,"0"0"-92"16,0 0 28-16,0 0-51 15,0 0 6-15,0 0 12 16,0 0-9-16,30-10-5 16,-14 9-2-16,-1-5 16 0,6 2 4 15,-2-2-15 1,2 2-21-16,-3-1-2 0,1 3-7 16,1-1-5-16,-4 3-73 15,-1 0-15-15,6 0-71 16,-6 0-114-16,-2 0-105 0</inkml:trace>
  <inkml:trace contextRef="#ctx0" brushRef="#br0" timeOffset="538257.338">6693 17559 196 0,'0'0'796'0,"0"0"-698"15,0 0 41-15,0 0-32 0,0 0-34 16,0 0 9-16,0 0-3 16,7-29-24-16,-7 29-14 15,0 4-22-15,0 6-19 16,-6 4 0 0,-3 7 4-16,3 6 15 0,-3 1-6 15,2 3-5-15,-2 3 0 16,3-1-7-16,-2 4 1 15,1-4 7-15,-2 4-9 16,3 1 0-16,-3-1 2 16,2 0-2-16,-1-4 0 15,2 0-26-15,3-5-75 16,3-4-11-16,0-7-63 16,3-12-76-16,11-3-75 15,5-2-281-15</inkml:trace>
  <inkml:trace contextRef="#ctx0" brushRef="#br0" timeOffset="539040.0281">6946 17414 553 0,'0'0'380'16,"0"0"-279"-16,0 0-24 16,0 0 65-16,0 0-53 15,0 0-31-15,0 0-33 16,29-41-15-16,-13 34-8 15,3 0 9-15,-5 2-10 16,-2 3 0-16,1 2-1 16,-7 0-1-16,2 0-8 15,2 7 8-15,-1 6 1 0,0 4 0 16,-3 3 1-16,6 2 11 16,-6 2-5-16,-3 6 2 15,0 2 7-15,-3 5 0 16,0 3-2-16,0 0-2 15,0 1-6-15,-3 0-5 16,0-4 8-16,3-4-9 16,0-7 0-16,0-3 0 15,9-9 0-15,4-4-36 16,5-2-3-16,3-6 1 16,1-1 15-16,-2-1 13 15,-1 2 9-15,-5 0-1 16,-7 1-5-16,-1 1-2 0,-6 2-8 15,0 2 10 1,0 5-9-16,0 5 3 0,-3 4 7 16,-3 4-6-16,-4 4 6 15,-1 3 5-15,2-1-15 16,-4 2 3-16,1 1-9 16,-3 2 6-16,0-6-11 15,2-2-2-15,-1-3 3 16,2-3 10-16,-1-6 7 15,-1-3 2-15,-2-2-2 16,1-2 9-16,-6-3 0 16,2-1 0-16,-1-2 10 0,-5-1-3 15,1 0 8 1,2-2-5-16,-4-1-2 0,4 0 0 16,-2 1-8-16,2 1-13 15,4 1-6-15,-3-3-74 16,9 3-132-16,5-3-268 15</inkml:trace>
  <inkml:trace contextRef="#ctx0" brushRef="#br0" timeOffset="540274.4084">9172 17867 1113 0,'0'0'153'16,"0"0"-75"-16,0 0 57 15,0 0-72-15,0 0-21 16,-88-69 2-16,60 63-9 15,-8 6-6-15,-3 0-10 16,-4 6-8-16,-2 11 1 0,-1 13-9 16,1 5 4-1,-1 9-6-15,7 5 0 0,8 1-1 16,7-4 0 0,9-4-1-16,9-5-6 0,6-6-1 15,0-5 7-15,12-7 1 16,15-8 12-16,10-5-2 15,9-6 6-15,7 0-14 16,2-17 6-16,3-10-7 16,-6-1 8-16,-10-3-8 15,-6-6 0-15,-8 5 0 16,-10 5-1-16,-6 8 1 16,-6 6 1-16,-6 6 10 0,0 7 3 15,0 0-4 1,0 0 1-16,0 0-12 0,-3 10-19 15,-3 4-2-15,-3 8 15 16,-1 8 5-16,2 1 1 16,-1 4-1-16,-1 0 0 15,4 0 0-15,3-2-50 16,3-3-57-16,0-4-5 16,6-4-15-16,27-7-66 15,-5-4-65-15,5-8-229 0</inkml:trace>
  <inkml:trace contextRef="#ctx0" brushRef="#br0" timeOffset="540696.3172">9696 17887 863 0,'0'0'644'0,"0"0"-644"15,0 0 124-15,0 0-70 16,0 0-43-16,-118-42-11 15,73 42-9-15,-7 10 8 16,0 12-6-16,7 2 6 16,5 6-10-16,10-5 10 15,9 2-1-15,8-6-7 16,10-1-32-16,3-2 28 16,3-1-15-16,16 0 28 15,5 0 6-15,1 0 8 0,4 2 1 16,2-3-8-1,-4-1-7-15,0 2 0 0,-5 2 0 16,-6 1-1-16,1 1 1 16,-8 3 0-16,-2-4-1 15,-4 0 1-15,-3-1 7 16,0-2 4-16,0 0 22 16,-10-1-7-16,-5 1-7 15,-9 0-6-15,-4-2-4 16,-5 2-1-16,-3-3-8 15,0 2-32-15,-16 1-90 16,7-2-63-16,11-5-302 0</inkml:trace>
  <inkml:trace contextRef="#ctx0" brushRef="#br0" timeOffset="542109.6089">11043 18032 143 0,'0'0'229'0,"0"0"162"15,0 0-222-15,0 0-27 16,33-81 1-16,-27 56-8 15,0 4-10-15,-3 3 29 16,-3 5-43-16,0 1-28 16,0 8-11-16,-6 1-33 15,-12 3-22-15,-6 0-15 16,-10 15-2-16,-8 12-8 16,-6 10 8-16,2 5-6 15,4 5 6-15,11-1-1 16,7-4-7-16,8-2 6 0,13-4-20 15,3-1 22-15,0-12 0 16,16 0 0-16,6-7 0 16,7-6 1-16,1-3 12 15,7-7-1-15,-3 0-2 16,2-10-1-16,-3-7 1 16,-4-10-1-16,-3-4-2 15,-11-6 1-15,0-4-1 16,-9-1-5-16,-6 0 8 15,0 5-10-15,0 3-1 16,-6 6 0-16,-6 4-7 16,3 4-17-16,3 6-16 0,0 4-24 15,3 4-33-15,3 5-97 16,6 1-80-16,9 0-293 16,6 4-43-16</inkml:trace>
  <inkml:trace contextRef="#ctx0" brushRef="#br0" timeOffset="542437.7485">11880 17732 350 0,'0'0'999'0,"0"0"-909"15,0 0-2-15,0 0-14 0,-85-35-50 16,46 35-11-1,-10 5 16-15,-6 17-4 0,1 13 5 16,-1 5-3-16,-1 16-5 16,4 4 7-16,6 8-9 15,9-2 8-15,4 1-9 16,12-7-7-16,8-5-5 16,13-2 2-16,0-7-3 15,4-6-6-15,16-6-17 16,8-7-17-16,8-5-16 15,7-9-58-15,11-9-52 16,31-11-14-16,-9-15-163 16,-9-6-325-16</inkml:trace>
  <inkml:trace contextRef="#ctx0" brushRef="#br0" timeOffset="542672.1172">12059 17845 1461 0,'0'0'220'0,"0"0"-197"15,0 0 47-15,0 0-35 16,0 0-35-16,0 0-15 16,0 0 7-16,-55 83 8 15,31-35 0-15,-1 6 0 16,1-3 5-16,3 3-5 16,3-4 2-16,0-1-2 0,5-2 0 15,2-8-7 1,5-5-98-16,6-7-102 0,3-11-100 15,8-11-103-15</inkml:trace>
  <inkml:trace contextRef="#ctx0" brushRef="#br0" timeOffset="543062.7496">11964 18169 1243 0,'0'0'161'0,"0"0"-74"15,0 0 20-15,0 0-80 16,0 0-17-16,113-80-9 15,-70 57 6-15,-1 2-6 16,3-1-1-16,-2-1 6 16,-1-1-6-16,1-1-15 15,-7-2-40-15,-7-7 26 0,-4-4 0 16,-3-5-10-16,-7 3-3 16,-3 0 42-1,-6 10 0-15,-6 8 43 0,0 10 57 16,0 7 10-16,0 5-36 15,0 0-42-15,-3 3-32 16,-3 17-11-16,-6 6 10 16,-3 15 0-16,0 8 1 15,-1 10 0-15,2 4 10 16,-2 0-8-16,1 2 12 16,1-5-12-16,4-4 4 15,4-6-6-15,3-7 1 16,3-5-1-16,0-7-41 15,6-7-119-15,27-11-22 16,-1-7-70-16,3-6-354 0</inkml:trace>
  <inkml:trace contextRef="#ctx0" brushRef="#br0" timeOffset="543676.1846">12823 17739 791 0,'0'0'356'16,"0"0"-298"-16,0 0-50 16,0 0 8-16,0 0-7 15,0 0 13-15,0 0 10 16,92 101 11-16,-75-53-4 15,-5 8 8-15,-4 4-5 0,-3 2-7 16,-5 1 13-16,0-6-5 16,-2-2-8-16,-12-5 9 15,-1-10-12-15,-6-4-10 16,-4-6-9-16,1-8 3 16,-3-2-6-16,3-6-1 15,-5-4-9-15,6-6 0 16,3-3-70-16,7-1-76 15,7-2-57-15,3-8-282 0</inkml:trace>
  <inkml:trace contextRef="#ctx0" brushRef="#br0" timeOffset="543941.8202">13432 18081 804 0,'0'0'786'0,"0"0"-732"15,0 0-20-15,0 0 23 16,0 0-36-16,0 0 0 16,0 0 11-16,97-11-9 0,-69 10-15 15,5-5-1 1,-3 3 0-16,1 2-7 0,-1-2-34 15,0 3-106-15,-8 0-102 16,-5 0-329-16</inkml:trace>
  <inkml:trace contextRef="#ctx0" brushRef="#br0" timeOffset="544164.7914">13421 18304 1056 0,'0'0'216'15,"0"0"-167"-15,0 0 35 16,0 0 47-16,0 0 32 16,0 0-86-16,0 0-18 15,99-10-2-15,-61-3-26 16,8 0-9-16,-4-1-12 16,-1 4-9-16,-4 0-1 15,-11 2-24-15,-1 4-62 16,2 4-117-16,-8 0-117 15,-6 0-448-15</inkml:trace>
  <inkml:trace contextRef="#ctx0" brushRef="#br0" timeOffset="544765.6257">14269 18089 209 0,'0'0'843'0,"0"0"-792"15,0 0-8-15,0 0-9 16,0 0-21-16,0 0 11 16,0 0 52-16,-22-75 35 15,22 51-19-15,8-3-12 16,9-2-19-16,2-1-41 15,5 6 9-15,4 6-13 16,2 4-10-16,3 5-5 16,-5 8-1-16,2 1-1 0,-3 0-1 15,-6 7-8-15,-2 13-4 16,-5 2 2-16,-8 7 3 16,-6 6-10-16,0-1-17 15,-9 6 14-15,-18 1 15 16,-6 2 7-16,-7-3 0 15,-6 1 1-15,-4 0 1 16,1-6-1-16,2 0 6 16,4-6-6-16,11-4-1 15,5-3 1-15,9-8-1 16,9-3-5-16,3-4-4 16,6-4 0-16,0-2 9 0,12-1 79 15,6 0-12-15,12 0-9 16,10 0-14-16,5-1-9 15,4-5-12-15,5-1-8 16,-2 2 1-16,3 1-7 16,-9 1 3-16,-1-2-3 15,-9 3-9-15,-6 2 0 16,-5 0 0-16,-10 0 0 16,0 0-16-16,-6 0-49 15,-6 0-75-15,0 7-75 16,-3-4-172-16</inkml:trace>
  <inkml:trace contextRef="#ctx0" brushRef="#br0" timeOffset="546125.8803">15493 18426 143 0,'0'0'717'0,"0"0"-597"0,0 0 35 16,0 0-71-1,0 0 13-15,0 0-13 0,29-42-33 16,-29 39-2-16,0 2 24 16,0 1-3-16,0 0-15 15,0 0-24-15,0 0-11 16,0 0-20-16,-3 7-1 15,0 7-25-15,-3 7 24 16,-6 6 1-16,1 2-1 16,-3 3 2-16,-1 3 8 15,-5-6-8-15,4 1 0 16,-7-3-23-16,6-6-62 0,-2-3-47 16,9-11-87-16,3-4-106 15,7-3-454-15</inkml:trace>
  <inkml:trace contextRef="#ctx0" brushRef="#br0" timeOffset="546598.1874">16450 18004 922 0,'0'0'412'0,"0"0"-320"16,0 0-71-16,-82-11-15 15,44 12-5-15,-3 19 1 16,-1 7 0-16,5 8 5 16,1 5 5-16,11-1 5 15,5 3 2-15,10-2-9 16,7-2-1-16,3-5-9 15,0-7 2-15,16-3 54 0,8-6-8 16,0-4-10 0,6-9-20-16,3-4-2 0,2 0 4 15,-2-10-5-15,0-9-4 16,-11-3-3-16,1-10-1 16,-7-5-7-16,-10-8-7 15,-3-5-17-15,-3 4-2 16,0 5 26-16,-2 8 19 15,-5 9-11-15,0 9-7 16,4 5-1-16,0 6-49 16,3 4-95-16,0 0-110 15,0 10-262-15,6 0 100 0</inkml:trace>
  <inkml:trace contextRef="#ctx0" brushRef="#br0" timeOffset="546895.0582">17060 17918 388 0,'0'0'936'16,"0"0"-841"-16,0 0-61 16,0 0-5-16,0 0-10 15,-103-21-18-15,70 45-1 16,-6 9 7-16,4 13 2 0,-4 6 18 15,0 9 7-15,0 3 9 16,6 0-11-16,7-1-13 16,6-6-13-16,8-5-5 15,9-6-1-15,3-7 0 16,10-8-101-16,19-5-38 16,13-12 63-16,43-14-80 15,-8 0-162-15,2-17-474 0</inkml:trace>
  <inkml:trace contextRef="#ctx0" brushRef="#br0" timeOffset="547270.0641">17564 17954 1109 0,'0'0'557'16,"0"0"-557"-16,0 0-7 0,-101-9 6 15,56 31-8-15,-3 14 2 16,2 10 6-16,-3 6-1 15,7 7 2-15,6 3 0 16,14-8 0-16,4 0 0 16,15-10-1-16,3-8-9 15,1-5 10-15,19-6 36 16,-4-11-13-16,7-4-11 16,-3-8-2-16,2-2-4 15,-3 0-5-15,-3-16 9 16,4-9-2-16,-4-7-8 15,0-5 0-15,1 0-15 16,-2 5 15-16,-1 4 2 0,2 7 26 16,3 4-6-1,1 4-20-15,5 5-1 0,5 1-1 16,-2 3-1-16,2 4-1 16,0 0-50-16,-2 0-114 15,-4 9-66-15,-9 1-261 0</inkml:trace>
  <inkml:trace contextRef="#ctx0" brushRef="#br0" timeOffset="547504.4421">17545 18261 1056 0,'0'0'113'0,"0"0"-90"0,0 0-8 16,-18 79 6-16,18-42 37 15,0 2 13-15,0 4-13 16,4-4-33-16,3 5-12 16,3-5-11-16,-4 2-2 15,-2-3-37-15,1-1 5 16,9-10-92-16,2-10-184 16,0-11-81-16</inkml:trace>
  <inkml:trace contextRef="#ctx0" brushRef="#br0" timeOffset="547771.1812">18034 17960 1588 0,'0'0'192'16,"0"0"-192"-16,0 0-2 15,0 0-11-15,0 0-10 16,0 0 21-16,45 96 2 15,-37-52 28-15,-5 7-3 16,-3 3-6-16,0-1-10 16,-3 2-9-16,-10-4 1 15,-4-5 5-15,-2 0-6 16,-3-7 0-16,2-7-6 16,-3-3-12-16,4-9-71 0,-1-11-89 15,8-6-107-15,5-3-435 16</inkml:trace>
  <inkml:trace contextRef="#ctx0" brushRef="#br0" timeOffset="548005.5583">18424 18231 1493 0,'0'0'241'0,"0"0"-184"0,0 0-25 15,100-54-2 1,-60 42-16-16,-1-1-7 0,0 6-6 16,-5-3 0-16,0 6-1 15,-8 2-6-15,-4 2-74 16,-10 0-135-16,-5 0-114 16,-7 0-538-16</inkml:trace>
  <inkml:trace contextRef="#ctx0" brushRef="#br0" timeOffset="548239.9359">18464 18412 1196 0,'0'0'156'16,"0"0"-86"-16,0 0 62 0,0 0-23 15,0 0-37-15,109-11-30 16,-70 0-29-16,1-2-13 15,-9 3-57-15,2 3-89 16,-10-1-60-16,-7 6-317 0</inkml:trace>
  <inkml:trace contextRef="#ctx0" brushRef="#br0" timeOffset="552455.1688">19548 17880 879 0,'0'0'581'0,"0"0"-510"16,0 0-33-16,0 0 42 0,0 0-25 16,0 0-21-16,3 0-9 15,-3 0-6-15,0 0-8 16,0 7-10-16,-9 11-1 15,-11 12 0-15,-7 11 1 16,-8 7 5-16,-5 7 3 16,2-3-9-16,-1-1 0 15,4-4 0-15,8-8 0 16,7-3 0-16,8-10 2 16,-1-6-2-16,8-3 2 0,2-7-2 15,3 0 0 1,0-6 0-16,0 2 0 0,1-4 0 15,13 0 6-15,1-1 3 16,11-1 1-16,9 0 6 16,9 0-7-16,6 0 0 15,6 0-8-15,3-5 0 16,0-2 1-16,1-1 4 16,-3 3-6-16,-2-2 1 15,-7-1 0-15,-5 3 0 16,-4-1-1-16,-8 2-8 15,-4 1-14-15,-9 0-17 16,-3 3-49-16,-9 0-85 16,-6-1-45-16,0 1-173 15,-11 0-321-15</inkml:trace>
  <inkml:trace contextRef="#ctx0" brushRef="#br0" timeOffset="552720.7753">19661 18138 1416 0,'0'0'176'0,"0"0"-176"16,0 0 0-16,0 0-29 16,0 0 29-16,0 0 19 15,-14 99 32-15,6-62-13 16,-3 2 3-16,2 2-6 0,-7 2-12 15,2-4-4-15,2 3-12 16,-1-1 2-16,3-1-2 16,0-2-7-16,1-2-9 15,5 11-80-15,1-13-163 16,0-7-327-16</inkml:trace>
  <inkml:trace contextRef="#ctx0" brushRef="#br0" timeOffset="553850.0285">21661 18237 127 0,'0'0'844'0,"0"0"-732"15,0 0 56-15,0 0 67 16,55-82-30-16,-55 67-53 16,0 4-35-16,-1 1-34 0,-10 0-31 15,-3 1-35 1,-9 8-14-16,-6 1-3 0,-7 0-1 15,-9 20-8-15,-4 9 0 16,4 10 9-16,3 8-1 16,8 3-1-16,13-3-7 15,9 2 8-15,12-10-5 16,0-5-4-16,18-7-40 16,14-12-9-16,12-8 33 15,23-7 26-15,-2-12 0 16,7-15 2-16,1-7-4 15,-11-5 2-15,3-9 0 16,-10 0 0-16,-10-8-1 16,-14 7 0-16,-13 8-5 15,-7 12 6-15,-8 10 15 0,-3 15 16 16,0 4-31-16,-8 5-3 16,-5 23-8-16,-2 8 4 15,-1 8 7-15,2 3-2 16,2 3 1-16,5-5 1 15,1-5-1-15,6-5 1 16,0-5-1-16,0-8-34 16,0-3-104-16,15-10-103 15,23-9-26-15,0 0-27 16,-4-11-195-16</inkml:trace>
  <inkml:trace contextRef="#ctx0" brushRef="#br0" timeOffset="554259.7631">22249 18149 1322 0,'0'0'236'16,"0"0"-150"-16,0 0-17 16,0 0-52-16,0 0-17 15,0 0-4-15,0 0-15 16,79 41 6-16,-74-9-2 16,-5 1 3-16,0 6 5 15,-17-3 7-15,-2-4 7 16,-1-4-7-16,5-9-1 15,5-6 1-15,3-9 9 16,7-4 55-16,0-4 28 16,0-17-41-16,16-10-30 0,6-9-21 15,5-6-9 1,7 3-9-16,4 7 5 16,-7 6 6-16,0 10 6 0,-6 13 0 15,-5 4-8-15,-2 3 0 16,-4 13-4-16,-3 11 4 15,-3 9 8-15,-4 7 0 16,-4 9-6-16,0 1 7 16,0 2 0-16,-6-7 0 15,3-4 0-15,3-8 0 16,0-6-24-16,3-12-84 0,26-10-48 16,-4-5-73-16,5-3-69 0</inkml:trace>
  <inkml:trace contextRef="#ctx0" brushRef="#br0" timeOffset="554697.2908">23222 17799 1046 0,'0'0'568'16,"0"0"-568"-16,0 0-52 15,0 0 52-15,-12 105 20 0,-8-25-4 16,-3 22 12-16,1-8-1 15,5-18 0-15,8-22-17 16,4-20-4-16,2 4 5 16,0 2-3-16,3-3-8 15,0-9 1-15,0-10 0 16,0-11 1-16,0-4 10 16,0-3 5-16,0-7 15 15,0-16-17-15,0-9-15 16,-12-5-28-16,-8-5-27 15,-9 8 23-15,-4 4 31 16,-6 14 1-16,-2 10 23 0,-5 6-11 16,4 10 4-16,0 12-7 15,9 8-9-15,14 0 1 16,4 0 5-16,13 1 4 16,2-1 10-16,17-4 23 15,5-6-1-15,11-2-17 16,6-8-12-16,6-9-13 15,5-1-6-15,28-14-54 16,-13-10-154-16,-6-3-164 0</inkml:trace>
  <inkml:trace contextRef="#ctx0" brushRef="#br0" timeOffset="555259.7973">24112 17879 512 0,'0'0'1056'0,"0"0"-1044"16,45-91 33-16,-13 59-10 16,9 5-17-16,6 7-7 15,2 8-9-15,-4 7-2 0,-2 5 0 16,-9 2-1-16,-7 16-21 16,-9 3 14-16,-5 9 8 15,-10 5-1-15,-3 2 1 16,-13 5 0-16,-18 5 2 15,-8-4 12 1,-8 3-4-16,-3-3-8 0,4-6-1 16,5-4-1-16,8-8 6 15,8-1-4-15,8-9 17 16,4 1-3-16,6-3-6 16,4-1-10-16,3-2 2 15,0-3 7-15,1 1 36 0,15 0 18 16,6-4-21-16,6-1-1 15,6-3-3-15,6 0-2 16,-1-5-15-16,-1-3-9 16,-6-2-6-16,-2 0-6 15,-3-1-14-15,0 1-37 16,-3-1-21-16,10-5-79 16,-4 5-134-16,-4 0-366 0</inkml:trace>
  <inkml:trace contextRef="#ctx0" brushRef="#br0" timeOffset="555603.5332">25106 17549 1337 0,'0'0'171'15,"0"0"-170"-15,0 0 0 16,0 0 17-16,-43 111 22 16,29-66 22-16,1 11 18 15,-3 8-13-15,-4 9-10 16,-1-1-19-16,-1-1-1 16,-1-1-2-16,2-9-7 15,-2 5-14-15,5-3-3 16,-5-9-3-16,7 0-7 15,2-12 1-15,4-2 4 0,1-9-6 16,6-7-8-16,3-5-46 16,0-10-57-16,18-9-162 15,6-2-49-15,1-15-649 16</inkml:trace>
  <inkml:trace contextRef="#ctx0" brushRef="#br0" timeOffset="556026.8327">25424 17650 700 0,'0'0'1016'16,"0"0"-950"-16,0 0-66 15,0 0 0-15,0 0-6 16,0 0 6-16,-17 96 1 15,1-47 5-15,-2 4 2 16,-7 3-6-16,-2 0 6 16,-1-1-1-16,1-4-6 15,4-8 0-15,5-7-1 16,6-13 2-16,5-6 0 16,6-7-2-16,1-5 1 15,0 0-1-15,1-4 19 0,11 2 9 16,4 0-4-16,8-3-1 15,6 0-4-15,7 0-1 16,8 0-8-16,4-7 2 16,4-6-12-16,2 0 1 15,1-1 1-15,-2-3-1 16,-2-2 0-16,-4 0 10 16,-8 0-11-16,-8 4-10 15,-9-2-47-15,-7-11-50 16,-8 7-151-16,-8 1-444 0</inkml:trace>
  <inkml:trace contextRef="#ctx0" brushRef="#br0" timeOffset="556292.4549">25506 17845 1081 0,'0'0'213'16,"0"0"-151"-16,0 0 63 15,0 0-26-15,0 0-24 16,0 0 30-16,3 89-18 16,1-53-17-16,1 4-20 15,-5 6-14-15,0-2-1 16,0 4-13-16,-9-1-8 16,0-4-4-16,0 0-9 15,-1-2 7-15,2-6-7 16,-1-1-1-16,0-6-26 15,-9 2-72-15,5-8-112 0,-2-10-584 16</inkml:trace>
  <inkml:trace contextRef="#ctx0" brushRef="#br0" timeOffset="557479.973">27217 17865 744 0,'0'0'161'16,"0"-77"-85"-1,0 35 80-15,-3 5 29 0,-4 11 30 16,1 8-37-16,1 8-50 16,4 8-37-16,-2 2-51 15,1 0-34-15,-4 17-6 16,-10 26-15-16,-12 39 15 15,-13 31 7-15,-1 13 6 16,4-5-5-16,14-29 5 16,10-33-12-16,8-15 1 15,5-14-1-15,1-4 0 16,0-1 1-16,0-5-1 16,0-10-1-16,4-8-6 15,4-2 6-15,5-12 21 0,7-17 0 16,8-12-20-16,10-10-1 15,3-5-11-15,2 6 3 16,3 8 7-16,-1 11-8 16,1 11 0-16,-4 15 8 15,-4 5-8-15,-8 3 2 16,-8 16-28-16,-10 8-2 16,-7 0 2-16,-5 2 26 15,-10 1 9-15,-16-5 1 16,-12 2 12-16,-5-6-4 15,-5-3 4-15,3-3-6 16,5-10 8-16,6-5-14 16,6 0-1-16,5-10-4 0,8-12-71 15,15-27-215-15,0 2-355 16,5 2-196-16</inkml:trace>
  <inkml:trace contextRef="#ctx0" brushRef="#br0" timeOffset="558106.3709">27448 17905 1075 0,'0'0'186'16,"0"0"-132"-16,0 0 13 16,0 0-31-16,0 0-29 15,0 0 3-15,87 55 11 16,-78-20-10-16,1 7 7 16,-2 1-10-16,2-2 4 15,2-4-11-15,2-10 7 0,2-7-8 16,0-9 13-16,2-8 6 15,-1-3 44-15,2-7 5 16,-2-20-23-16,-3-9-20 16,-3-7-10-16,-5-4-15 15,-6 1-43-15,0 9 43 16,0 15 6-16,0 12 16 16,-3 10-22-16,-2 10-17 15,2 16-6-15,-1 17 16 16,-1 7 5-16,4 6 1 15,1-6 1-15,0-5-1 16,12-8 0-16,9-13 1 0,2-8 1 16,6-9 12-16,4-7 6 15,4-7-6-15,5-23-1 16,2-12-12-16,4-22 0 16,0-31-9-16,-6-30-11 15,-6-11-44-15,-14 22-31 16,-8 32-15-16,-7 43 31 15,-4 16 79-15,0 6 122 16,-2 7 25-16,1 1-64 16,-2 9-64-16,0 0-19 15,0 12-44-15,0 10 20 16,0 16 24-16,0 8 10 16,0 20 22-16,0 21 12 0,0-8-3 15,0-6-13-15,0-11-8 16,0-15-9-16,4 5-10 15,6 4 11-15,0-6-12 16,-1-10 1-16,1-9 5 16,2-6-6-16,-1-10 0 15,2-8-57-15,0-7-22 16,3-13-91-16,-3-13-28 16,-7-10-361-16</inkml:trace>
  <inkml:trace contextRef="#ctx0" brushRef="#br0" timeOffset="558356.2672">28071 17954 1333 0,'0'0'193'16,"0"0"-113"-16,0 0 78 15,0 0-75-15,0 0-49 16,0 0-13-16,0 0-21 16,43-23 0-16,-4 17 0 15,7-3-19-15,5-2-74 16,26-8-96-16,-11 2-69 15,-7 3-134-15</inkml:trace>
  <inkml:trace contextRef="#ctx0" brushRef="#br0" timeOffset="558935.659">29172 17611 191 0,'0'0'709'16,"0"0"-494"-16,0 0-38 15,0 0-11-15,0 0 2 16,100-71-44-16,-66 55-38 15,0 1-41-15,3 4-23 0,-1 3-4 16,-3 7-2-16,-3 1-15 16,-6 1-1-16,-6 14 1 15,-2 4-1-15,-7 4-3 16,-3 1 1-16,-6 6 2 16,0 3-11-16,-13 3 3 15,-8-2 8-15,0-4-1 16,-5-4 1-16,1-6 0 15,0-9 0-15,0-4 0 16,2-7 8-16,-1 0-7 16,3-17-1-16,5-1 0 15,2 1-16-15,7 0 6 16,5 7-5-16,2 4-20 16,0 2 15-16,14 4-14 0,7 0 11 15,6 0 11-15,4 3-1 16,3 14 3-16,2 3-4 15,-1 10 6-15,-4 0 8 16,-4 6 0-16,-7-4 0 16,-4 5 1-16,-8-6 0 15,-8 1 0-15,0 1 12 16,-13-1-4-16,-14-1 0 16,-6-3-1-16,-6 0-2 15,-1-9 2-15,-3-5-1 16,1-1-6-16,2-11 9 15,0 0-10-15,2-2-48 16,-8 0-121-16,9-10-108 0,7-1-467 16</inkml:trace>
  <inkml:trace contextRef="#ctx0" brushRef="#br0" timeOffset="559658.4786">30091 17227 1211 0,'0'0'141'0,"0"0"-82"15,0 0 111-15,0 0-64 16,0 0-44-16,0 0-23 16,0 0-7-16,6-13-1 15,-6 13-11-15,0 0-3 16,0 0-3-16,0 0-2 16,0 0-3-16,0 0-2 15,0 0-5-15,0 3 6 16,0-1-8-16,0 7-1 15,0 7 1-15,0 6 0 16,0 8 5-16,0 9 26 16,0 8-2-16,0 5-2 15,0 19-8-15,-3 13 4 0,-2 24-6 16,1 6 4-16,-3-9-2 16,3-7-6-16,-5-16-1 15,2-8 10-15,-1-9-9 16,2-14-2-16,1-13-2 15,0-5 2-15,0 1 0 16,1 1-2-16,-1 0-3 16,2-8 2-16,2-6-8 15,-1-8 0-15,2-6 0 16,0-4 0-16,0 0-3 16,0-3-20-16,0 0-26 15,0 0-17-15,-1 0-18 0,-2-3-40 16,2-7-96-16,-1-7-186 0</inkml:trace>
  <inkml:trace contextRef="#ctx0" brushRef="#br0" timeOffset="560223.2252">29844 17862 120 0,'0'0'187'15,"0"0"63"-15,0 0-68 16,0 0-22-16,0 0-1 0,0 0-53 16,0 0 4-16,-4 0-28 15,4 0-18-15,0 0-6 16,-2 0-11-16,2 0 4 16,-1 0-9-16,-1 0-16 15,1 0-7-15,-1 0-9 16,2 0 21-16,0 0 7 15,0 0-6-15,0 0-4 16,6 0 26-16,6 0-28 16,9 0-13-16,9 0-1 15,9 0 3-15,8 0-9 16,8-2-5-16,4 0 0 0,4-6 6 16,2 0-5-16,-2-2-1 15,-8-2 7-15,-7 1-1 16,-11 1-6-16,-10 3-1 15,-11 3 0-15,-10 2 0 16,-4-1-1-16,-2 3-38 16,0 0-39-16,0 0-82 15,-5 0-82-15,-2 3-30 16,0 2-58-16</inkml:trace>
  <inkml:trace contextRef="#ctx0" brushRef="#br0" timeOffset="560975.1096">31214 17409 755 0,'0'0'753'16,"0"0"-655"-16,0 0 11 16,0 0-17-16,0 0-41 15,0 0-42-15,0 0-9 16,-13 0 0-16,-1 15-9 0,-7 9 9 15,-7 8 5-15,-6 8-5 16,-7 7 0-16,-2 6 0 16,-2 1 1-16,-1 4-1 15,4-4 0-15,5-5 1 16,5-5-1-16,9-8 0 16,5-6 0-16,7-5 0 15,4-5 1-15,4-6-2 16,3-1 1-16,0 0-1 15,0-6-1-15,6 1-3 16,8-2 5-16,3-1 6 16,5-1-5-16,3-2 9 0,3-2-1 15,3 0 3-15,4 0 0 16,3-2-11-16,3-6 9 16,1 0-4-16,2-2-5 15,-2 0 0-15,-2 0 1 16,-1 1-1-16,-5-1 1 15,-2 0-1-15,-6 2 1 16,-4 1-2-16,-5 2-20 16,-3 0-28-16,-2-1-59 15,-6-3-100-15,-5 0-175 0</inkml:trace>
  <inkml:trace contextRef="#ctx0" brushRef="#br0" timeOffset="561321.5301">31210 17716 935 0,'0'0'321'16,"0"0"-244"-16,0 0-49 15,0 0-20-15,0 0 10 16,0 0 30-16,0 0 30 0,-17 86 18 15,12-60-7-15,1 4-26 16,-2-2-9 0,2 7-15-16,-1-1-6 0,-1 4-16 15,3 0-1-15,0 0-10 16,2 2 3-16,-1-4-2 16,1-5-1-16,1 0-5 15,-3-4-1-15,2 0 0 16,-2-4 0-16,-1-3-26 15,1-1-38-15,-3 3-104 16,0-3-107-16,2-6-284 0</inkml:trace>
  <inkml:trace contextRef="#ctx0" brushRef="#br0" timeOffset="561983.7888">32259 18285 257 0,'0'0'254'0,"0"0"-49"16,0 0-116-16,0 0 57 15,0 0-36-15,0 0-45 16,0 0-8-16,5-1 21 15,-5 1-39-15,0 0-28 16,0 0-5-16,0 0-6 16,0 0-1-16,0 0-13 15,0 0-27-15,0 0-40 0,0 0-152 16,0 0-154-16</inkml:trace>
  <inkml:trace contextRef="#ctx0" brushRef="#br0" timeOffset="742188.9523">29452 15298 598 0,'0'0'394'0,"0"0"-252"15,0 0 23-15,0 0-62 16,0 0-41-16,0 0 1 16,0 0 1-16,0 0 1 0,0 0-9 15,0 0-11-15,0 0-16 16,0 0-1-16,0 0-15 15,0-3-4-15,0 0-2 16,-4 0-7-16,-2-1 1 16,-2-3-1-16,-1-1 0 15,0 0 0-15,2 1 0 16,1-3 1-16,1-2 6 16,5 1-5-16,0-5 10 15,0-1 18-15,3-3-12 16,9-2-12-16,3 2-6 15,0 3 2-15,1 3-2 16,-1 8 0-16,3 2-5 16,-1 4 4-16,2 0 1 0,-1 4-1 15,0 12-7-15,-4-2 0 16,-4 6-5-16,-6 2 4 16,-4 5-2-16,0 0 5 15,-13 2 6-15,-7 1-1 16,-3-3 1-16,0 0 0 15,2-5 0-15,3 1 0 16,6-6-1-16,2 0 1 16,6 0 0-16,1 1 0 15,3-1 0-15,0 3 0 16,0 0 0-16,3 2-1 16,4-2 0-16,3 1 1 15,-2 2 1-15,-1-1-1 0,-2 2-16 16,-1-1-115-16,-4 1-15 15,0 8-56-15,0-8-196 16,0-4-95-16</inkml:trace>
  <inkml:trace contextRef="#ctx0" brushRef="#br0" timeOffset="742438.9573">29614 15869 172 0,'0'0'600'0,"0"0"-417"15,0 0-51-15,0 0-67 16,0 0-65-16,0 0-52 16,0 0-224-16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4:57:05.6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7795 2428 312 0,'-83'45'15'0,"-11"21"-14"16,16 19 8-16,5 21 4 15,16 6 0-15,14-5-13 16,18-11 1-16,11-14 110 16,11-16-75-16,0-13-24 15,3-7-3-15,0-4-7 16,-3 22 0-16,0-8-2 15,3-10-228-15</inkml:trace>
  <inkml:trace contextRef="#ctx0" brushRef="#br0" timeOffset="1495.6729">4101 2757 652 0,'0'0'142'16,"0"0"-18"-16,0 0 10 16,0 0 21-16,0 0-10 15,0 0 12-15,0 0-42 16,63-27-29-16,-63 24-16 16,0 2-7-16,0 1-27 15,0 0-14-15,-11 0-13 16,-17 0 7-16,-11 3-15 0,-29 8 0 15,-31 8-1 1,-25 3 0-16,-13 3-11 0,0 1-11 16,10-6 0-16,22-5 12 15,19-7 1-15,26-3 8 16,23-4 0-16,10-1 0 16,6 0 1-16,0 0-1 15,2 0 1-15,11 0 0 16,4 0 0-16,2 0 0 15,2 0-3-15,0 1-4 16,0 4-6-16,0 3 4 0,0 8 9 16,0 5 0-1,0 7 0-15,0 10 1 0,0 8 0 16,0 16-1-16,-10 18 6 16,-5 18-5-16,-3 7 11 15,-4-2-11-15,5-4 7 16,-5-5-1-16,4 7-6 15,-6 6-1-15,-4-1 2 16,-2-5-1-16,-1-6 0 16,1-10 1-16,6-15-1 15,6-15 9-15,9-11-9 16,3-5 0-16,0 7 12 16,0 3 0-16,6 3 6 15,0-5-3-15,3-6-10 16,14-6 10-16,5-7-15 0,11-7 0 15,10-8 8-15,24-9 14 16,33-4 4-16,27-3-3 16,13-11-8-16,-10 0-2 15,-18 3-13-15,-22 3 1 16,-16 1 4-16,-16-1-6 16,-13 6-2-16,-6-1-34 15,4 3-34-15,12 0-96 16,-7 0-152-16,-15 0-384 0</inkml:trace>
  <inkml:trace contextRef="#ctx0" brushRef="#br0" timeOffset="2644.9729">4095 3399 88 0,'0'0'71'15,"0"0"-47"-15,0 0 50 16,0 0 193-16,0 0-103 16,0 0-112-16,33-47-46 15,-6 15-5-15,1-10 9 16,5-19 16-16,0 2 38 16,-2-3 66-16,-4 5 6 15,-12 19 52-15,-2 6 44 16,-10 15-5-16,-3 10-85 0,0 7-70 15,0 0-72-15,-13 14 0 16,-5 14-10-16,-18 26 10 16,-19 32 0-16,-17 33 1 15,4 10 5-15,15-9-5 16,22-30 6-16,28-33-7 16,3-18-7-16,3-5 7 15,20 0-6-15,11 0-8 16,26-4 14-16,32-18-2 15,36-13 2-15,-14-19-135 16,-17-13-271-16</inkml:trace>
  <inkml:trace contextRef="#ctx0" brushRef="#br0" timeOffset="3141.1345">4832 3674 947 0,'0'0'144'15,"0"0"-90"1,0 0-27-16,0 0-6 0,0 0 116 15,0 0 16-15,0 0 4 16,113-40-77-16,-57 1-39 16,-1-1-13-16,-12-3-17 15,-10 4-5-15,-18 5-5 16,-9 9 6-16,-6 14 31 16,-15 11 1-16,-34 10-25 0,-4 21-14 15,-15 13 1 1,-13 25 0-16,10 16-1 15,14 0 0-15,17-14 0 16,35-14-2-16,13-26-3 0,44-3 5 16,48-12 37-16,49-22-17 15,21-35-3-15,-4-24-16 16,-26-12-1-16,-43-5-40 16,-24-4-15-16,-31-3-18 15,-18 12-40-15,-21 21 29 16,-3 21 21-16,-6 15 63 15,-15 8 83-15,0 4 44 16,-9 8-50-16,-6 6-52 16,5 21-16-16,-2 8-6 0,12 8 2 15,8 3-4 1,13 3-1-16,0 2 32 0,24-2 16 16,4 3-21-16,8-4-12 15,4 2-8-15,5-6-7 16,-3-6-72-16,4-20-102 15,-10-11-101-15,-14-7-571 16</inkml:trace>
  <inkml:trace contextRef="#ctx0" brushRef="#br0" timeOffset="3277.2275">5456 3618 400 0,'0'0'1220'15,"0"0"-1067"-15,0 0-88 16,0 0-24-16,149-71-12 15,-22 24-29-15,7-6-16 0,-28 9-219 16,-31 6-368-16</inkml:trace>
  <inkml:trace contextRef="#ctx0" brushRef="#br0" timeOffset="3455.9208">6270 2856 1377 0,'0'0'218'15,"0"0"-80"-15,0 0-72 16,0 0-66-16,0 0-5 16,0 0 4-16,0 0 1 15,23 111-17-15,-20-50-126 16,-3 38-39-16,-12-12-63 0,-6-6-321 0</inkml:trace>
  <inkml:trace contextRef="#ctx0" brushRef="#br0" timeOffset="3768.4538">6881 3325 1508 0,'0'0'226'0,"0"0"-112"16,0 0-42-16,-102 13-56 15,41 6-16-15,0 5 1 16,19-2-2-16,3 1 1 15,23-3-13-15,16-2-15 0,6 0-20 16,28 5 47-16,12 2 1 16,8 7 9-16,0 1 0 15,1 4-9-15,-13 1 1 16,-8 2-1-16,-13-2 0 16,-18-2-12-16,-3 3 5 15,-24-5 7-15,-36 6 11 16,-34-3 2-16,-32-8-13 15,-1-20-20-15,33-9-259 16,36-11-1056-16</inkml:trace>
  <inkml:trace contextRef="#ctx0" brushRef="#br0" timeOffset="4263.3744">9438 3674 1257 0,'0'0'292'0,"0"0"-71"16,7-73-102-16,-14 46 5 15,-17 6-27-15,-19 5-43 16,-10 6-46-16,-12 8-8 16,-2 2-6-16,-2 10-5 15,8 18 2-15,6 11 0 16,10 9 3-16,15 6-4 16,17 1-1-16,13-4-12 15,25-6 18-15,33-1 4 0,33-12 1 16,30-20-72-16,15-13-79 15,-29-21-184-15,-22-15-629 16</inkml:trace>
  <inkml:trace contextRef="#ctx0" brushRef="#br0" timeOffset="4599.3595">10045 3196 1681 0,'0'0'207'16,"0"0"-175"-16,0 0-32 15,0 0-13-15,0 0 12 0,-70 109 1 16,46-47-1 0,-1 20 0-16,-5 16 0 0,3-4 1 15,9-20 0-15,9-22 0 16,2-16 0-16,4-1 0 16,0-1 0-16,3-3 0 15,-4-14 0-15,4-13-22 16,0-4 22-16,4-24-1 15,12-11-29-15,5-6-101 16,6 3 71-16,0 8 60 16,1 13 10-16,2 12 2 15,-1 5-12-15,3 5 0 16,-2 15-12-16,2 4 4 16,3 3 0-16,20 5-69 15,-10-5-142-15,1-11-469 0</inkml:trace>
  <inkml:trace contextRef="#ctx0" brushRef="#br0" timeOffset="4924.502">10566 3783 1595 0,'0'0'207'0,"0"0"-157"16,0 0-30-16,0 0 19 15,0 0-16-15,0 0 17 16,119-26-17-16,-67 7-11 15,2-5-3-15,-5-5 2 16,-10 0-10-16,-12-3-1 16,-11-4 0-16,-16 3-26 0,0 3 14 15,-19 4 6-15,-14 11-10 16,-9 11 1-16,-7 4 2 16,-9 12 3-16,0 18 0 15,2 10 8-15,10 7-5 16,12 7-2-16,13 3 8 15,18-3 1-15,6 0 11 16,46 1-11-16,39-7-17 16,45-23-41-16,-12-12-177 15,-9-13-493-15</inkml:trace>
  <inkml:trace contextRef="#ctx0" brushRef="#br0" timeOffset="5127.3792">11555 3499 804 0,'0'0'823'0,"0"0"-731"0,-91 7-73 16,40 17-18 0,-1 12 0-16,3 6 8 0,13 5-2 15,10 2 1-15,19 0 8 16,7-2 7-16,10-4-17 16,29-4-6-16,21-8-7 15,40-30-110-15,-9-1-152 16,-3-21-743-16</inkml:trace>
  <inkml:trace contextRef="#ctx0" brushRef="#br0" timeOffset="5323.5161">12162 3200 1724 0,'0'0'214'16,"0"0"-208"-16,0 0-6 15,-64 89-1-15,25-23 1 16,-7 22 1-16,-3 15 0 15,7 3 0-15,12-20 0 16,12-23-1-16,14-22 1 16,4-7-1-16,0-1-18 15,13-4-90-15,39-19-94 16,-1-10-17-16,6-11-333 0</inkml:trace>
  <inkml:trace contextRef="#ctx0" brushRef="#br0" timeOffset="5595.7229">12380 3547 1505 0,'0'0'185'0,"0"0"-155"16,-97 20-19-16,37-3-10 15,-1 3 8-15,0-3-9 16,9-3 0-16,13-6 0 16,15-3 1-16,12-4 13 15,6-1 1-15,6 0 14 16,0 0 3-16,0 0-17 15,0 3-15-15,3 5-28 16,9 6-52-16,6 7 64 16,3 9 16-16,9 5 9 15,5 5 1-15,7 1-4 0,1 0-5 16,8-3-1 0,34-5-16-16,-13-8-205 0,-4-14-437 15</inkml:trace>
  <inkml:trace contextRef="#ctx0" brushRef="#br0" timeOffset="6379.7505">15028 3856 45 0,'0'0'980'16,"0"0"-827"-16,0 0-69 15,0 0 2-15,0 0 21 16,14-86-20-16,-10 57-8 15,2-4-21-15,6-2 12 0,7 3-32 16,11 3-22-16,6 8 5 16,9 11-10-16,7 10-11 15,4 0-1-15,-1 21-9 16,-5 13 1-16,-10 8-6 16,-14 10 2-16,-26 16-10 15,-6-1-28-15,-33 0 29 16,-19-3-32-16,-8-20 22 15,-7 0 13-15,0-11 19 16,15-6 8-16,13-7-1 16,15-6-6-16,17-3-1 15,13-1 1-15,30 1 11 16,51 2 101-16,48 0-3 0,20-5-50 16,5-5-35-1,-25-3-12-15,-41-4-13 16,-23-9-32-16,-13-19-132 15,-26 2-139-15,-4-5-686 0</inkml:trace>
  <inkml:trace contextRef="#ctx0" brushRef="#br0" timeOffset="6562.3066">15061 3364 1440 0,'0'0'196'0,"0"0"-124"16,130-9-47-16,-16 9-13 16,19 0-12-16,6 10 0 15,-6 2-17-15,-42-2-218 0,-12-5-316 0</inkml:trace>
  <inkml:trace contextRef="#ctx0" brushRef="#br0" timeOffset="6800.0619">17636 3725 1048 0,'0'0'591'0,"0"0"-580"16,0 0-11-16,0 0-10 0,9 99 10 15,-21-47 18-15,-8 4-4 16,3 3-5-16,-5-8 1 15,5-4-1-15,5-6-7 16,9-5 10-16,3-7-12 16,19-11-97-16,13-8-105 15,4-10-470-15</inkml:trace>
  <inkml:trace contextRef="#ctx0" brushRef="#br0" timeOffset="6946.1659">17830 3406 1685 0,'0'0'167'0,"0"0"-167"0,0 0-232 15,-82 8-18-15,67 18-131 16,12 2-366-16</inkml:trace>
  <inkml:trace contextRef="#ctx0" brushRef="#br0" timeOffset="7222.0256">18210 3656 651 0,'0'0'396'0,"-89"-6"-285"15,28 6-69-15,-8 0 36 16,9 7-40-16,17 13-24 16,24 5-14-16,19 10 2 0,39 15 9 15,49 19 120-15,3-1 1 16,-2-6-69-1,-13-11-41-15,-33-18-11 0,-5 0-11 16,-15 0-2-16,-23-6-13 16,-20-5 15-16,-55-4 7 15,-38-5 11-15,-17-6-18 16,10-7-5-16,43 0-235 16,37-7-688-16</inkml:trace>
  <inkml:trace contextRef="#ctx0" brushRef="#br0" timeOffset="7925.4756">20602 3855 750 0,'0'0'377'0,"0"0"-141"16,0 0-59-16,-9-74-18 15,-9 50-29-15,-10 1-86 16,-11-3-29-16,-12 5-14 15,-8 2 6-15,-10 8-7 16,2 9 0-16,1 2 0 16,12 8-1-16,15 11-7 15,19 6-3-15,17 3-11 16,9 3 0-16,43 3 22 0,9-4 31 16,14-7-9-16,5-7-12 15,-11-13-10-15,-2-3-9 16,-12-5 1-16,-13-12 8 15,-12-2 8-15,-14 4-8 16,-7 5-9-16,-6 7-12 16,0 3 8-16,0 14-22 15,0 15 18-15,-1 12 11 16,-4 7 6-16,-1 5 1 16,-5-4 0-16,-3-4-1 15,-4-4-6-15,-5-7 4 16,-3-6 2-16,-9-8 6 0,-8-8 7 15,-8-10 21-15,-10-2-2 16,-3-17-11-16,3-11-21 16,22-37-11-16,20 6-119 15,19-3-540-15</inkml:trace>
  <inkml:trace contextRef="#ctx0" brushRef="#br0" timeOffset="8249.8184">21011 3930 738 0,'0'0'308'16,"0"0"-130"-16,104 25-43 16,-62-19-51-16,0-6-16 15,1 0 30-15,2-6-47 16,-1-11-22-16,-2-5 4 16,-4-7-9-16,-9-2-10 0,-6-2-14 15,-17 0 0-15,-6 5 0 16,-16 4-14-16,-34 7-2 15,-5 6 3-15,-12 9 5 16,-4 2 8-16,12 7-1 16,-2 15 0-16,12 4 0 15,13 7 1-15,12 5 0 16,19 5 1-16,5 7 32 16,29 2 20-16,32 7-15 15,34 2-16-15,32-6-21 16,12-17-1-16,-33-18-160 15,-29-19-236-15</inkml:trace>
  <inkml:trace contextRef="#ctx0" brushRef="#br0" timeOffset="8596.6424">21839 3827 1520 0,'0'0'245'0,"0"0"-182"15,0 0-56-15,0 0 3 16,107 76 3-16,-67-34 0 15,-2 4-12-15,-9-3-1 16,-6-3-7-16,-8-7-4 16,-7-3 3-16,-4-9-1 15,-4-6 0-15,0-10 9 16,0-5 0-16,0-4 34 0,6-20 59 16,14-24-66-1,5-3-27-15,11-5-19 16,5 2 19-16,-5 19 0 0,3 11 2 15,-6 18-2-15,-5 7-12 16,-3 29-3-16,-3 12 5 16,-6 8-1-16,-5-1 0 15,-6 2 9-15,-4-3-4 16,-1-2 5-16,0 0-10 16,29-1-165-16,2-13-113 15,12-13-437-15</inkml:trace>
  <inkml:trace contextRef="#ctx0" brushRef="#br0" timeOffset="9077.3509">22963 4107 347 0,'0'0'1148'0,"0"0"-1042"16,0 0-88-16,0 0 12 16,0 0 70-16,0 0-11 15,99-18-53-15,-56 4-18 16,2-7-8-16,-6-9 9 15,-8-6-10-15,-10-9-9 16,-12 1 0-16,-9 0 0 16,-9 9 0-16,-22 12-11 15,-19 16-5-15,-8 7 0 16,-7 24 8-16,-3 17 7 0,7 10-10 16,11 6 3-1,15 0 7-15,19-2-12 0,16-4-4 16,6-3 17-16,28-6 16 15,27-2 1-15,27-15 10 16,21-21 8-16,9-9-18 16,-19-29-2-16,-23-9-5 15,-8-17-10-15,-11 5-15 16,0-1-27-16,-5 2 21 16,-18 21 21-16,-7 9 18 15,-1 10 29-15,-17 14-47 16,-7 18-28-16,-2 20 4 15,0 12 7-15,-7 5 8 16,-5 3-1-16,3-2 10 16,3-1 0-16,6-1 0 15,20-6 0-15,30-5-6 16,46-17-112-16,-7-10-237 0,1-16-997 0</inkml:trace>
  <inkml:trace contextRef="#ctx0" brushRef="#br0" timeOffset="9384.5241">24384 3925 1091 0,'0'0'390'0,"-91"2"-315"15,33 13-67-15,-2 8 0 16,17 1-8-16,11 0-2 16,18-3 2-16,14-3 5 0,3 0 37 15,22-4 38-15,9-2 9 16,8-3-41-16,9-8-27 15,1-1-20 1,-6 0-1-16,-7-8-11 0,-14 3 10 16,-8 5 0-16,-11 0-36 15,-6 14-14-15,0 12 1 16,-3 5 29-16,-5 3 21 16,4 1 10-16,4-2-4 15,0-6-4-15,18-4-1 16,15-6-1-16,38-17-48 15,-7-4-213-15,0-19-758 0</inkml:trace>
  <inkml:trace contextRef="#ctx0" brushRef="#br0" timeOffset="9662.8694">25312 3347 1759 0,'0'0'158'16,"0"0"-109"-16,0 0-49 15,0 0-2-15,0 0-24 16,0 0 2-16,0 0 23 16,-16 86 1-16,0-24 1 15,-12 23-1-15,-15 26 0 16,-5 15-1-16,6-6 1 16,15-12 0-16,20-20 0 15,7-22 1-15,0-13 0 16,15-14-1-16,9-7 0 15,10 2 24-15,26 4-4 16,31-1-20-16,28-26-27 0,-14-8-320 16,-16-11-1041-16</inkml:trace>
  <inkml:trace contextRef="#ctx0" brushRef="#br0" timeOffset="10014.8766">24912 3824 1385 0,'0'0'216'0,"0"0"-125"16,0 0-36-16,0 0 42 0,130-14-49 15,7 15-36 1,26 19-6-16,4 5-6 16,-21 2 0-16,-44-5 1 0,-30-3-2 15,-27-4 1-15,-19 2-31 16,-6 5-10-16,-11 3-26 15,-9 2-85-15,-10-2 12 16,-29-2 92-16,-9-6 28 16,-7-6-3-16,2-8 13 15,5-3 10-15,3-4 0 16,11-14 27-16,9-5 40 16,8-7 51-16,9-4-10 15,8-4-31-15,17 1-77 16,32 4-79-16,35 20-231 15,-8 9-78-15,-6 4-275 0</inkml:trace>
  <inkml:trace contextRef="#ctx0" brushRef="#br0" timeOffset="10333.4957">26050 4366 542 0,'0'0'803'15,"0"0"-620"-15,77-109-73 16,-36 52-34-16,4-3-51 16,3-2 3-16,-2 4 14 15,0 6 34-15,-7 7-1 16,-5 7-37-16,-8 8-8 0,-10 7-9 16,-4 8-12-1,-7 8-9-15,-2 4 0 0,-2 3-11 16,-1 4-6-16,0 20-20 15,2 24 23-15,-1 25 14 16,5 21 0-16,4-4 0 16,4-15 0-16,2-22 0 15,5-10-1-15,12 6-8 16,46 13 0-16,-7-8-209 16,5-17-438-16</inkml:trace>
  <inkml:trace contextRef="#ctx0" brushRef="#br0" timeOffset="10941.5005">28167 3952 1177 0,'0'0'254'15,"0"0"-90"-15,0 0-72 16,0 0-48-16,0 0-28 15,-102-24-15-15,42 24 6 16,-7 18-7-16,10 7 0 0,3 6 0 16,14 1-7-16,23 1-2 15,17-4-31-15,19 1 40 16,39-2 66-16,30-7-6 16,-3-9-18-16,-9-12-21 15,-16-5-4-15,-24-21-1 16,-1-23-10-16,-11-27-6 15,-17 1-1-15,-7 8-21 16,-24 15-10-16,-14 28 4 16,-16 11 3-16,-12 10-42 15,-17 36-153-15,16 13-57 16,21 5-135-16</inkml:trace>
  <inkml:trace contextRef="#ctx0" brushRef="#br0" timeOffset="11207.6905">28345 4329 1058 0,'0'0'260'0,"0"0"-58"16,0 0-84-16,0 0 13 15,90-106-36-15,-50 47-7 16,11-27-54-16,-2 4-18 16,-4 9-7-16,-9 16-3 15,-16 30 8-15,-2 5-13 16,-4 8 8-16,-8 14-9 15,-3 1-29-15,-1 25 9 0,0 11 14 16,1 13 4 0,-2 8 1-16,-1 1-10 15,2-1-32-15,4 1-32 0,33 19-87 16,1-15-69-16,14-12-163 16</inkml:trace>
  <inkml:trace contextRef="#ctx0" brushRef="#br0" timeOffset="11588.6419">30092 4141 1724 0,'0'0'192'0,"0"0"-166"16,0 0-5-16,0 0-20 15,0 0-1-15,0 0-11 16,79 74-6-16,-73-32 17 15,-6 7-9-15,0 4-1 0,-13-4-8 16,-4-5-14-16,4-10 23 16,4-13-2-16,4-8-1 15,5-12 12-15,0-1 11 16,10-14 27-16,16-19-27 16,16-12-5-16,22-18-4 15,3 5 5-15,6 3-6 16,3 11 6-16,-18 24-1 15,0 9-6-15,-11 11-1 16,-11 3 0-16,-11 19-12 16,-10 8 1-16,-9 5 3 0,-6 6 0 15,-6 3-4 1,-12 1-108-16,5 10-111 0,5-10-58 16,8-12-100-16</inkml:trace>
  <inkml:trace contextRef="#ctx0" brushRef="#br0" timeOffset="11851.4187">31447 4299 1386 0,'0'0'98'16,"0"0"-71"-16,0 0-27 16,-2 106-11-16,-17-69 8 15,-7-3 3-15,-5-6 1 0,-7-5 0 16,2-11 9-1,0-9 29-15,4-3 24 0,9-14-15 16,7-11 19-16,12-10 6 16,4-4-10-16,18-3-25 15,17 4-24-15,7 5-14 16,8 12-29-16,2 10-2 16,21 11-67-16,-13 0-124 15,-6 0-277-15</inkml:trace>
  <inkml:trace contextRef="#ctx0" brushRef="#br0" timeOffset="12138.6287">32115 3681 1467 0,'0'0'195'15,"0"0"-141"-15,0 0-54 16,0 0-18-16,0 0-4 15,0 0 13-15,-80 140 9 16,32-43 7-16,0 12-6 16,14 0 14-16,16-11 20 15,18-10 0-15,0-3-12 16,13-16-8-16,5-15-1 16,3-17 3-16,3-7-4 15,7 0-2-15,10-2 3 16,9-5-14-16,30-23-5 0,-11-9-169 15,-9-18-489-15</inkml:trace>
  <inkml:trace contextRef="#ctx0" brushRef="#br0" timeOffset="12299.7327">31669 4095 1098 0,'0'0'531'16,"0"0"-449"-16,0 0-5 15,0 0 42-15,172 29-87 16,-38 11-25-16,17 8-7 16,-8 1-80-16,-46-14-178 15,-35-10-449-15</inkml:trace>
  <inkml:trace contextRef="#ctx0" brushRef="#br0" timeOffset="12445.8367">32662 4814 1517 0,'0'0'180'16,"0"0"-129"-16,0 0-51 15,0 0-67-15,0 0-174 16,0 0-598-16</inkml:trace>
  <inkml:trace contextRef="#ctx0" brushRef="#br0" timeOffset="15058.5195">4125 5248 157 0,'0'0'100'16,"0"0"-3"-16,-6 110-40 16,-12-58-35-16,-12 26-22 0,2-15-99 15,0-5-12-15</inkml:trace>
  <inkml:trace contextRef="#ctx0" brushRef="#br0" timeOffset="15759.8542">3962 5591 1215 0,'0'0'180'0,"0"0"-17"16,0 0 25-16,0 0-89 15,0 0-33-15,0-71 10 16,17 32-7-16,5-1-10 15,11 2-28-15,4 5 0 16,2 8-6-16,-2 8-18 16,-4 9 8-16,-5 8-15 15,-8 0-11-15,-4 14-9 16,-7 12 3-16,-6 10 5 16,-3 12 10-16,-25 15 2 15,-32 19-1-15,-31 6 1 0,0-12-1 16,14-21-21-1,24-25 9-15,22-16 13 0,4-2 1 16,9-2 0-16,2-3 1 16,13-4-1-16,0-2 0 15,13 1 17-15,32 2 1 16,28 3 43-16,6 0-13 16,0-1-27-16,-9-3-16 15,-16-3-6-15,0 0-13 16,7 0-74-16,-6-14-65 15,-19-6-129-15,-11-4-420 0</inkml:trace>
  <inkml:trace contextRef="#ctx0" brushRef="#br0" timeOffset="15978.0048">3783 5181 1635 0,'0'0'240'15,"0"0"-123"-15,0 0-23 16,0 0-47-16,121-21-28 16,1 13-4-16,19 1-14 15,5 4-1-15,-16 0-16 16,-26 2-103-16,-13-6-118 16,-30 1-275-16,-22-4-345 0</inkml:trace>
  <inkml:trace contextRef="#ctx0" brushRef="#br0" timeOffset="16206.1696">4647 4880 1490 0,'0'0'205'15,"0"0"-3"-15,0 0-119 16,0 0-61-16,103 22-11 16,-40 25-11-16,8 24 6 15,1 28 7-15,-8 16 0 16,-25 3-1-16,-21 1 0 15,-18-6 2-15,-18-5-5 16,-18-5-1-16,-19-10-6 0,-15-10-2 16,-23-13 0-16,-23-18-13 15,-14-18-40-15,-9-26-14 16,29-8-131 0,22-8-188-16</inkml:trace>
  <inkml:trace contextRef="#ctx0" brushRef="#br0" timeOffset="16441.7121">3364 4833 1106 0,'0'0'401'0,"-91"7"-302"16,27 39-80-16,-17 38-10 15,1 38-3-15,14 20 4 16,30 0 21-16,36-15 1 0,27-23 7 15,43-16-8-15,26-13 8 16,26-17-7-16,21-18-13 16,17-17-17-16,10-23-2 15,0-23-50-15,-40-13-239 16,-30-7-585-16</inkml:trace>
  <inkml:trace contextRef="#ctx0" brushRef="#br0" timeOffset="16663.0837">5439 4521 1428 0,'0'0'160'16,"0"0"-156"-16,0 0-4 0,-4 92 0 15,-5-36 12 1,-6 19 1-16,-3 18-7 0,0 19 0 15,8-11 3-15,7-19-9 16,6-4-58-16,16-34-166 16,5-8-441-16</inkml:trace>
  <inkml:trace contextRef="#ctx0" brushRef="#br0" timeOffset="16824.1877">5839 5438 1724 0,'0'0'233'0,"0"0"-103"0,0 0-83 16,124-24-34-16,-67 14-13 15,4 2-16-15,15 4-106 16,-15-2-134-16,-16 3-331 0</inkml:trace>
  <inkml:trace contextRef="#ctx0" brushRef="#br0" timeOffset="16971.2928">5784 5740 1098 0,'0'0'648'15,"0"0"-551"-15,0 0 30 16,100 2-58-16,-3-8-53 0,15-5-16 16,-21 1-154-1,-27-3-438-15</inkml:trace>
  <inkml:trace contextRef="#ctx0" brushRef="#br0" timeOffset="17509.4326">7728 5517 1167 0,'0'0'138'0,"0"0"-56"16,0 0 64-16,-9-75-42 15,9 46 69-15,12-4-103 16,18 2 6-16,12 5-41 15,13 3-20-15,3 9-8 16,6 8 1-16,-7 6 1 16,-8 6-9-16,-10 15-11 15,-14 10-5-15,-13 10-9 16,-12 5 6-16,-12 13 6 16,-28 1 4-16,-11 5 8 15,-10 0 0-15,-2-4 0 0,5-7 1 16,9-7 0-1,13-8 0-15,11-9 0 0,11-7 0 16,8-8-3-16,6-2-7 16,5-2 10-16,20 2 7 15,26 0 46-15,28-3 1 16,27-3-12-16,6-7-25 16,-6 0-7-16,-27-3-10 15,-21-7-7-15,-16 3-48 16,7-17-74-16,-10 0-176 15,-8-7-598-15</inkml:trace>
  <inkml:trace contextRef="#ctx0" brushRef="#br0" timeOffset="17755.4375">7803 4892 857 0,'0'0'391'16,"0"0"-248"-16,0 0-48 16,0 0-29-16,0 0-18 15,146 4-17-15,-27 17 19 16,8 2 2-16,-3-3-17 16,-21-6-25-16,-27-4-1 15,-12-5-8-15,-19 2 6 16,1 0-7-16,15 9-16 0,-4-3-148 15,-9 0-220-15</inkml:trace>
  <inkml:trace contextRef="#ctx0" brushRef="#br0" timeOffset="18684.5101">3361 7562 909 0,'0'0'279'15,"0"0"-195"-15,0 0 30 16,0 0 36-16,0 0-2 16,0 0-35-16,0 0 7 15,-45-102-56-15,75 66-27 16,9 0-24-16,9 5-12 16,1 7 0-16,0 10-1 15,-7 10-6-15,-6 4-2 16,-8 14-7-16,-7 14-10 15,-6 9-24-15,-9 8 6 0,-6 6 11 16,-9 5 20-16,-18 4 3 16,-10-1 9-16,-7-3 0 15,-3-2 1-15,0-5 0 16,6-6 0-16,8-5 0 16,15-8 0-16,6-9 0 15,12-5 0-15,10-7 14 16,31-8 13-16,35-1 45 15,33-14-10-15,7-8-33 16,-13-4-21-16,-28 5-9 16,-32 7-42-16,-1-14-86 15,-8 7-133-15,-7-5-227 0</inkml:trace>
  <inkml:trace contextRef="#ctx0" brushRef="#br0" timeOffset="18921.5451">3322 7099 1048 0,'0'0'274'0,"0"0"-144"16,0 0 13-16,0 0-72 15,0 0-49-15,97-66-15 16,-40 57 5-16,4 3-6 15,6 2 1-15,-4 4-1 16,1 0-6-16,2 4 0 0,25 2-63 16,-14-2-141-16,-14-4-399 0</inkml:trace>
  <inkml:trace contextRef="#ctx0" brushRef="#br0" timeOffset="19224.8668">4244 6904 1458 0,'0'0'119'16,"0"0"-106"0,0 0-13-16,97 54 1 0,-53-15 12 15,5 22-4 1,0 27 5-16,-9 23 9 0,-16 15 11 15,-18-1 4-15,-6-9-12 16,-28-13-17-16,-17-10-3 16,-19-4 7-16,-17-13-4 15,-13-7-9-15,-13-13-5 16,-4-16-41-16,-2-20-45 16,28-13-80-16,18-7-374 0</inkml:trace>
  <inkml:trace contextRef="#ctx0" brushRef="#br0" timeOffset="19484.6527">2842 6714 1356 0,'-94'53'80'16,"-6"29"-57"-16,21 21-7 15,18 24-5-15,19 9-10 16,27-1 34-16,15-5 16 16,34-11-16-16,29-7 24 15,21-6 3-15,20-14-2 16,12-10-25-16,11-19-13 16,15-13-21-16,10-23-1 0,12-20-26 15,-39-7-101-15,-23-14-232 0</inkml:trace>
  <inkml:trace contextRef="#ctx0" brushRef="#br0" timeOffset="19823.7883">5219 6747 869 0,'0'0'718'0,"0"0"-588"15,46-76-49-15,-12 52-47 0,8 11-15 16,4 6-18 0,-1 5-1-16,-5 2 0 0,-10 9-11 15,-6 11-5-15,-12 9 3 16,-12 8-12-16,-15 6-11 16,-36 21 14-16,-31 12 3 15,-3-5 4-15,9-11 14 16,16-10-1-16,29-18 1 15,4 1 0-15,11-5-9 16,16-7-2-16,22-7-25 16,60-7 37-16,54-1 39 15,34-5-14-15,9-1-25 16,-46 0-159-16,-44 0-426 0</inkml:trace>
  <inkml:trace contextRef="#ctx0" brushRef="#br0" timeOffset="19997.9081">5872 7708 1517 0,'0'0'227'16,"0"0"-142"-16,0 0-37 16,0 0-31-16,127-8 15 15,-57-4-32-15,21-8-123 16,-27 4-278-16,-31 3-633 0</inkml:trace>
  <inkml:trace contextRef="#ctx0" brushRef="#br0" timeOffset="20154.3138">5672 7958 1106 0,'0'0'224'0,"0"0"46"15,0 0-65-15,137 2-97 16,-7-8-32-16,19-5-38 15,-2-2-26-15,-25 2-12 16,-46 5-101-16,-18-2-429 0</inkml:trace>
  <inkml:trace contextRef="#ctx0" brushRef="#br0" timeOffset="20562.7334">7916 7522 1553 0,'0'0'181'15,"0"0"-101"-15,0 0-31 16,115-63-32-16,-54 47-16 15,9 6 0-15,-1 5 1 16,-5 5-2-16,-15 0 0 16,-13 11-11-16,-23 10-6 15,-13 13-33-15,-38 15 8 0,-43 18 15 16,-7-2 25-16,3-6 2 16,10-5-1-16,32-18 1 15,3 3 0-15,4-3 26 16,20-6 12-16,16-10 9 15,10-5-17-15,41-4 38 16,49-5 18-16,37-6-43 16,9-7-31-16,-10-21-12 15,-29-13-50-15,-44 3-146 16,-24-3-473-16</inkml:trace>
  <inkml:trace contextRef="#ctx0" brushRef="#br0" timeOffset="20749.7085">7985 7174 1560 0,'0'0'191'15,"0"0"-78"-15,0 0-20 16,0 0-56-16,89-55-19 16,-32 49-12-16,13 6-6 15,3 0-28-15,30 23-114 16,-21 0-162-16,-12-4-476 0</inkml:trace>
  <inkml:trace contextRef="#ctx0" brushRef="#br0" timeOffset="20955.8459">9211 7618 375 0,'0'0'1260'0,"0"0"-1114"15,112-4-95-15,-21-4-29 16,-1 1-11-16,-4 3-10 16,-13-2 1-16,-18 3 5 15,-1-1-7-15,12-9-19 16,-20 3-260-16,-18-3-460 0</inkml:trace>
  <inkml:trace contextRef="#ctx0" brushRef="#br0" timeOffset="21156.9854">9529 7333 1476 0,'0'0'308'0,"0"0"-103"15,0 0-126-15,0 0-66 16,0 0-13-16,0 0-7 16,0 0 7-16,0 105 11 15,0-43-5-15,0 24-4 16,-6 31-1-16,-6 14-1 15,-3-1 0-15,9-17-83 16,6-36-246-16,13-28-247 16,10-26-376-16</inkml:trace>
  <inkml:trace contextRef="#ctx0" brushRef="#br0" timeOffset="21790.0202">9863 8057 1707 0,'0'0'196'16,"0"0"-58"-16,0 0-82 16,0 0-27-16,82-55-19 15,-49 48-9-15,-2 3 4 16,-1-2-5-16,-6 5-1 16,-9 1-48-16,-9-2-7 15,-2 2-9-15,-4 0-22 16,0 0 4-16,0 0 10 15,0 0 35-15,0 0 22 16,-4 0 16-16,4 0 1 16,0 0 1-16,0 0 8 0,0 0-9 15,0 0 7-15,0 0-1 16,0 0-7-16,0 0 1 16,0 0 0-16,0 0-1 15,0 0 1-15,-3 0 8 16,0 0 1-16,-3 0-8 15,-6 0 8-15,-3 0-1 16,-3 0 7-16,-3 0-7 16,-4 6-1-16,-5 1-6 15,2 0 4-15,-5 6-5 16,-3 4 0-16,-3 2 6 16,-1 10 2-16,-2 5 9 0,2 6 4 15,4 9 13 1,6 0 1-16,11 2-6 0,10-3-2 15,9-7 14-15,3-2-11 16,18-6 1-16,9-7-6 16,10-2-2-16,8-5 1 15,7-8-10-15,3-8-8 16,-6-3-7-16,-7-1-9 16,-9-15-3-16,-17-7 5 15,-11 2-36-15,-8 0-28 16,-11 4 47-16,-23 6 9 15,-9 5-5-15,-5 6-30 16,-1 7-13-16,-4 22-57 0,18-6-97 16,12-6-282-16</inkml:trace>
  <inkml:trace contextRef="#ctx0" brushRef="#br0" timeOffset="22171.0864">10676 7312 907 0,'0'0'806'16,"0"0"-673"-16,0 0-48 15,0 0-49-15,109-51-23 0,-66 53-13 16,-1 13 0-16,-3 11 0 15,-9 1-16-15,-8 5 8 16,-13 5 0-16,-9 3-4 16,-12 7-25-16,-21 2-20 15,-10 4 22-15,-4-4 24 16,0-2 10-16,10-4 1 16,4-6 0-16,13-6 0 15,13-7 15-15,7-4 7 16,18-6-9-16,33-1 38 15,30-3 1-15,33-10-48 16,1-5-4-16,-26-11-161 16,-24-10-444-16</inkml:trace>
  <inkml:trace contextRef="#ctx0" brushRef="#br0" timeOffset="22348.5908">10536 7179 1603 0,'0'0'202'0,"0"0"-135"16,0 0-35-16,0 0 2 15,133-14-28-15,-17 14-6 16,14 3 1-16,-2 8-1 16,-16-4-69-16,-39-1-273 15,-19-6-964-15</inkml:trace>
  <inkml:trace contextRef="#ctx0" brushRef="#br0" timeOffset="22570.6341">11907 7596 1642 0,'0'0'322'0,"0"0"-243"16,129 0-53-16,-67 0-26 16,-1 0 0-16,0 0-8 0,-4 0-23 15,4-7-83 1,-19 1-229-16,-13-1-841 0</inkml:trace>
  <inkml:trace contextRef="#ctx0" brushRef="#br0" timeOffset="22732.7323">11892 7867 1592 0,'0'0'252'15,"0"0"-120"-15,0 0-72 16,100 7-41-16,-43-4-19 16,1-1-6-16,18-2-63 15,-19 0-155-15,-11-2-428 0</inkml:trace>
  <inkml:trace contextRef="#ctx0" brushRef="#br0" timeOffset="24471.908">13808 7407 1704 0,'0'0'216'16,"0"0"-147"-16,0 0-39 16,0 0-21-16,0 0-9 15,0 0-11-15,0 0 5 16,-9-17-7-16,2 25-3 15,-4 11 10-15,-7 7 6 16,-12 11 2-16,-9 8 7 16,-10 6-9-16,-6 1 6 15,-3 1-5-15,-5-4 5 16,5-4-4-16,4-6 7 0,8-6-8 16,7-6-1-16,7-8 0 15,15-6 0-15,14-4-6 16,3-2 6-16,14-3 23 15,42 5 45-15,41-1 4 16,36 1-40-16,10-3-18 16,-7-4-14-16,-39-2 1 15,-33 0 7-15,-21 0-8 16,-13 0-14-16,1-2-41 16,5-10-87-16,-9 2-205 0,-9-6-527 15</inkml:trace>
  <inkml:trace contextRef="#ctx0" brushRef="#br0" timeOffset="24707.8314">13939 7700 1588 0,'0'0'247'0,"0"0"-83"16,0 0-109-16,0 0-44 15,0 0-11-15,0 0-18 16,0 0 17-16,-17 61 1 15,10-22 6-15,-6 10-6 16,1 1 1-16,-2 7 0 16,1 2 8-16,-2 0-9 15,4-2 0-15,5-8-31 16,5-12-112-16,2-22-105 0,16-11-131 16,-2-7-35-16</inkml:trace>
  <inkml:trace contextRef="#ctx0" brushRef="#br0" timeOffset="24999.0389">13448 6897 1071 0,'0'0'149'16,"0"0"-88"-16,0 0 27 15,0 0 79-15,81 0-21 16,13 0-34-16,40 9-46 16,11 0-20-16,-5 3-30 15,-34-4-9-15,-39-1 2 16,-22-2-3-16,-13 0 0 16,0 1-5-16,-2 1-1 15,-5 3-25-15,-15 7-209 16,-3-2-266-16,-7-2-266 0</inkml:trace>
  <inkml:trace contextRef="#ctx0" brushRef="#br0" timeOffset="26241.8127">3063 9261 1560 0,'0'0'93'0,"0"0"-15"16,0 0-33-16,0 0-26 15,0 0-7-15,-78-78 4 16,72 70 9-16,3 1 35 16,3 1 1-16,0 2-5 15,3 0-27-15,17 4-20 16,8 0-9-16,5 4-9 15,8 16 7-15,-5 9-8 16,-6 11-17-16,-9 6-26 0,-15 19-3 16,-6-4 22-16,-15 5 5 15,-18 3 7-15,-12-13 6 16,-13 4 4-16,-6-8 12 16,-2-1 0-16,5-9 0 15,12-9 1-15,15-6 14 16,16-10-3-16,15-8-11 15,3-6 10-15,33-3 30 16,28 0 75-16,40 0-43 16,23-10-36-16,-3-1-16 15,-26 3-11-15,-35 1-10 16,-23 4-37-16,8-8-76 0,-7-1-200 16,-10-2-383-16</inkml:trace>
  <inkml:trace contextRef="#ctx0" brushRef="#br0" timeOffset="26427.9457">2827 8946 1363 0,'0'0'483'15,"0"0"-384"-15,0 0-44 16,0 0-48-16,0 0-6 15,142-6 8-15,-18 29 5 16,14 6-13-16,1-6-1 16,-15-6-53-16,-26-10-127 0,-29-4-184 15,-21-3-354-15</inkml:trace>
  <inkml:trace contextRef="#ctx0" brushRef="#br0" timeOffset="26666.5486">3904 8831 1534 0,'0'0'166'16,"0"0"-156"-16,91 53 6 15,-30-11-9-15,14 25 3 16,7 25-1-16,3 30 20 16,-18 18-11-16,-25 1-8 15,-29-5-7-15,-20-14 2 0,-32-3-5 16,-25-5-1-16,-18-7 0 15,-18-11-31-15,-10-10-23 16,-14-21-55-16,27-18-44 16,16-24-97-16</inkml:trace>
  <inkml:trace contextRef="#ctx0" brushRef="#br0" timeOffset="26964.6998">2369 8738 1326 0,'0'0'60'0,"-130"16"-40"0,72 31 2 15,-18 33-6-15,-5 42-7 16,2 29 1-16,30 11 12 15,28-10 1-15,21-10 12 16,27-10-3-16,24-9-2 16,23-5 15-16,23-12-15 15,18-13 0-15,18-15-20 16,19-19-10-16,17-21-50 16,-35-18-88-16,-22-20-147 0</inkml:trace>
  <inkml:trace contextRef="#ctx0" brushRef="#br0" timeOffset="27387.0014">4941 8554 1681 0,'0'0'214'0,"0"0"-99"15,0 0-70-15,118-51-36 16,-60 45-9-16,2 6-2 16,-5 6-7-16,-10 18-4 15,-7 6-19-15,-18 6-45 16,-17 7-67-16,-3 3 4 0,-36 1 70 16,-12-2 21-16,-7-8 38 15,0-8 11-15,10-9 11 16,18-7 36-16,11-9 28 15,16-1 3-15,6-3-27 16,40 1-20-16,6 1-4 16,17 2-12-16,1 3-2 15,-12 6-1-15,-4 1-2 16,-17 1 0-16,-16 5-10 16,-18 3-11-16,-3 1 9 15,-43 8 2-15,-32 8 35 16,-38 3-10-16,-14 0-25 15,3-14-13-15,35-15-187 16,38-8-722-16</inkml:trace>
  <inkml:trace contextRef="#ctx0" brushRef="#br0" timeOffset="27590.1124">5826 9670 1101 0,'0'0'926'0,"0"0"-786"16,0 0-13-16,0 0-91 0,0 0-36 15,100-7-2 1,-42 3-69-16,33-5-98 0,-15 2-216 16,-25 4-475-16</inkml:trace>
  <inkml:trace contextRef="#ctx0" brushRef="#br0" timeOffset="27738.5999">5657 10000 1512 0,'0'0'247'16,"0"0"-121"-16,0 0-25 16,152-7-29-16,-35-3-44 15,11-2-28-15,-34 2-138 0,-30 3-447 16</inkml:trace>
  <inkml:trace contextRef="#ctx0" brushRef="#br0" timeOffset="28789.1072">7743 9814 1003 0,'0'0'130'0,"0"0"-75"16,0 0 2-1,52-86 14-15,-28 61-3 0,3 2 7 16,4 3-9-16,5 3-20 16,0 5-19-16,0 9-10 15,-2 3-10-15,-7 5-7 16,-5 19-13-16,-11 9 0 15,-11 9 13-15,-8 11 0 16,-37 14 12-16,-32 12-1 16,-26 3-3-16,4-10-7 15,19-21 0-15,28-19 6 16,22-9-5-16,3-2-1 16,9 2 0-16,2-1 0 15,16-5 0-15,7-3 0 16,32-2 63-16,34-8 14 0,34-4-13 15,10 0-34 1,-16-13-19-16,-13-10-12 0,-37 5-141 16,-18-3-382-16</inkml:trace>
  <inkml:trace contextRef="#ctx0" brushRef="#br0" timeOffset="29001.2591">7568 9515 1629 0,'0'0'173'0,"0"0"-110"15,0 0 46-15,0 0-39 16,47-86-41-16,8 73-20 16,27 9-9-16,27 4-2 15,37 34-104-15,12 2-115 16,-34-3-184-16,-27-13-641 15</inkml:trace>
  <inkml:trace contextRef="#ctx0" brushRef="#br0" timeOffset="29215.4223">8935 10123 1530 0,'0'0'204'0,"0"0"-169"16,0 0 25-16,133 0-19 16,-32-4-16-16,2-3-12 15,-18-2-4-15,-22 2-2 16,-18 0-7-16,32-13-57 16,-14 7-142-16,-2-7-162 0</inkml:trace>
  <inkml:trace contextRef="#ctx0" brushRef="#br0" timeOffset="29433.5669">9183 9769 1068 0,'0'0'559'16,"0"0"-363"-16,0 0-101 16,0 0-66-16,0 0-29 15,0 0 0-15,0 0 5 16,16 92-2-16,-4-36 9 15,0 17-12-15,0 16 6 16,-3 14-5-16,4-11-1 16,-4-16-75-16,15-7-145 15,-6-29-152-15,3-6-190 0</inkml:trace>
  <inkml:trace contextRef="#ctx0" brushRef="#br0" timeOffset="30073.0366">10393 9848 1502 0,'0'0'195'0,"0"0"-74"16,0 0 16-16,46-89-61 0,3 59-36 15,12 4-28-15,5 6-11 16,1 7-1-16,-9 13-1 16,-13 0-9-16,-15 17-6 15,-14 13-8-15,-16 8-56 16,-13 8 20-16,-23 7 41 16,-16 0 12-16,-9 1 6 15,-1-2 1-15,10-8 0 16,10-5 0-16,17-9 0 15,12-7-1-15,13-7-8 16,3-3-1-16,43-3 10 16,36-6 16-16,36-4 5 15,9-4-21-15,-11-26-96 16,-44 5-277-16,-29-6-744 0</inkml:trace>
  <inkml:trace contextRef="#ctx0" brushRef="#br0" timeOffset="30245.5314">10390 9402 1647 0,'0'0'206'16,"0"0"-98"-16,85-53-67 16,22 34-27-16,35 12-2 15,16 7-12-15,-7 13-75 0,-47 7-184 16,-37-7-281-16</inkml:trace>
  <inkml:trace contextRef="#ctx0" brushRef="#br0" timeOffset="30453.1053">11613 10075 1600 0,'0'0'232'15,"0"0"-178"-15,143 4 9 16,-19-1-38-16,12-3-4 16,-2 0-21-16,-34 0 9 15,-36 0-9-15,-19 0-10 16,9-15-103-16,-8 1-214 16,-12-6-435-16</inkml:trace>
  <inkml:trace contextRef="#ctx0" brushRef="#br0" timeOffset="30651.9984">11968 9739 1418 0,'0'0'396'0,"0"0"-234"16,0 0-115-16,0 0-47 16,0 0 0-16,0 0 14 15,48 112-6-15,-31-56-1 16,2 16-6-16,-3 16-1 15,0 16-24-15,13-1-95 16,-2-24-188-16,4-28-52 0</inkml:trace>
  <inkml:trace contextRef="#ctx0" brushRef="#br0" timeOffset="30928.2254">12808 9841 1692 0,'0'0'308'15,"88"-47"-202"-15,-30 29-76 16,11 7-24-16,-5 11-6 16,-19 0 0-16,-2 11-11 15,-16 12-61-15,-21 6-49 16,-6 11-4-16,-39 10-21 16,-10 1 100-16,-12 3 23 15,1-1-31-15,22-7 33 0,9-3 13 16,17-6 1-16,12-7 7 15,6-8 51-15,25-5 7 16,26-7 25-16,26-10-39 16,28-7-44-16,-14-13-179 15,-23-9-670-15</inkml:trace>
  <inkml:trace contextRef="#ctx0" brushRef="#br0" timeOffset="31112.3471">12932 9182 1756 0,'0'0'206'0,"0"0"-111"15,0 0-27-15,146-25-33 16,-10 25-24-16,16 7-10 16,-3 11-1-16,-34 3-6 15,-31 3-113-15,-26-4-154 16,-22-4-366-16</inkml:trace>
  <inkml:trace contextRef="#ctx0" brushRef="#br0" timeOffset="31858.6821">9539 10367 1303 0,'0'0'203'16,"0"0"-127"-16,0 0-44 15,-101 52-20-15,47-15-12 16,-1 12 10-16,0 8 14 16,10 2-7-16,8-2 4 15,20-2 5-15,14-6 3 16,6-5 9-16,24-5 10 15,15-9-11-15,10-6 7 16,3-11 4-16,-4-8-20 16,-5-5-6-16,-13-2-8 0,-14-14 0 15,-8-4-7-15,-11-1-7 16,-3 1-57-16,-21 8 6 16,-9 8-49-1,-13 5-85-15,12 14-173 0,7-1-329 0</inkml:trace>
  <inkml:trace contextRef="#ctx0" brushRef="#br0" timeOffset="32505.1731">12818 10668 1352 0,'0'0'232'15,"0"0"-51"-15,0 0-92 16,-110-37-66-16,58 37-21 16,-11 7 6-16,2 19-7 15,0 7 6-15,6 16 2 16,10 1 6-16,9 7 4 0,15-1 16 15,15-1 5 1,6-5-10-16,14-7-3 0,18-6-5 16,17-8-3-1,7-6-6-15,1-13-1 0,-5-7-5 16,-10-3 1-16,-16-10-7 16,-9-10 4-16,-17-2-5 15,-9-1-23-15,-25 6-35 16,-35 7-79-16,8 7-109 15,10 3-339-15</inkml:trace>
  <inkml:trace contextRef="#ctx0" brushRef="#br0" timeOffset="33000.4952">14973 9821 1455 0,'0'0'303'15,"0"0"-63"-15,0 0-98 16,85-3-90-16,-14 3-42 16,27 0-9-16,0 0-1 15,-21 0 0-15,-21 0-84 0,-7 7-72 16,-11 0-104-16,-6-4-322 0</inkml:trace>
  <inkml:trace contextRef="#ctx0" brushRef="#br0" timeOffset="33149.6038">14941 10123 1283 0,'0'0'320'15,"0"0"-180"-15,0 0 0 16,156 21-55-16,-37-7-54 15,11-1-31-15,-28-6-79 16,-28-7-511-16</inkml:trace>
  <inkml:trace contextRef="#ctx0" brushRef="#br0" timeOffset="35149.184">2891 9104 446 0,'0'0'144'0,"0"0"-106"16,0 0-30-16,0 0-8 0,0 0-12 16,0 0 4-16,9 0-2 15,-6 3 9 1,3-2 0-16,-2 6 1 0,1-1 0 15,1 1-17-15,0 0-104 16,0-4-120-16</inkml:trace>
  <inkml:trace contextRef="#ctx0" brushRef="#br0" timeOffset="35559.3609">2891 9104 41 0,'82'37'164'0,"-82"-37"6"16,0 1-103-16,-4 1-49 0,4-1-16 16,0 2-1-16,-2 0 17 15,1 0 41-15,-2 0 16 16,0-2-19-16,-2 3 146 16,-1-1-86-16,-4 0-50 15,1 3-28-15,1-2-21 16,1 1-10-16,0 0-7 15,2-1 2-15,2-2-1 16,0 1-1-16,3 0 1 16,-3 0 0-16,0 1-1 15,-3 2 1-15,-1 1 0 16,-1 3 10-16,-4 1 5 16,-1 2 12-16,1 2-5 0,-2 2-12 15,1 0 8-15,1 7 4 16,0 2 5-1,2 0-8-15,-1 7-7 0,1 2-1 16,4 0 1-16,0-2-12 16,6-4 1-16,0-6-2 15,6-6-109-15,7-10-406 0</inkml:trace>
  <inkml:trace contextRef="#ctx0" brushRef="#br0" timeOffset="38169.8179">17002 9583 553 0,'0'0'124'0,"0"0"-63"16,0 0-35-16,0 0-17 15,0 0-2-15,0 0 7 16,42-19 28-16,-37 18 59 16,-3-1-20-16,-2 2-11 15,0 0 12-15,0 0 22 16,0 0 4-16,0-1 34 16,0 1-17-16,0 0-36 15,0-3-20-15,-3 3-23 0,-1-3-19 16,1 2-10-1,-3-5-9-15,0 2-7 0,-5-1 11 16,-1 2-5-16,-4 0-7 16,-5 3 0-16,-4 0-1 15,-7 0 0-15,-2 12-1 16,0 5 2-16,-2 5-1 16,0 3 0-16,3 3 1 15,5 3 0-15,4 2-1 16,2 2 1-16,6 2 1 15,6-1-1-15,7 4-1 0,3-3 0 16,9-1 1 0,17 0 9-16,11-6 1 0,1-4 3 15,11-6 0-15,0-6-1 16,0-4-3-16,-1-7 0 16,-2-3-8-16,-7-3 9 15,-8-8-4-15,-1-8-4 16,-8-5-1-16,-5-3 6 15,-3-8-6-15,-3-2-1 16,-5-6 0-16,-5-4-2 16,-1-2 1-16,0 2 1 15,-3 2-1-15,-7 5 1 0,-3 7 1 16,1 4 1 0,-5 5-1-16,7 5-1 0,-5 6 0 15,0 2-5 1,0 2 3-16,-1 2-11 0,-4 4 7 15,4 3 0-15,-8 0-25 16,2 0-52-16,-11 16-92 16,9-2-111-16,0-4-298 0</inkml:trace>
  <inkml:trace contextRef="#ctx0" brushRef="#br0" timeOffset="38640.1825">16571 9230 694 0,'0'0'104'15,"0"0"-64"-15,0 0 6 16,0 0-15-16,0 0 5 16,0 0 3-16,0 0 27 15,-45 1 27-15,60-1 10 16,12 0-5-16,25 0 55 16,32-1-7-16,26-15-62 0,-4 3-26 15,-18 0-10 1,-29 3-14-16,-16 4-18 0,4-2-3 15,3 1-4-15,2-2-7 16,-11 6 4-16,-10 0-6 16,-5 3 0-16,-11 0 0 15,-5 0-1-15,-3 0-6 16,0 0 7-16,-7 0-1 16,0 0-16-16,3 0-18 15,-3 0-3-15,0 0-25 16,0 0-81-16,0 0-46 15,0 0-61-15,0 3 5 0,0 0-141 16</inkml:trace>
  <inkml:trace contextRef="#ctx0" brushRef="#br0" timeOffset="40130.3343">2627 11569 1298 0,'0'0'151'0,"0"0"-40"16,0 0 1-16,0 0-39 15,0 0-32-15,0 0 8 0,-39-60 22 16,39 34-16-16,2 0-24 15,11 2-3-15,8-2-11 16,9 6-11-16,3 8-6 16,4 5-7-16,0 7-2 15,-1 7-8-15,-6 15-7 16,-12 11-62-16,-8 10 17 16,-10 24 15-16,-13-1 28 15,-17 6 14-15,-9 0 10 16,-3-11-5-16,-7 1 7 0,3-3-1 15,4-9 2-15,11-8-1 16,13-8 1 0,6-12-1-16,12-8 10 0,0-4 9 15,10-7 3-15,13-3 23 16,29 0 43-16,0-16-7 16,15 0-39-16,2-8-25 15,-9-2-11-15,-2-1-6 16,0-12-72-16,-19 6-122 15,-14 7-332-15</inkml:trace>
  <inkml:trace contextRef="#ctx0" brushRef="#br0" timeOffset="40343.486">2472 11345 1728 0,'0'0'131'15,"0"0"-60"-15,0 0 5 16,0 0-43-16,0 0-6 16,107-53-17-16,-23 39-9 15,-2 1-1-15,-5 3-16 16,-11 7-124-16,6 3-106 16,-8-3-149-16,-6-1-505 0</inkml:trace>
  <inkml:trace contextRef="#ctx0" brushRef="#br0" timeOffset="40594.8818">3197 11047 1491 0,'0'0'201'16,"0"0"-112"-16,0 0-87 16,0 0-1-16,94 46 6 15,-39-13 2-15,12 13-3 16,8 14-5-16,2 26 6 15,-11 29-7-15,-18 10-1 16,-24-2-8-16,-24-7 8 16,-14-20 1-16,-30-3 0 15,-19-1-9-15,-15-6-27 16,-11-10-17-16,-13-14-49 16,-5-16-24-16,22-16-121 15,16-20-587-15</inkml:trace>
  <inkml:trace contextRef="#ctx0" brushRef="#br0" timeOffset="40873.6392">2206 10935 1493 0,'0'0'12'15,"-85"-3"-11"-15,30 18 11 16,-11 32-12-16,-7 36-6 0,5 43 6 16,12 26 13-1,25 13-1-15,31-11 4 16,18-21 0-16,37-21-4 0,17-16-11 16,22-17 6-16,13-22-7 15,14-22-79-15,9-32-93 16,-27-3-43-16,-21-18-513 0</inkml:trace>
  <inkml:trace contextRef="#ctx0" brushRef="#br0" timeOffset="41201.8686">4341 10575 1667 0,'0'0'191'0,"0"0"-106"16,0 0-72-16,0 0-13 16,0 0-24-16,-80 66 23 15,32-17-1-15,-9 11 2 16,2 3 0-16,3-1 0 16,7 0-1-16,14-5-6 15,4-11 6-15,12-6 0 16,6-10 1-16,6-11-8 15,3-5-9-15,9-7 3 16,15-5 14-16,28-2 11 16,33-6 16-16,33-18-11 15,7-8-16-15,-4-1-13 0,-24-3-107 16,-39 10-221-16,-22 2-453 16</inkml:trace>
  <inkml:trace contextRef="#ctx0" brushRef="#br0" timeOffset="41398.0092">4192 10939 1485 0,'0'0'192'0,"0"0"-150"16,0 0-42-16,-9 75-11 15,12-35 1-15,16 9 10 0,1 4 1 16,10 23 8-16,-2 23-9 15,-4 30-59-15,-6-20-198 16,-8-17-134-16</inkml:trace>
  <inkml:trace contextRef="#ctx0" brushRef="#br0" timeOffset="41587.853">4802 11821 1333 0,'0'0'654'0,"0"0"-559"16,0 0-48-16,105-27-36 15,-47 14-10-15,8 2-1 16,5 2-1-16,10 2-108 0,-17 6-164 16,-15-2-510-16</inkml:trace>
  <inkml:trace contextRef="#ctx0" brushRef="#br0" timeOffset="41761.5653">4744 12161 1438 0,'0'0'341'0,"0"0"-248"16,0 0-37-16,0 0-31 15,124 0 9-15,-27-10-6 16,7 6-14-16,-5 1-14 15,-32 3-112-15,-25 0-397 0</inkml:trace>
  <inkml:trace contextRef="#ctx0" brushRef="#br0" timeOffset="42533.1147">6876 12041 1433 0,'0'0'202'0,"0"0"-97"15,0 0-40-15,0 0-30 16,0 0-19-16,0 0-15 15,0 0 5-15,-37-52-5 16,37 32 11-16,0-3-11 16,9-1 10-16,19 2 6 15,12 1-16-15,8 5-1 16,12 9-6-16,1 7 0 16,-3 0 5-16,-6 20-13 0,-10 7-5 15,-12 9-24 1,-18 11-28-16,-12 5-33 0,-9 7 26 15,-30 5 40-15,-13-2 17 16,-9-6 5-16,-2-6 16 16,2-7 0-16,9-3 0 15,16-8 5-15,11-6 11 16,14-6-6-16,11-6 9 16,8-7-7-16,23-2 46 15,29-3 31-15,31-2 3 16,25-4-38-16,5-16-32 15,-21 0-20-15,-26 0-2 16,-8-13-55-16,-18 4-197 0,-8-2-527 16</inkml:trace>
  <inkml:trace contextRef="#ctx0" brushRef="#br0" timeOffset="42750.6948">6952 11565 1664 0,'0'0'202'15,"0"0"-87"-15,0 0-31 16,0 0-50-16,0 0-33 16,103-29-1-16,-18 29-1 15,33 0 0-15,15 10-57 0,-2 6-50 16,-35 0-81-16,-32-6-185 0</inkml:trace>
  <inkml:trace contextRef="#ctx0" brushRef="#br0" timeOffset="43313.3821">8335 12121 1313 0,'0'0'228'0,"0"0"-12"16,0 0-60-16,0 0-57 15,0 0-59-15,0 0-23 16,0 0-3-16,130-27-7 15,-66 20-7-15,8 2-2 16,-1 3 1-16,-2 2-1 16,-5 0-71-16,-4 0-110 15,-2 0-85-15,-16-5-69 16,-14-2-153-16</inkml:trace>
  <inkml:trace contextRef="#ctx0" brushRef="#br0" timeOffset="43514.5992">8805 11870 980 0,'0'0'263'16,"0"0"19"-16,0 0-59 16,0 0-54-16,0 0-86 15,0 0-56-15,0 0-27 16,-46-10-11-16,43 39 5 16,-6 7 6-16,3 11 0 0,-7 22 1 15,2 17-1-15,11 17-54 16,0-7-94-16,39-17-155 15,4-30-195-15,2-32-182 16</inkml:trace>
  <inkml:trace contextRef="#ctx0" brushRef="#br0" timeOffset="43817.56">9821 12124 1189 0,'0'0'667'0,"0"0"-556"15,0 0-67-15,88-66-27 16,-52 59-17-16,-3 4 0 16,-1 3-12-16,-6 0 10 15,-8 10-29-15,-6 10-32 0,-9 3-16 16,-3 10-6 0,-18 6 68-16,-13 5 17 0,-8 4 7 15,3-1 0-15,6-4-7 16,8 0 0-16,16-9-1 15,6-6 1-15,0-7 0 16,22-5 6-16,17-5 13 16,10-5 0-16,14-6-10 15,22-17-9-15,-12-6-152 16,-15-10-474-16</inkml:trace>
  <inkml:trace contextRef="#ctx0" brushRef="#br0" timeOffset="44007.674">9445 11730 1551 0,'0'0'181'15,"0"0"-99"-15,0 0 0 16,-31-88 7-16,89 68-55 16,48 7-4-16,46 9-19 15,14 4-5-15,-11 11-6 16,-21 15-6-16,-33 6-140 15,-23-8-177-15,-24-4-297 0</inkml:trace>
  <inkml:trace contextRef="#ctx0" brushRef="#br0" timeOffset="44250.3885">10763 12282 1211 0,'0'0'371'0,"0"0"-249"15,0 0-52-15,143 0-29 16,-76 0-20-16,12 0-14 16,-1 0-6-16,-17-3 0 15,9 3 0-15,-9-3-1 0,9-7-96 16,-13 1-236-1,-15-2-901-15</inkml:trace>
  <inkml:trace contextRef="#ctx0" brushRef="#br0" timeOffset="44477.0445">11127 11919 1729 0,'0'0'205'15,"0"0"-161"-15,0 0-44 16,0 0-35-16,0 0 34 16,3 96 1-16,4-47 2 15,-1 4 7-15,0 16-9 16,-3-2-8-16,-3-1-82 0,6 0-145 16,21-7-26-16,-4-9-113 15,12-18-611-15</inkml:trace>
  <inkml:trace contextRef="#ctx0" brushRef="#br0" timeOffset="44756.4569">11952 12025 1721 0,'0'0'219'16,"0"0"-100"-16,122-36-84 15,-67 29-24-15,-6 7-11 16,-4 0-1-16,-12 7 0 15,-9 8-45-15,-15 6-49 0,-9 5-1 16,-12 5-7 0,-18 8 85-16,-13 1 18 0,1 2 0 15,3-2 1-15,8-4 0 16,13-3 8-16,9-6-8 16,6-8 1-16,3-2-1 15,9-7 12-15,18-3-1 16,31-7-12-16,0 0-81 15,-6-7-321-15</inkml:trace>
  <inkml:trace contextRef="#ctx0" brushRef="#br0" timeOffset="44944.587">11925 11582 1741 0,'0'0'215'0,"0"0"-161"15,0 0-54-15,0 0 15 16,100 20-15-16,2 10 14 16,15 2-6-16,-5-1-8 15,-14-1-11-15,-32-12-157 16,-15-8-382-16</inkml:trace>
  <inkml:trace contextRef="#ctx0" brushRef="#br0" timeOffset="45181.7697">12958 12210 1430 0,'0'0'263'0,"0"0"-177"15,113 13-21-15,-3-9-7 16,17-1-26-16,0-3-14 15,-14 0-9-15,-31-3 1 16,-21-4-1-16,-18 4-9 16,-8-4-1-16,14-3-103 15,-10-1-235-15,-6-5-583 0</inkml:trace>
  <inkml:trace contextRef="#ctx0" brushRef="#br0" timeOffset="45400.4626">13425 11919 1670 0,'0'0'281'15,"0"0"-137"-15,0 0-121 16,0 0-23-16,0 0-7 16,23 75 6-16,-14-31 0 15,-5 5 1-15,-4 8-1 16,0 2 1-16,0 3-1 15,-3-1-86-15,5 11-59 0,16-19-140 16,10-13-316-16</inkml:trace>
  <inkml:trace contextRef="#ctx0" brushRef="#br0" timeOffset="45705.7368">14148 11982 1824 0,'0'0'247'0,"0"0"-117"16,0 0-90-16,121-36-39 16,-72 36-1-16,3 0 0 15,-7 3-1-15,-3 10-11 16,-8 1-36-16,-13 4-19 16,-14 3-20-16,-7 5-25 15,-10 4-2-15,-22 0 45 0,-3 6 25 16,-7 0 24-16,2-3 10 15,7 1 9-15,3-5 1 16,12-2 0-16,8-4 19 16,10-3-3-16,3-4 5 15,26 0 9-15,27-5 4 16,41-8-34-16,-9-3-34 16,0 0-316-16</inkml:trace>
  <inkml:trace contextRef="#ctx0" brushRef="#br0" timeOffset="45929.5712">13927 11513 1538 0,'0'0'197'0,"0"0"-128"15,0 0-25-15,0 0 30 16,127 13-25-16,7 7-4 15,19-4 5-15,6 1-21 16,-26-8-11-16,-26-8-12 16,-26-1-6-16,-7 0-40 15,-22 0-145-15,-17 0-376 0</inkml:trace>
  <inkml:trace contextRef="#ctx0" brushRef="#br0" timeOffset="46351.2009">15720 12041 82 0,'0'0'1528'16,"0"0"-1306"-16,0 0-130 16,101-26-60-16,-54 26-24 15,7 0-8-15,-2 3 0 16,-4 4 0-16,-5 3-62 16,2 3-99-16,-10-3-170 15,-9-3-419-15</inkml:trace>
  <inkml:trace contextRef="#ctx0" brushRef="#br0" timeOffset="46513.4112">15638 12355 1187 0,'0'0'368'0,"0"0"-183"16,0 0-19-16,160 16-84 15,-46-9-54-15,10 3-16 16,-21-3-12-16,-12-7-92 15,-36 0-251-15,-19-3-642 0</inkml:trace>
  <inkml:trace contextRef="#ctx0" brushRef="#br0" timeOffset="50894.7365">8877 12656 459 0,'0'0'189'16,"0"0"-22"-16,0 0-35 0,0 0-44 16,0 0-3-16,0 0 50 15,25-49-26-15,-20 42 4 16,-5 4-20-16,0 2-35 15,0 1-30-15,0 0-27 16,0 0-1-16,0 0 0 16,0 0 1-16,0 0-1 15,-4 0 0-15,-6 1 1 16,-6 9-1-16,-8 8-6 16,0 3 6-16,-3 9-1 15,-4 2 1-15,4 2-2 16,0 6 2-16,2-1 0 0,5-2 0 15,4 2 0 1,7-3 0-16,6-3 0 16,3 4-7-16,0-4 6 0,15-4-13 15,6-2 14-15,4-4 0 16,2-6 12-16,4-2-11 16,-2-8 0-16,1-3 12 15,-5-4-12-15,-4 0-1 16,-2-10 0-16,-7-4 0 15,-4-5 6-15,-2-4 4 16,-6-4-9-16,0 3 5 16,0 2 1-16,-6 2 9 0,-2 7 5 15,-1 3-4 1,-1 3-16-16,-2 7-1 16,-3 0-1-16,0 0-6 0,-10 0 0 15,1 13 5-15,-2-2-12 16,-2 8-40-16,-2 1-32 15,2 6-39-15,4-3-133 16,5-9-102-16</inkml:trace>
  <inkml:trace contextRef="#ctx0" brushRef="#br0" timeOffset="51985.9998">12659 12547 430 0,'0'0'155'0,"0"0"32"16,0 0-17-16,0 0 11 0,0 0-44 15,0 0-19-15,0 0-44 16,0-26-42-16,-3 26-16 16,-6-3-16-16,-9 1-1 15,-4 2-7-15,-5 0 8 16,0 0-7-16,-6 5 6 16,-4 7 0-16,1 8-9 15,-2 4 5-15,6 8 5 16,2 4 0-16,5 2-1 15,4 7 1-15,9-1 0 16,3-2 0-16,9-2 10 0,0-4-9 16,6-6-1-1,16-3 8-15,1-2-7 0,5-5 9 16,5-6-10-16,-3-4 9 16,-1-4-8-16,-3-6 11 15,-7 0-2-15,-5 0 3 16,-4-9 6-16,-7-2 9 15,-3-5 26-15,0-1-18 16,-3 1-11-16,-10 0-6 16,-1 5-13-16,-2 2 1 15,-7 5-5-15,4 4-2 16,-8 0-2-16,2 0 1 16,-4 10 0-16,6 4-1 15,-10 6-75-15,9-4-133 16,6-3-288-16</inkml:trace>
  <inkml:trace contextRef="#ctx0" brushRef="#br0" timeOffset="52983.738">14097 12636 789 0,'0'0'276'0,"0"0"-6"16,0 0-60-16,0 0-109 16,0 0-58-16,0 0-28 15,0 0-15-15,-84-36 1 16,45 36 0-16,-4 7-1 15,2 11 8-15,2 6-7 0,3 6 5 16,2 6-5-16,13 7 1 16,3-4 4-16,9 1 1 15,9-4-6 1,0-3 7-16,12-3 2 0,15-4 5 16,9-2-4-16,7-1 1 15,5-6-11-15,-5-7 6 16,-4-5-6-16,-8-3 0 15,-7-2 0-15,-12 0 9 16,-9-7-2-16,-3-3 5 16,0-3-12-16,-6 2 16 15,-14-2-16-15,1 3-1 0,-6 3-10 16,-2 7 8-16,1 0-24 16,4 0-46-16,-8 11-87 15,8 5-89-15,5-6-271 0</inkml:trace>
  <inkml:trace contextRef="#ctx0" brushRef="#br0" timeOffset="59181.5567">17223 12038 841 0,'0'0'202'16,"0"0"18"-16,0 0-98 15,0 0-25-15,0 0-31 16,-32-76-7-16,29 46-30 16,3-4-8-16,0-1-11 15,2 2 5-15,11 10 17 0,4 3-6 16,5 7-13-1,8 6-11-15,6 7-2 0,9 0 0 16,1 7-2-16,3 13 1 16,-4 5-7-16,-7 5 1 15,-6 1-8-15,-11 5-15 16,-9 0-4-16,-12 1-15 16,0-1 14-16,-22 4 17 15,-14-1 11-15,-9 4 2 16,-7-4 5-16,-5-2 2 15,4-5 8-15,4-1-9 16,7-5-1-16,8-2 1 16,6-2-1-16,8-2 0 0,8-3 0 15,6-1 0 1,6-6-7-16,0-3 7 0,21-3 1 16,25-1 47-16,29-3 44 15,24 0-38-15,-1-7-29 16,-19 1-15-16,-22 5-10 15,-20-2 1-15,6 3-1 16,2 0 0-16,1 0-52 16,-5 0-66-16,-5 0-71 15,-14 0-204-15,-9 0-341 0</inkml:trace>
  <inkml:trace contextRef="#ctx0" brushRef="#br0" timeOffset="59556.8239">16885 11500 1007 0,'0'0'172'16,"0"0"12"-16,0 0-89 15,0 0-32-15,0 0-27 16,0 0-11-16,88-11 3 16,-29 1 31-16,5-2-8 15,8 5-27-15,0 0-7 0,5 1-4 16,-3 3-11-1,-2-1-1-15,-7 4 0 0,-6 0 0 16,-7 0-1 0,-13 0-15-16,-14 0-135 0,-8 7-121 15,-14 0-375-15</inkml:trace>
  <inkml:trace contextRef="#ctx0" brushRef="#br0" timeOffset="69509.4123">2397 13891 992 0,'0'0'157'0,"0"0"36"16,0 0-71-16,0 0-19 15,0 0-42-15,0 0-32 16,-13 3-14-16,4-3-5 16,1-6 22-16,1-8 10 15,1-6 5-15,6-9 12 16,0-7-23-16,12-1-20 15,6 4-5-15,10 7-11 16,2 9 2-16,3 10-2 0,0 7 0 16,-2 7-16-16,-7 20-6 15,-3 13-33-15,-14 22 10 16,-7 17 25-16,-18-2 19 16,-9-8 1-16,-7-9-1 15,0-18 0-15,-2 5 0 16,2-1 0-16,1-6-4 15,12-14 5-15,6-6 1 16,12-10-1-16,3-7-1 16,3-3 1-16,24 0 16 15,21-7 51-15,4-6-1 16,15-4-16-16,6-2-16 0,-12 3-21 16,3 2-12-1,-11 1-1-15,-7 6-42 0,-9 0-56 16,-10-3-107-16,-8 3-115 15,-11-1-356-15</inkml:trace>
  <inkml:trace contextRef="#ctx0" brushRef="#br0" timeOffset="69775.5376">2309 13390 1620 0,'0'0'104'0,"0"0"-38"0,0 0-9 16,0 0-24-16,0 0-5 15,0 0-28-15,0 0-2 16,30-24 2-16,6 21 7 16,16 3 1-16,6 0-7 15,20 0-1-15,16 0 0 16,-6 3-29-16,-9 0-111 15,6-3-144-15,-31 0-95 16,-4 0-390-16</inkml:trace>
  <inkml:trace contextRef="#ctx0" brushRef="#br0" timeOffset="70032.7141">3033 13267 1249 0,'0'0'165'0,"0"0"-159"15,0 0-6-15,0 0 0 16,0 0 10-16,121 82 9 16,-72-41-6-16,3 21 9 15,2 30-8-15,-5 37-5 16,-16 20 1-16,-24-4-3 16,-9-14-6-16,-26-31 0 15,-15-7 13-15,-9-5-12 16,-3-17 5-16,2-12-5 15,-16 0 6-15,-15-7-8 16,-18-5-33-16,9-10-126 16,16-27-344-16</inkml:trace>
  <inkml:trace contextRef="#ctx0" brushRef="#br0" timeOffset="70362.9486">1721 13389 1220 0,'0'0'128'16,"-83"19"-95"-16,28 1 3 0,-2 10-18 15,0 9-2 1,-1 18 7-16,3 23 0 0,6 26 19 15,10 8-11-15,25 2-8 16,14-13-8-16,20-14 2 16,20 0-2-16,11-3-4 15,1-17-2-15,0-13-8 16,15-3-1-16,24-6-1 16,24-4-53-16,30-16-87 15,6-27-21-15,-41-14-18 16,-22-19-521-16</inkml:trace>
  <inkml:trace contextRef="#ctx0" brushRef="#br0" timeOffset="70763.2347">3835 12848 1547 0,'0'0'77'0,"0"0"-44"16,0 0-18-16,0 0-15 16,-95 13 0-16,61 12 0 15,1 2-2-15,12 3 1 0,6-4-12 16,15-2-8-1,0-1-5-15,21 0-13 0,10 0 21 16,5 3 18-16,3-2 0 16,1-2 12-16,-3-2-9 15,-7 0 9-15,0 0-2 16,-9-3 6-16,-3 2 1 16,-6 1-9-16,-2 0-7 15,-10 0 9-15,0-1-10 16,-16 5 0-16,-45 5-72 15,1-8-157-15,-4-11-462 0</inkml:trace>
  <inkml:trace contextRef="#ctx0" brushRef="#br0" timeOffset="70973.3857">3476 12947 1247 0,'0'0'152'16,"85"-50"-91"-16,-28 21-22 15,14 2-1-15,-2 7-31 16,-5 7-7-16,-1 12-7 16,-5 1-41-16,6 24-139 15,-10 6-127-15,-17-4-442 0</inkml:trace>
  <inkml:trace contextRef="#ctx0" brushRef="#br0" timeOffset="71250.5793">4341 14122 1465 0,'0'0'244'0,"0"0"-125"16,0 0 20-1,0 0-65-15,115-66-44 0,-54 29-16 16,5 2 5-16,1-2-8 16,-1 5-11-16,-5 1 0 15,-6 8-86-15,0 8-129 16,-13 8-171-16,-18 2-571 0</inkml:trace>
  <inkml:trace contextRef="#ctx0" brushRef="#br0" timeOffset="71449.7775">4484 14359 1322 0,'0'0'217'0,"0"0"-148"0,0 0 98 15,0 0-86-15,0 0-28 16,91-12-27-16,-47 2-17 16,2 0-2-16,5 0-7 15,13 0-63-15,-9 3-139 16,-10-2-196-16</inkml:trace>
  <inkml:trace contextRef="#ctx0" brushRef="#br0" timeOffset="73345.5821">6375 14155 1141 0,'0'0'168'0,"0"0"20"16,0 0-26-16,0 0-21 16,0 0-59-16,-36-102-26 15,39 63-19-15,16-5-17 16,7-1-10-16,4 4-4 16,1 3-4-16,-1 14-2 15,3 10-1-15,-5 14-13 0,5 1-1 16,-5 26-3-1,-1 8-20-15,-6 12 0 0,-12 5 0 16,-9 17 23-16,0-6 7 16,-21 4 6-16,-10-1-10 15,2-11 11-15,-8-1 1 16,4-8 0-16,2-10 0 16,7-12 0-16,9-9 1 15,9-8 5-15,3-7 0 16,3 0 10-16,0 0 15 15,0 0 11-15,3 0 2 16,9 0-35-16,1 0-1 16,7 0-6-16,5 0-1 15,8 0 0-15,3 0 5 0,7 3-6 16,5 4-21-16,37 0-118 16,-12-4-106-16,0-3-261 15</inkml:trace>
  <inkml:trace contextRef="#ctx0" brushRef="#br0" timeOffset="73569.6213">7628 14265 544 0,'0'0'1065'0,"0"0"-952"15,0 0-82-15,0 0-21 0,0 0-9 16,0 0 8-1,106-4 6-15,-60-2-2 0,5-1-6 16,4-3-6 0,2 0 2-16,1 0-3 0,-7-3-69 15,1-8-160-15,-13 2-120 16,-15-1-614-16</inkml:trace>
  <inkml:trace contextRef="#ctx0" brushRef="#br0" timeOffset="73798.8223">7831 13911 1445 0,'0'0'186'15,"0"0"-75"-15,0 0-31 0,0 0-65 16,0 0-15-16,0 0-5 16,0 0 5-16,-15 105 0 15,21-52 1-15,0 14 8 16,-3 21-8-16,0-8 1 15,4-8-2-15,-2-15-65 16,7-21-119-16,24 4-67 16,-2-8-82-16,3-18-281 0</inkml:trace>
  <inkml:trace contextRef="#ctx0" brushRef="#br0" timeOffset="74166.0842">8601 14176 472 0,'0'0'1162'0,"0"0"-1000"16,0 0-63-16,71-90-52 16,-29 67-32-16,7 6-14 15,7 1-1-15,-1 9-1 16,-3 7-6-16,-7 0 1 16,-9 6-3-16,-8 11-11 15,-7 6-61-15,-12 4-41 16,-9 6-5-16,-6 7 70 15,-27 2 42-15,-15 5 15 16,-13 2 0-16,-6 1 1 16,3-1-1-16,10-8 9 15,14-6-8-15,16-5-1 16,15-13 0-16,9-5-1 16,6-5 1-16,21-3 53 0,25-1 73 15,9-3-13-15,8 0-41 16,6 0-21-16,-7-7-31 15,-1 4-18-15,-4-1-2 16,-11 2-12-16,6 2-60 16,-13 0-207-16,-6 0-290 0</inkml:trace>
  <inkml:trace contextRef="#ctx0" brushRef="#br0" timeOffset="74399.5864">10075 14400 1495 0,'0'0'193'0,"0"0"-153"16,0 0-13-16,0 0-2 16,104 0-7-16,-56-7-17 15,7-3 14-15,5-3-7 16,1-3-8-16,0 2 0 15,17-15-80-15,-17 8-176 16,-12 1-150-16</inkml:trace>
  <inkml:trace contextRef="#ctx0" brushRef="#br0" timeOffset="74637.7125">10218 14100 1573 0,'0'0'201'16,"0"0"-86"-16,0 0-29 16,0 0-42-16,0 0-44 15,0 0-3-15,0 0 3 16,30 46 0-16,-15-8 0 16,1 9 5-16,-2 6-5 15,-1 4-33-15,-1 2-56 16,6-4-68-16,16 2-119 15,-1-17 2-15,0-11-73 0</inkml:trace>
  <inkml:trace contextRef="#ctx0" brushRef="#br0" timeOffset="75024.7261">10977 14122 1515 0,'0'0'198'0,"0"0"-53"15,14-83-16-15,1 53-58 16,9 8-46-16,7 5-16 16,8 4-9-16,7 9 1 15,2 4-1-15,1 0-1 16,-3 11-7-16,-7 12-34 16,-9 6-56-16,-15 4 7 15,-15 8-13-15,-6 4-33 0,-30 4 92 16,-13 2 20-1,-12-2-8-15,-2 1 5 0,2-8 18 16,13-2 10-16,8-6 0 16,19-9 3-16,6-5 9 15,9-6 11-15,6-1 20 16,0-6 19-16,18-4-3 16,10 1 46-16,11-1 5 15,9-3-47-15,7 2-35 16,2-2-27-16,1 4-1 15,3-1-35-15,21-3-85 16,-12 0-193-16,-7-7-727 0</inkml:trace>
  <inkml:trace contextRef="#ctx0" brushRef="#br0" timeOffset="75223.8698">12080 14386 1536 0,'0'0'215'0,"0"0"-132"16,0 0-3-16,103 0-31 15,-55 0-15-15,7-3-12 16,0-4-13-16,3-3-9 16,17-6-28-16,-14 0-110 0,-9-4-359 15</inkml:trace>
  <inkml:trace contextRef="#ctx0" brushRef="#br0" timeOffset="75445.3011">12217 14159 1512 0,'0'0'249'15,"0"0"-134"-15,0 0-52 16,0 0-54-16,0 0-8 15,0 0 12-15,45 76-13 16,-30-36 6-16,-3 5-7 16,0 4 1-16,-2 5-16 15,7-2-67-15,14 7-128 0,-1-15-161 16,3-14-137-16</inkml:trace>
  <inkml:trace contextRef="#ctx0" brushRef="#br0" timeOffset="75790.3151">13002 14056 1622 0,'0'0'210'0,"0"0"-128"16,112-27-47-16,-64 24-22 15,-5 3-4-15,-4 3-9 16,-8 11-7-16,-10 9-43 0,-12 1 1 15,-9 8-55-15,-6 5 24 16,-21 5 55-16,-11 2 19 16,-8-2 6-16,-2 2 1 15,-2 1 6-15,6-4-6 16,12-3 7-16,5-8 17 16,14-3 0-16,10-10-5 15,3-3 7-15,6-5 18 16,22 0-4-16,26-5 15 15,4-1 5-15,9-3-39 16,9 0-22-16,18-7-28 16,-13-9-213-16,-14 0-755 0</inkml:trace>
  <inkml:trace contextRef="#ctx0" brushRef="#br0" timeOffset="76183.4411">14113 14423 599 0,'0'0'736'16,"0"0"-504"-16,0 0-60 16,0 0 5-16,91-10-115 15,-4 3-41-15,25 4-13 16,1 0 0-16,-17 0 6 15,-26 3-13-15,-28 0 10 16,-8 0-10-16,5 0-1 16,4 0-8-16,9 0-134 15,-13 0-183-15,-15 0-394 0</inkml:trace>
  <inkml:trace contextRef="#ctx0" brushRef="#br0" timeOffset="76424.446">14591 14112 1676 0,'0'0'238'15,"0"0"-141"-15,0 0-43 16,0 0-54-16,0 0-8 16,0 0 8-16,0 79 0 15,0-36 2-15,0 7-1 16,-6 7 8-16,-2 5-8 15,2 1 0-15,6 3-1 16,0-7-26-16,5-6-112 0,36 4-36 16,-2-18-88-16,5-13-129 15</inkml:trace>
  <inkml:trace contextRef="#ctx0" brushRef="#br0" timeOffset="76826.4653">15399 14198 1685 0,'0'0'193'0,"0"0"-105"15,0 0-48-15,38-98 3 16,-11 77-26-16,4 1 5 16,12 7-21-16,8 3-1 0,9 10 0 15,1 0-1-15,-2 7-10 16,-7 10 4-16,-11 9-6 15,-14 0-31-15,-17 7-32 16,-10 1 1-16,-22 2-8 16,-38 11 52-16,-5-5 25 15,-12 1-13-15,3-4-10 16,18-8 12-16,3 2 16 16,19-4-5-16,10-3 6 15,15-6 0-15,9-4 1 16,0-2 33-16,18 3 20 15,22 2 10-15,22 1 18 16,26-1-16-16,-4-5-34 0,-3-4-7 16,-14-4-24-1,-13-5-1-15,4 5-13 0,23-2-81 16,-16-1-175-16,-17 0-418 0</inkml:trace>
  <inkml:trace contextRef="#ctx0" brushRef="#br0" timeOffset="78255.4904">8292 14763 264 0,'0'0'116'16,"0"0"239"-16,0 0-123 15,0 0-22-15,0 0-18 0,0 0-3 16,36-76-31-16,-36 69-46 16,0 1-24-16,-6 3-46 15,-3 3-40-15,-9 0-2 16,-10 10-7-16,-8 13 5 15,-3 9 1-15,-6 9-1 16,-7 21 2 0,9 0-2-16,4 2 2 0,6-2-1 15,18-13 0-15,-1-2 0 16,13-8-1-16,3-5-5 16,0-8 0-16,16-7-1 15,7-5 8-15,2-4 17 16,8-5 2-16,0-5-5 0,-2 0-7 15,-4-2-4-15,-8-11-3 16,-13-1 6-16,-3-1-6 16,-3-5-6-16,-12 3-2 15,-10 0 7-15,-2 7 0 16,-6 5-5-16,-7 5-7 16,1 0 7-16,-3 9-16 15,5 7-69-15,10 1-99 16,17 0-67-16,7-7-101 15,0-3-209-15</inkml:trace>
  <inkml:trace contextRef="#ctx0" brushRef="#br0" timeOffset="79170.4965">10845 14763 522 0,'0'0'332'16,"0"0"-201"-16,0 0-6 15,0 0-41-15,-111 17 13 16,62-2-13-16,-6 2-10 16,-3 7-6-16,1 6-21 15,3 5-5-15,-1 6-7 16,6 4-9-16,4-1-3 0,12-2-5 16,5-5-4-16,13-4-5 15,6-7 4-15,9-3-7 16,3-3-4-16,15-3 17 15,10-3 7-15,11-2 0 16,3-2-2-16,4-5-7 16,-1 0-7-16,-5-5-1 15,-13 0-8-15,-9-3 0 0,-12-7 1 16,-6-1 5 0,-6-4-1-16,-15-5-5 0,-13 0-1 15,-2 3-1 1,-3 7 0-16,0 3-7 0,5 7 8 15,7 0-2-15,3 7-7 16,2 6-67-16,10 7-133 16,3 0-74-16,6-10-337 0</inkml:trace>
  <inkml:trace contextRef="#ctx0" brushRef="#br0" timeOffset="80016.7021">12783 14790 1175 0,'0'0'147'0,"0"0"-110"15,-94-4-24-15,49 4-4 16,-5 9-2-16,1 8-6 16,1 10 0-16,4 3 12 15,7 3 3-15,7 6 6 16,12-1-4-16,7 0 17 16,11-4 10-16,0-2 3 15,17-5 2-15,8 0 1 16,8-5-7-16,6-2-11 15,6-7-9-15,1-3-7 0,-1-6-7 16,-8-4 2-16,-6 0-9 16,-8-4 6-16,-7-6-2 15,-7-3-7-15,-9 0-10 16,0 4-6-16,-6-1 16 16,-16 6 11-16,-5 1-11 15,-8 3-1-15,0 3-6 16,-1 8-20-16,6 4-72 15,11 12-74-15,5-7-104 16,11-4-234-16</inkml:trace>
  <inkml:trace contextRef="#ctx0" brushRef="#br0" timeOffset="80870.5456">15152 14945 1213 0,'0'0'180'16,"0"0"-77"-16,0 0-59 16,0 0-30-16,0 0-14 15,-88-27-1-15,50 34-6 16,-2 13 7-16,-3 5 0 0,2 6 0 15,6 6 12-15,2 2 4 16,6 4 10-16,11-1 19 16,7 2-10-16,9-5 7 15,0 1 2-15,9 0 3 16,12-8-12-16,7-1-3 16,5-4-7-16,6-6-1 15,0-4-1-15,2-10-8 16,-4-4-1-16,-2-3-3 15,-8-3 0-15,-8-13-9 16,-10-3 4-16,-9-5-6 16,0 1 0-16,-2 6 1 15,-12 3 0-15,-1 4-1 0,-5 7 0 16,1 3-11 0,-5 0 1-16,2 10-2 0,-1 3-55 15,7 1-27-15,-7 6-106 16,10-7-103-16,-3-9-571 0</inkml:trace>
  <inkml:trace contextRef="#ctx0" brushRef="#br0" timeOffset="81784.1997">6276 13716 537 0,'0'0'157'0,"0"0"-33"0,0 0-2 15,-83-73 9-15,62 57 41 16,9 6 28-16,3 3-31 16,6 1-41-16,3 6-41 15,0-1-39-15,12 1-31 16,24 0-6-16,34 0-4 16,36 0 25-16,7-6-1 15,-10 2-6-15,-31 1-12 16,-23 0-11-16,-10 0 7 0,3 2-9 15,4-2 0 1,6 0-64-16,-15 3-145 0,-13 0-332 16</inkml:trace>
  <inkml:trace contextRef="#ctx0" brushRef="#br0" timeOffset="82398.0134">8352 13748 607 0,'0'0'205'15,"0"0"38"-15,0 0-29 16,0 0-27-16,0 0 2 16,0 0-61-16,0 0-57 15,41-2-35-15,-5-1 11 16,6-1-3-16,10-5-13 16,8 2-12-16,1 0-6 15,6-3-7-15,-1 3-6 16,7-2 1-16,0 5-1 0,0 1-9 15,18 3-60 1,-19 0-160-16,-14 3-301 0</inkml:trace>
  <inkml:trace contextRef="#ctx0" brushRef="#br0" timeOffset="82974.5431">10630 13720 491 0,'0'0'137'16,"0"0"-12"-16,0 0 60 16,0 0 12-16,0 0-35 15,0 0 31-15,0 0-32 16,-19-4-57-16,51 1-63 15,22-1-21-15,31-2 1 16,27 2 4-16,10-2-3 16,-1 2-14-16,-15-2 1 15,-15 2-7-15,-16 1-1 16,-17 0-1-16,-15 3-23 0,5 0-155 16,-8 0-210-16,-10 0-549 15</inkml:trace>
  <inkml:trace contextRef="#ctx0" brushRef="#br0" timeOffset="83577.7467">12861 13858 160 0,'0'0'1057'0,"0"0"-835"16,0 0-129-16,0 0-55 15,0 0-29-15,0 0-9 16,0 0-25-16,-72-29-19 16,52 22 21-16,1 0 18 15,10 4 5-15,1 0 19 16,8 3 34-16,0 0 17 16,0 0 12-16,14 0-28 15,8 0-26-15,8 0-1 16,18 0-5-16,10 3 8 15,8 1-3-15,9-1-3 16,2 3-17-16,-6-5 6 0,1 2-13 16,-11-3 0-1,-9 3 0-15,-7-1-40 0,-5 8-109 16,-11-3-155-16,-12-3-378 16</inkml:trace>
  <inkml:trace contextRef="#ctx0" brushRef="#br0" timeOffset="84146.6251">15431 13864 935 0,'0'0'146'0,"0"0"-88"16,0 0-22-16,0 0-18 15,0 0-8-15,0 0-9 16,0 0 47-16,-74-25 84 16,74 25 28-16,13 0-23 15,9-3-25-15,8 1-70 16,15 0-11-16,10 2-2 16,9 0-1-16,8 0-9 15,0 0-1-15,2 0-18 0,-1 0 0 16,-13 0 0-16,-7 2-24 15,-2 8-78-15,-15-3-220 16,-17-4-276-16</inkml:trace>
  <inkml:trace contextRef="#ctx0" brushRef="#br0" timeOffset="84673.4944">17135 14598 576 0,'0'0'616'16,"0"0"-369"-16,0 0 9 15,0 0-63-15,0 0-60 16,0 0-25-16,0 0-60 16,69-47-29-16,-17 44-10 15,9 0-8-15,6 3 8 16,6 0-2-16,-5 0-7 15,0 3 0-15,-6 1-1 16,-5 5-46-16,-7-2-53 16,-5 3-75-16,-12 0-166 15,-13-3-273-15</inkml:trace>
  <inkml:trace contextRef="#ctx0" brushRef="#br0" timeOffset="84907.6611">17214 14822 1215 0,'0'0'177'0,"0"0"-49"16,0 0 66-16,0 0-95 16,94 4-58-16,-39-4-21 15,6 3-12-15,8-3-7 16,-2 3 5-16,-1-3-2 0,-5 4-4 15,-5-1-23-15,7 4-138 16,-12-1-172-16,-17-2-325 16</inkml:trace>
  <inkml:trace contextRef="#ctx0" brushRef="#br0" timeOffset="96324.6664">19725 14224 1114 0,'0'0'194'0,"0"0"-18"15,0 0-8-15,0 0-71 16,0 0-65-16,0 0-27 16,0 0-5-16,14-19-25 15,-18 45 23-15,-6 5 2 16,-2 14 6-16,-8 7 0 0,-2 6 1 15,-8 7 5-15,-1-2-11 16,-2 3-1-16,3-6 0 16,5-5 2-16,4-5-1 15,9-14 5-15,9-9-6 16,3-7 0-16,0-10-10 16,7-6 10-16,15-1 1 15,14-3 23-15,26 0 13 16,-1 0-9-16,9 0-17 15,2-7-3-15,-11 0-7 16,6 1 0-16,-13 2 0 16,-7-2 5-16,-9 2-5 0,-10 1 0 15,-7 0-1 1,-8 3 0-16,-4-4-1 0,-2 1-15 16,0 0-12-16,-4-7 8 15,3-4-11-15,-2-5-32 16,-1-8 0-16,1-6-40 15,-4 4 61-15,0 2 42 16,0 4 65-16,0 9 33 16,-2 9-24-16,-1 0-37 15,1 5-15-15,1 0-21 16,-2 0-1-16,-6 0-9 16,-5 12 9-16,-1 6-2 15,-2 6 0-15,-2 6 2 16,3 6 0-16,3 10 1 15,2 1 12-15,5 9-11 0,6 0-1 16,0 0 1 0,0 0-1-16,6-7-1 0,5-3-40 15,-5-6-89-15,-6-3-37 16,0-11-151-16,0-12-243 0</inkml:trace>
  <inkml:trace contextRef="#ctx0" brushRef="#br0" timeOffset="96679.1539">19337 14079 1096 0,'0'0'81'0,"0"0"-28"16,0 0 18-16,0 0-30 16,0 0 26-16,0 0 4 15,0 0-3-15,52-46-37 16,15 43-2-16,30 3 36 16,25 0-5-16,7 0-18 15,-10 6-8-15,-14-3-21 16,-27-3-7-16,-16 0 1 15,-17 0-6-15,-11 0-1 16,1 0-1-16,-3 0-38 16,-7-6-52-16,-11 2-92 0,-11 1-159 15,-3 0-533-15</inkml:trace>
  <inkml:trace contextRef="#ctx0" brushRef="#br0" timeOffset="122924.1591">2175 15899 608 0,'0'0'299'16,"0"0"-217"-16,0 0-28 15,0 0-25-15,0 0-8 16,-30-75 5-16,30 54 16 16,0 2 6-16,0 3-4 15,0-1 6-15,0 2-19 16,0 3-7-16,0 2-2 16,0-3 14-16,0 0-11 0,0 0 6 15,0 0-2-15,6-1 14 16,0 1-24-16,9 3-10 15,-2 4-3 1,5 2-6-16,5 4-9 0,2 0-4 16,5 7 6-16,3 6 6 15,-5 4 0-15,-4 3 1 16,-6 5 6-16,-2 3 3 16,-8 10 9-16,-7 6 3 15,-1 11-3-15,-6 6-17 16,-13 1 12-16,-1-3-4 15,-5-5 0-15,1-12-3 16,-1-10-5-16,5-4 0 16,1-8 6-16,7-4-6 0,3-3-1 15,6-6 1-15,3-4 0 16,0 1-1-16,0 2 0 16,9-2-14-16,3-1 14 15,9 1 19-15,3 2 11 16,10-6-2-16,6 1-5 15,5-1-12-15,4 0-1 16,2 0-10-16,-3-4-38 16,10-13-124-16,-13 4-144 15,-11-4-694-15</inkml:trace>
  <inkml:trace contextRef="#ctx0" brushRef="#br0" timeOffset="123283.5632">1860 15552 1187 0,'0'0'153'0,"0"0"-74"15,0 0 1-15,0 0-25 16,0 0-20-16,0 0-10 16,0 0-20-16,-4 0-5 0,4 0-1 15,8 0-30 1,9 0 8-16,8 0 23 0,10 0 3 16,5 0 22-16,9 0-3 15,2 0-8-15,0-3-1 16,1-7-7-16,0 0-3 15,-4 0-3-15,-2-2-60 16,5-12-105-16,-11 4-148 16,-10 1-712-16</inkml:trace>
  <inkml:trace contextRef="#ctx0" brushRef="#br0" timeOffset="123715.5723">2546 15238 960 0,'0'0'155'16,"0"0"-119"-1,0 0-26-15,0 0-9 0,105 10 9 16,-56 7-9-16,5 3 8 16,-2 10 0-16,0 2-8 15,-4 9 0-15,-5 8 9 16,-7 16 3-16,-3 19-4 15,-14 14 3-15,-8 11-11 16,-11-11 13-16,0-7-7 16,-11-25-1-16,-2-13 1 15,1-13-5-15,-6-4 5 16,-7 3-7-16,-25 21-66 16,3-11-68-16,-3-12-152 0</inkml:trace>
  <inkml:trace contextRef="#ctx0" brushRef="#br0" timeOffset="124066.8167">1393 15502 557 0,'0'0'76'16,"0"0"-54"-16,-79 100-21 15,49-30 1-15,11 16-2 16,16 19 3-16,3 7 7 15,15-19 12-15,12-21 5 16,-2-28-10-16,11-2-6 16,25 15-9-16,30 5 4 15,36 1-6-15,-15-19-15 16,-21-19-295-16</inkml:trace>
  <inkml:trace contextRef="#ctx0" brushRef="#br0" timeOffset="129433.2044">3488 14938 1204 0,'0'0'56'15,"0"0"-50"-15,0 0 4 16,0 0-3-16,0 0 2 16,0 0-9-16,-20 0-40 15,20 0-130-15,0 0-336 0</inkml:trace>
  <inkml:trace contextRef="#ctx0" brushRef="#br0" timeOffset="129950.3105">3603 14790 459 0,'0'0'718'16,"0"0"-600"-16,0 0-37 15,0 0-10-15,0 0 4 16,0 0 5-16,0 0-20 15,-21-44-12-15,15 44-23 16,0 0-19-16,-6 10-6 0,-9 10-12 16,-1 13 11-16,-8 11 1 15,0 8-1-15,0 4 1 16,2 0-1-16,7-7 1 16,3 1 0-16,6-9 1 15,5-5 0-15,7-3 1 16,0-4-2-16,7-5 0 15,11-4-1-15,9-1 2 16,6-8 12-16,1-3 18 16,6-4 10-16,-4-4-24 15,-5 0-3-15,-7 0 0 16,-10 0-1-16,-7-4 9 0,-5-1 15 16,-2-2 29-1,-3-6-9-15,-14-4-44 16,-5-3-12-16,-5 6-1 15,-4 1-12-15,-2 8 4 16,0 5-2-16,2 0-23 0,1 9-8 16,3 9-33-16,2 7-35 15,1 7-124-15,6-2-49 16,10-10-352-16</inkml:trace>
  <inkml:trace contextRef="#ctx0" brushRef="#br0" timeOffset="130251.2063">4329 15777 985 0,'0'0'790'0,"0"0"-720"0,0 0 3 16,0 0 14-16,0 0-58 15,117-90-17-15,-65 58-11 16,3 2 8-16,0 3-9 16,-7 5 0-16,1 5 0 15,-10 4-48-15,-6 6-79 0,-8 7-140 16,-11 3-118-16,-11 4-769 15</inkml:trace>
  <inkml:trace contextRef="#ctx0" brushRef="#br0" timeOffset="130515.4746">4440 15909 1438 0,'0'0'204'0,"0"0"-150"16,0 0-3-16,0 0 6 15,0 0 16-15,110-33 2 16,-62 13-40-16,4 4-19 16,-3 3-16-16,2-4-64 15,-11 7-215-15,-17 3-360 0</inkml:trace>
  <inkml:trace contextRef="#ctx0" brushRef="#br0" timeOffset="132744.4171">5960 16211 228 0,'0'0'692'15,"0"0"-605"-15,0 0 53 16,0 0 21-16,0 0-10 0,0 0-30 15,-6-37-12 1,5 20-52-16,-1-6-27 0,-1-3-11 16,3-7 5-16,0-4-5 15,0 1-2-15,0-4 5 16,3 7 2-16,9 7-2 16,6 3-6-16,6 9-15 15,7 7-1-15,2 7-1 16,6 2-10-16,1 20-3 15,-6 14-3-15,-4 7 4 16,-10 7 1-16,-13 6 2 16,-7 6-2-16,-4 5 5 15,-22-4 7-15,-7-1-1 0,-5-3 1 16,-3-8 0-16,4-9 1 16,1-6-1-16,12-12 7 15,5-11-6-15,10-6 5 16,9-5 4-16,0-2 21 15,0 0 29-15,12 0 3 16,15-9-16-16,12-1-21 16,10-6-2-16,12 2-2 15,8 1-10-15,-2 6-12 16,-2 7 0-16,-2 0-15 0,-9 7-82 16,-8 13-86-1,9 15-84-15,-13-5-96 0,-9-3-314 0</inkml:trace>
  <inkml:trace contextRef="#ctx0" brushRef="#br0" timeOffset="132984.5889">6946 16345 1179 0,'0'0'658'0,"0"0"-579"16,0 0-32-16,0 0-6 15,0 0-28-15,0 0-3 16,90-26-3-16,-41 22-7 16,9-3 6-16,5 1-4 15,-2-1-1-15,0-1 1 16,-6 4-2-16,-10-3-24 16,-9 1-86-16,-15 2-60 0,-18-9-62 15,-3 0 25-15,-9-1-365 0</inkml:trace>
  <inkml:trace contextRef="#ctx0" brushRef="#br0" timeOffset="133177.726">7212 16045 1159 0,'0'0'233'15,"0"0"48"-15,0 0-151 16,0 0-89-16,0 0-40 16,0 0 0-16,-9 82 11 15,9-32 1-15,0 6 2 16,0 16-8-16,0 11 0 15,0-8 1-15,0-8-8 16,6-11 0-16,6-16-47 0,10 0-91 16,32-1-119-16,-2-18-82 15,2-16-7-15</inkml:trace>
  <inkml:trace contextRef="#ctx0" brushRef="#br0" timeOffset="133541.2207">8056 16297 201 0,'0'0'1574'16,"0"0"-1389"-16,0 0-99 16,48-77-6-16,-21 57-42 15,4 2-28-15,5 6-9 0,0 3-1 16,1 8 0-16,-1 1-1 16,-5 0-23-16,-4 17-22 15,-12 6-20-15,-9 7-58 16,-6 13-2-16,-18 3-4 15,-22 7 62 1,-5-4 37-16,-4 0 30 0,1-8 1 16,2-5 0-16,13-7 21 15,12-9 34-15,11-8-13 16,10-3-4-16,0-3 7 16,19-3 36-16,14-1 23 15,15 0-8-15,10-2-34 16,10 0-19-16,-2 0-26 0,-2 0-17 15,-4 0-11-15,-9 0-70 16,1 0-82-16,-10 0-348 16,-14 0-526-16</inkml:trace>
  <inkml:trace contextRef="#ctx0" brushRef="#br0" timeOffset="133767.5781">9163 16455 687 0,'0'0'1289'16,"0"0"-1169"-16,0 0-75 15,0 0-5-15,0 0-21 0,109-4-7 16,-52-6-5 0,7 0-6-16,5-6 0 0,5 2 0 15,-5-3-1-15,-8-1-29 16,-6 4-58-16,-7-11-73 15,-15 7-151-15,-17 2-418 0</inkml:trace>
  <inkml:trace contextRef="#ctx0" brushRef="#br0" timeOffset="133973.7243">9454 16220 1543 0,'0'0'213'0,"0"0"-87"16,0 0 29-1,0 0-73-15,0 0-36 16,0 0-33-16,0 0-5 0,11 40 2 16,2-12-4-16,-1 9 2 15,-3 7-7-15,-4 8-2 16,-5 4-8-16,0 4-67 16,-23 21-89-16,-3-13-139 15,3-11-335-15</inkml:trace>
  <inkml:trace contextRef="#ctx0" brushRef="#br0" timeOffset="134530.4975">10212 16226 1498 0,'0'0'198'16,"0"0"-90"-16,0 0-26 0,70-79-26 16,-28 52-33-16,4 5-5 15,-1 8-12-15,-6 5-6 16,-5 9 0-16,-13 13-8 16,-3 14-11-16,-12 10-6 15,-6 11 13-15,-17 5-2 16,-11 2 0-16,-9 2 8 15,-2-7 6-15,0-4 1 16,5-7 0-16,10-8 1 16,5-6-1-16,8-8 4 15,8-7-5-15,3-7-13 16,0-1 13-16,21 3 18 16,6-2 52-16,13-2-29 15,11 5-18-15,9-3-8 16,17-1-14-16,18 3-1 15,19-1 0-15,4 2-70 0,-6-6-69 16,-38 0-185-16,-18 0-456 0</inkml:trace>
  <inkml:trace contextRef="#ctx0" brushRef="#br0" timeOffset="134755.2752">11676 16369 1624 0,'0'0'252'0,"0"0"-251"16,0 0-1-1,0 0 22-15,0 0 25 0,122 7-3 16,-62-7-18-16,7 0-15 16,1 0-5-16,1 0-3 15,-8-1-3-15,-7-8-46 16,0-2-63-16,-19-2-191 15,-9-3-286-15</inkml:trace>
  <inkml:trace contextRef="#ctx0" brushRef="#br0" timeOffset="134955.4228">11848 16133 1607 0,'0'0'195'0,"0"0"-160"16,0 0-29-16,0 0 28 15,35 96 7-15,-11-56 1 16,-3-1-14-16,-4 2-10 16,-1 4-8-16,-3-1-8 15,-7 2-2-15,0 4-2 16,6 12-79-16,-3-13-198 16,0-12-267-16</inkml:trace>
  <inkml:trace contextRef="#ctx0" brushRef="#br0" timeOffset="135317.419">12545 16246 1861 0,'0'0'77'16,"0"0"-50"-16,0 0 27 15,117-76-19-15,-71 63-17 16,2 3-11-16,-9 10-7 15,-2 0 0-15,-13 0 0 16,-6 5-10-16,-12 13-28 16,-6 4-25-16,0 9-7 15,-17 9 20-15,-11 2 24 16,-12-1 13-16,-2 4 13 16,-3-5 0-16,-1-1 0 15,7-2 1-15,7-7-1 16,12-4 2-16,8-6 4 15,9-7 17-15,3-1-1 0,12-3 0 16,14 0 13-16,15-2 12 16,13-4-4-1,10-3-42-15,36 0-1 0,-15-13-111 16,-6-4-412-16</inkml:trace>
  <inkml:trace contextRef="#ctx0" brushRef="#br0" timeOffset="135555.2311">13781 16480 1847 0,'0'0'208'0,"0"0"-148"0,0 0-33 16,0 0-17-16,0 0-8 15,101-25-1-15,-58 21 7 16,8-2-6-16,6 2-1 15,4 4 6-15,-2-3-6 16,3 3-1-16,-5 0-21 16,14 0-115-16,-14 0-90 15,-15 0-291-15</inkml:trace>
  <inkml:trace contextRef="#ctx0" brushRef="#br0" timeOffset="135788.3811">14136 16130 1846 0,'0'0'237'0,"0"0"-212"15,0 0-25-15,0 0-1 16,0 0 1-16,0 0 0 16,23 89 15-16,-10-42-1 15,-7 2-13-15,-3 5 5 16,-3 2-5-16,0 3 0 15,0 1-1-15,-6-7-55 16,0-2-64-16,6 0-121 16,9-17-150-16,7-13-525 0</inkml:trace>
  <inkml:trace contextRef="#ctx0" brushRef="#br0" timeOffset="136124.6262">14844 16223 2152 0,'0'0'172'16,"0"0"-143"-16,0 0-29 16,0 0 0-16,103-26 0 15,-68 26-8-15,5 12 7 16,-7 5-6-16,-4 3-12 16,-3 7-36-16,-16 2-23 15,-8 6-2-15,-2 7-42 16,-19 4 11-16,-16 2 23 15,-2-1 31-15,-2-1 40 16,5-6 17-16,4-8-1 0,11-1 1 16,3-8 25-16,12-6 25 15,4-4-5-15,13-6 3 16,20 2 24-16,32-3-3 16,32-2-36-16,29-4-28 15,18-7-5-15,-8-22-85 16,-38-1-216-16,-31-3-917 0</inkml:trace>
  <inkml:trace contextRef="#ctx0" brushRef="#br0" timeOffset="136283.7334">15763 16502 1716 0,'0'0'195'0,"0"0"-141"15,0 0 38 1,151 0-69-16,-33-1-14 0,15-3-3 15,-6-3-6-15,-30 0-11 16,-16-8-85-16,-22-2-432 16,-23-3-689-16</inkml:trace>
  <inkml:trace contextRef="#ctx0" brushRef="#br0" timeOffset="136517.9753">16019 16191 1824 0,'0'0'303'0,"0"0"-279"16,0 0-23-16,0 0-1 15,0 0 0-15,0 0 8 16,32 97 0-16,-18-48-8 16,-8 8 1-16,-3 4 5 15,-3 4-6-15,0 1-39 16,3-4-90-16,1-4-45 15,15 1-115-15,0-16-56 16,3-14-428-16</inkml:trace>
  <inkml:trace contextRef="#ctx0" brushRef="#br0" timeOffset="137049.5033">16775 16206 2031 0,'0'0'57'0,"0"0"-51"0,124-9-6 0,-66 9 37 16,-7 4-11-16,-5 8-19 16,-10 4-7-16,-14 4 0 15,-8 1-10-15,-14 7-13 16,-6 6-106-16,-24 3-16 16,-11 2 75-16,-6 1 31 15,2-1 30-15,-1-2 8 16,8-5-2-16,12-5 3 15,5-4 0-15,12-6 3 0,6-4 4 16,3-4 6-16,0-2 5 16,9-3 8-16,5-1 17 15,2 0-23-15,-3-3 9 16,-4 0-15-16,-6 0-3 16,-2 0-9-16,-1 0-1 15,0 0 0-15,0 0-1 16,0 0 15-16,0 0-9 15,0 0 3-15,0 3-7 16,0-3-2-16,0 0 2 16,2 0-1-16,6 1 6 15,5 2 9-15,6 3 44 16,10-2-7-16,11-1 2 16,11 0-13-16,5-3-6 15,12 0-17-15,1 0-9 0,2 0-10 16,-7 0 0-1,-9-6-1-15,-9-1 1 0,-11 4-19 16,-13-1-68-16,-21 4-77 16,-1 0-437-16,-7 0-551 0</inkml:trace>
  <inkml:trace contextRef="#ctx0" brushRef="#br0" timeOffset="138567.4426">5738 15560 897 0,'0'0'149'0,"0"0"10"15,0 0-41-15,0 0-56 16,0 0-7-16,0 0 26 16,0 0-5-16,0 0-21 0,0-1-8 15,0 1-22-15,0 0-11 16,-6 0-8-16,0 0-5 15,-5 0-1-15,-2 0 1 16,1 0-1-16,3 0 1 16,3 0-1-16,3 0 0 15,3 0 10-15,0 0 11 16,0 0-2-16,18 0 9 16,13 0 7-16,29-3 28 15,34-7 3-15,25-3-23 16,5-1-16-16,-24-1-20 15,-28 4-6-15,-23 2 0 16,-13 5 5-16,4-3-6 16,-4 1-32-16,-2 6-19 0,-19 0-58 15,-15 7-203-15,0 12-81 16,-9-3-15-16</inkml:trace>
  <inkml:trace contextRef="#ctx0" brushRef="#br0" timeOffset="139204.4719">7761 15968 537 0,'0'0'98'0,"0"0"9"16,0 0 7-16,0 0 19 15,0 0-3-15,0 0 18 16,0 0-38-16,16-62 12 16,-7 55-13-16,0 1-31 15,6 2-32-15,3 4-19 16,9 0-5-16,4 0-7 16,11 0-6-16,10 1 2 15,20 2 0-15,23-3 2 16,-8 0 6-16,-8 0-2 0,-12 0-6 15,-15-2 1-15,-4 0-12 16,4-4 0-16,-16 3 0 16,-9 2 0-16,-8-2-6 15,-10 3-35-15,-6 0-51 16,-3 10-185-16,-9 4-79 16,-7 2 30-16</inkml:trace>
  <inkml:trace contextRef="#ctx0" brushRef="#br0" timeOffset="139845.3004">10063 15919 669 0,'0'0'279'0,"0"0"-61"16,0 0-6-16,0 0-35 16,0 0-53-16,0 0-59 15,0 0-22-15,0-10-21 16,0 10-8-16,0 0-8 15,0 0-4-15,-3 0 4 16,-6 0-6-16,3-3-1 16,-3 3-1-16,3 0 1 15,3 0 1-15,3 0 1 16,0 0-1-16,18-3 0 0,15-1 26 16,16 1-2-16,26-4-11 15,19-3-3-15,-3 1 0 16,-8 1-2-16,-11 2-7 15,-14 0 1-15,11-4 8 16,5 3 3-16,-5 4-6 16,-11 0-6-16,-13 0-1 15,-15 3 0-15,-8 0-1 16,-15 0-40-16,-7 6-102 16,0 15-148-16,-7-3-33 15,-2 2-74-15</inkml:trace>
  <inkml:trace contextRef="#ctx0" brushRef="#br0" timeOffset="140369.1308">12425 16098 332 0,'0'0'489'16,"0"0"-389"-16,0 0 56 15,0 0-79-15,0 0-8 16,0 0-11-16,0 0-10 16,-33-47-15-16,24 40-17 15,3-1-14-15,3 3 6 16,0 3 50-16,3-1 59 16,0 2-17-16,12-2-7 15,8 0-27-15,15 0-38 16,20 2-19-16,32-2-8 0,34 0 12 15,13 3-5 1,-1 0-7-16,-11 0 1 0,-25 0 9 16,-18 0-9-16,-21 0-1 15,-15 0 7-15,-5 3-8 16,-5 0 0-16,-5-2-1 16,-4 2 0-16,-15 3-21 15,-9 3-206-15,0 11-67 16,-12 0 56-16,0-3-97 0</inkml:trace>
  <inkml:trace contextRef="#ctx0" brushRef="#br0" timeOffset="140843.4829">14918 16137 1350 0,'0'0'177'0,"0"0"-84"16,0 0 8-16,0 0-21 15,0 0-37-15,0 0-13 16,0 0-9-16,107-24-11 16,-65 19 8-16,4 1-9 15,3 1-2-15,6 0-6 16,4-1 5-16,-4 4-5 15,0-3 5-15,-4 3-4 16,-8 0 4-16,-10 0-5 16,-12 0-1-16,-7 0 0 15,-7 0 0-15,-4 0-15 16,-3 0-57-16,0 0-113 16,0 4-49-16,0 5-250 0,0-2 173 15</inkml:trace>
  <inkml:trace contextRef="#ctx0" brushRef="#br0" timeOffset="141510.3722">16489 15943 487 0,'0'0'75'16,"0"0"-46"-16,0 0 36 15,0 0 52-15,0 0-39 16,0 0 43-16,0 0 60 16,-51-24-22-16,60 24-22 15,14 0-37-15,13 0-46 16,15 0-21-16,24 0-9 15,23 7-8-15,31 0-5 16,8 3 4-16,-10-3 2 0,-27-2 2 16,-35-5 2-16,-16 0-4 15,-13 0-9-15,2 0 3 16,-5 0-10-16,-7 0 1 16,-11 0-2-16,-10 0-10 15,-5 3-170-15,-15 7-203 16,-6 0 89-16,-6 0-342 0</inkml:trace>
  <inkml:trace contextRef="#ctx0" brushRef="#br0" timeOffset="142762.4472">7800 16884 514 0,'0'0'124'0,"0"0"55"16,0 0 4-16,0 0-15 16,0 0-16-16,0 0 3 15,0 0 5-15,-5-64-65 16,-1 59-13-16,-6 5-47 15,-7 0-28-15,-11 9-7 16,-6 14-7-16,-7 9 7 16,-5 15-6-16,-1 14 6 15,4 1 0-15,9 1 1 16,5 2-1-16,13-15 0 0,6 2 1 16,5-8-1-16,7-12 0 15,7-5 2-15,13-7 12 16,5-9 2-16,2-2 2 15,-2-5-8-15,2-4 8 16,-9 0-4-16,-5 0-3 16,-5-4 6-16,-8-6-2 15,0 0-5-15,0-3-10 16,-11-2 0-16,-5 4-14 16,-3 7-26-16,2 1-22 15,-5 3 10-15,5 0-74 16,4 10-89-16,13 3-56 15,9 0-108-15,18-6-323 0</inkml:trace>
  <inkml:trace contextRef="#ctx0" brushRef="#br0" timeOffset="143419.9138">10036 16937 985 0,'0'0'124'0,"0"0"-86"16,-79-8 1-16,45 8 13 16,4 0 2-16,3 9-27 15,3 16-4-15,0 7-2 16,-1 12 15-16,7 10 6 15,3 5 2-15,3 0 4 16,5-3-9-16,4-6-17 16,3-8-3-16,3-8 7 15,13-5 3-15,2-10-9 16,6-5-8-16,1-4 4 16,2-7 0-16,-3-3 10 0,-9 0 2 15,-6-7-10 1,-9-6-14-16,0 1-4 0,-12-1-17 15,-15 4-52-15,-4 7-8 16,-5 2-40-16,-6 10-29 16,9 6-78-16,11 1-99 0</inkml:trace>
  <inkml:trace contextRef="#ctx0" brushRef="#br0" timeOffset="144088.797">12541 17086 1295 0,'0'0'116'16,"0"0"-71"-16,0 0-12 15,0 0-22-15,0 0-3 16,-103-27-7-16,70 56 1 16,-4 8-1-16,-6 12 8 15,1 4 8-15,6-1 7 16,3 2 5-16,14-8 3 0,10-6-2 16,9-7 5-16,0-5 9 15,18-6-13-15,9-7-11 16,4-5 4-16,2-7-5 15,-3-3 5-15,-2 0-12 16,-7-8 1-16,-12-6-4 16,-9-5-9-16,0 0-10 15,-15 4-12-15,-15 5-18 16,-10 6-38-16,-24 4-86 16,13 8-94-16,5 5-128 0</inkml:trace>
  <inkml:trace contextRef="#ctx0" brushRef="#br0" timeOffset="144829.3186">14901 17172 544 0,'0'0'183'0,"0"0"-34"0,0 0 15 15,0 0 4-15,0 0-74 16,0 0-60-16,-67-74-17 16,32 74-4-16,-6 0-13 15,-6 14 1-15,-6 16-1 16,1 12 10-16,-3 3 2 15,7 6 17-15,2 2 6 16,14-4 10-16,13-2 14 16,13-7-3-16,6-1-1 15,12-9 2-15,21-1-2 16,7-7-18-16,7-5-6 16,6-7-17-16,-8-6 2 0,-8-4-10 15,-7-5 4-15,-16-14-1 16,-11-6-3-16,-3-5-6 15,-23 1-13-15,-13 2-10 16,-10 7-2-16,-8 10-4 16,2 10 5-16,0 0-25 15,13 14-39-15,10 5-24 16,29 8-32-16,3-8-138 16,26-4-78-16</inkml:trace>
  <inkml:trace contextRef="#ctx0" brushRef="#br0" timeOffset="145391.7194">16574 17296 578 0,'0'0'285'0,"0"0"-209"15,0 0-18-15,0 0 45 16,0 0 28-16,0 0 26 15,0 0 33-15,55-69-46 16,-71 63-82-16,-6 3-42 16,-11 3-19-16,-10 0 1 15,-6 3 4-15,-8 13-5 16,1 3-1-16,-2 5 6 16,1 6 0-16,12 4 4 15,11 1-1-15,13 2 4 16,13-1-12-16,8 1 16 15,15-2 20-15,20 0 1 0,11-3-10 16,10-7-12 0,9-4-4-16,3-8-3 0,0-8-8 15,-10-5 9-15,-9-5-9 16,-13-15 8-16,-20-4 0 16,-13-3-9-16,-3 5-9 15,-22 2-15-15,-14 10-16 16,-13 5-29-16,-30 5-48 15,15 0-119-15,6 2-309 0</inkml:trace>
  <inkml:trace contextRef="#ctx0" brushRef="#br0" timeOffset="147020.2452">18612 16335 1378 0,'0'0'198'0,"0"0"-28"16,0 0-16-16,0 0-44 15,0 0-42-15,0 0-48 16,127-33-9-16,-61 24-10 16,5-1 1-16,-4 3 5 15,-3 1-7-15,-7 6-2 16,-12 0-54-16,-12 0-61 15,-14 17-93-15,-12 1-273 0,-7-5-338 16</inkml:trace>
  <inkml:trace contextRef="#ctx0" brushRef="#br0" timeOffset="147250.4076">18714 16616 1527 0,'0'0'237'0,"0"0"-143"16,0 0 19-16,0 0-24 16,0 0-38-16,0 0-42 15,91-3-3-15,-40-2-6 0,6 0-32 16,3 0-67-16,2 3-83 16,-13 2-187-1,-13 0-413-15</inkml:trace>
  <inkml:trace contextRef="#ctx0" brushRef="#br0" timeOffset="155363.4433">19804 16534 363 0,'0'0'396'15,"0"0"-339"-15,49-113 52 16,-28 61 1-16,3 5-25 16,-5 8 18-16,-6 9 2 15,-3 6 22-15,-6 11 51 16,-4 8-27-16,0 5-62 16,-7 0-42-16,-16 18-38 15,-14 26-1-15,-8 25-7 16,-3 22 0-16,16 13 11 15,13-18-2-15,19-23 2 0,0-20 4 16,19-9 7-16,9 5 11 16,8 0-18-16,8-1-7 15,1-9-8-15,4-10 0 16,-4-10 7-16,-2-9 3 16,-2 0-1-16,-10-23 3 15,-4-6 6-15,-7-14-10 16,-7-7 2-16,-7-8-10 15,-6-6 1-15,-3-2 7 16,-14 3-9-16,-5 3-1 16,-5 11 0-16,0 4 1 15,2 8 2-15,4 7-1 0,3 6-1 16,4 8 0-16,4 6-10 16,6 4-27-16,1 6-42 15,0 0-51-15,0 0-196 16,3 6-334-16</inkml:trace>
  <inkml:trace contextRef="#ctx0" brushRef="#br0" timeOffset="155753.986">19759 15870 1043 0,'0'0'115'15,"0"0"-68"-15,0 0 45 16,0 0 24-16,0 0-15 16,0 0 28-16,0 0-5 15,-55 0-17-15,61 0-46 16,9-1-8-16,15-5 0 15,10-1 13-15,15-2 11 16,6-5-14-16,1-2-19 16,0 3-15-16,-13 2-19 15,-1 1-9-15,-12 4 1 0,-8-1-2 16,-4 5 0-16,-6-1-30 16,0 1-32-1,-3 2-15-15,1-2 2 0,4 2-17 16,0 0-82-16,-2 0-209 15,-4 0-331-15</inkml:trace>
  <inkml:trace contextRef="#ctx0" brushRef="#br0" timeOffset="159471.071">18908 4880 1196 0,'0'0'160'16,"0"0"-128"-16,0 0-31 15,0 0-1-15,0 0 0 16,0 0 8-16,-35-6 13 15,35 6 26-15,0 0 21 16,0 0 2-16,0 0-18 0,0 0-12 16,0 0-1-16,0 0 2 15,0 0-3-15,0 0-10 16,0 0 2-16,0 0-8 16,0 0-10-16,0 0 0 15,0 0-11-15,0 0 0 16,0 0-1-16,0 0 0 15,0 4-6-15,0 14-4 16,-4 13 0-16,0 12 9 16,-2 10 1-16,0 6-1 15,2 2 1-15,1 0 6 16,1-1-6-16,2 3 1 16,0 2 0-16,0 1 0 15,0 1 0-15,0 1 0 0,0 2 0 16,0 7 0-16,0 14-1 15,0 12 0-15,-7 6 0 16,-7-20 0-16,7-17 0 16,2-24 0-16,1 4 0 15,1 19 2-15,-3 20-1 16,5 8 0-16,1-7 5 16,0-6-6-16,0-7 0 15,0 3 0-15,0 6-1 16,0 4 1-16,0 3 2 15,0 1-2-15,3-4-1 16,2-9 1-16,1-5 0 16,-1 0 1-16,-1-2 0 0,-1 0 0 15,1-10 0-15,-4-11 0 16,3 11 0-16,1 4-1 16,-1 15 1-16,-3 8 0 15,3-6 0-15,0-18 1 16,-3-11 4-16,1-14 2 15,-1 0 1-15,0 7 0 16,2 6 6-16,-1 12 1 16,1 1-4-16,-2-1-2 15,1 1-3-15,-1-1-5 16,3 10-1-16,-1-9-1 16,-1 2 2-16,2-2 9 0,-1-8-4 15,-1 7-6 1,3 1 12-16,-2-4-2 0,3-1-10 15,-5-5 14 1,0 3-14-16,0-4 1 0,0-2-1 16,0-1 1-16,0-3-1 15,0-3 0-15,0 2 1 16,0-1-2-16,0-2 0 16,0-7-103-16,0-9-32 15,0-23-691-15</inkml:trace>
  <inkml:trace contextRef="#ctx0" brushRef="#br0" timeOffset="160259.7213">19856 5306 1633 0,'0'0'209'15,"0"0"-150"-15,0 0-42 0,0 0-17 16,0 0-15 0,0 0-6-16,0 0 21 0,-52 123 1 15,28-52 13-15,6-1 5 16,5-7-10-16,2-12-3 16,3 7 0-16,-2 5-6 15,6-4-22-15,-2-5-102 16,6-9-118-16,0-17-93 15,9-12-77-15,7-16 8 0</inkml:trace>
  <inkml:trace contextRef="#ctx0" brushRef="#br0" timeOffset="160600.7717">19788 5849 405 0,'0'0'355'0,"0"0"41"16,0 0-107-16,0-77-50 16,0 69-109-16,10 0-55 0,9 1-43 15,17-6-25-15,9-1 2 16,10-5-8-16,7 0 0 15,3-4 1-15,-4 1-1 16,-6-4-1-16,-10-1-1 16,-9-2-12-16,-13-4-2 15,-9-2-14-15,-14 1-1 16,0 2-19-16,-10 8 49 16,-7 5 14-16,1 9-5 15,4 6 2-15,-5 4-11 16,7 4 0-16,1 16 0 15,-1 10 0-15,0 8 25 16,6 8-1-16,1 7 3 0,1 1-6 16,2 1-11-16,0-1-9 15,0-3-1-15,0-1 0 16,0-4-60-16,11-6-140 16,20-9-74-16,-2-13-86 15,2-13-330-15</inkml:trace>
  <inkml:trace contextRef="#ctx0" brushRef="#br0" timeOffset="161072.5985">20572 5760 907 0,'0'0'702'0,"0"0"-675"16,0 0-16-16,0 0-11 0,0 0 27 16,94 1 10-16,-61-1-1 15,-2 0 4-15,-1-12-13 16,-3-5 4-16,-3-9 1 15,-11-1-8-15,-5-5 7 16,-7-5-8-16,-1 4-14 16,-10 3-3-16,-14 7-6 15,-4 12-2-15,-8 11-10 16,-3 4 4-16,-3 20 7 16,3 13 0-16,7 5-5 15,10 5 5-15,9-1-7 16,13 0-1-16,0-6 9 15,16-4 17-15,11-7 1 16,8-8-5-16,5-6-1 0,6-11 4 16,3-4 2-1,4-13-6-15,-1-14 0 0,-4-12-6 16,-2-8 1-16,-7-5-1 16,-7 0-4-16,-5 9-1 15,-7 12 0-15,-5 17 0 16,-9 13-1-16,1 1-25 15,2 21 3-15,-2 10 21 16,3 9-1-16,-1 2-4 16,-4 2 6-16,3-1-2 15,-1-2-72-15,13 0-130 16,-4-11-119-16,6-12-446 0</inkml:trace>
  <inkml:trace contextRef="#ctx0" brushRef="#br0" timeOffset="161392.827">21561 5674 1430 0,'0'0'163'0,"0"0"-143"15,0 0-4-15,0 0 13 16,0 0 24-16,102-15-11 16,-78 0 2-16,-5-2 3 15,-7-4-3-15,-6-4 2 16,-6-5-10-16,-5 2-19 15,-18-2-17-15,-10 8-9 0,-11 9 2 16,-6 13-3 0,-6 7 1-16,3 26-1 0,0 10 9 15,18 7-5-15,11 5 6 16,19-1 18-16,8-2 31 16,29-6 5-16,27 1-15 15,2-11-14-15,11-6-9 16,6-7-16-16,-14-15-10 15,22-8-76-15,-20-11-189 16,-17-10-822-16</inkml:trace>
  <inkml:trace contextRef="#ctx0" brushRef="#br0" timeOffset="162221.7117">23269 5314 1433 0,'0'0'192'15,"0"0"-80"-15,0 0 30 0,0 0-29 16,0 0-41-16,0 0-31 16,0 0-23-16,3-44-18 15,-3 57-7-15,0 11-10 16,-4 12 17-16,-5 14 33 15,5 9-3-15,-1 6-14 16,3-3-8-16,2-2-6 16,0-7 5-16,7-5 1 15,0-9-8-15,2-6-20 16,-5-7-50-16,-2-10-63 16,-2-16-148-16,-9-5-245 15,-4-19-457-15</inkml:trace>
  <inkml:trace contextRef="#ctx0" brushRef="#br0" timeOffset="162472.929">22929 5109 1706 0,'0'0'171'0,"0"0"-132"15,0 0 10-15,0 0 8 16,0 0-18-16,128-52-18 15,-51 34-11-15,-1 1 12 16,-8 4-7-16,-16 9-14 16,1-1 0-16,7 4-1 0,-13 1 0 15,-3 0-1 1,-10 7-63-16,-4 9-72 0,-10 15-110 16,-7-3-65-16,-9-1-232 0</inkml:trace>
  <inkml:trace contextRef="#ctx0" brushRef="#br0" timeOffset="162730.2541">23968 5904 1453 0,'0'0'154'16,"0"0"-112"-1,0 0 31-15,-8 72 14 0,-2-37-23 16,-7 6-3 0,4 3-14-16,-3-2-8 0,2-1-21 15,1-3-10-15,2-5-7 16,4-6 10-16,-4-7-11 16,8-4-69-16,3-13-86 15,11-3-198-15,2-3-367 0</inkml:trace>
  <inkml:trace contextRef="#ctx0" brushRef="#br0" timeOffset="163156.5581">24784 5439 1803 0,'0'0'191'0,"0"0"-140"16,0 0-45-16,97-46-6 15,-66 45-1-15,-1 1-9 16,-2 0 4-16,-4 12 5 16,-6 7-11-16,-9 3 3 15,-6 8-47-15,-3 1-22 16,-12 0-4-16,-9-4 8 16,3-6 42-16,3-7 32 15,6-7 0-15,6-3 13 16,2-3 18-16,1 1 16 15,0-1 5-15,9 5-22 16,10 4-22-16,6 6-7 0,4 4 0 16,2 0 0-16,-3 7 0 15,-6 0 0-15,-8 0 4 16,-9-2-4-16,-5 2-1 16,-2-4 2-16,-20 3 36 15,-9-3 0-15,-10-3-15 16,-8-3-14-16,-2-7 1 15,-4-7-10-15,1-3-34 16,-2-27-39-16,14-6-138 16,12-7-301-16</inkml:trace>
  <inkml:trace contextRef="#ctx0" brushRef="#br0" timeOffset="163451.7696">24641 4932 1160 0,'0'0'547'15,"0"0"-501"-15,0 0-33 16,0 0 29-16,0 0 8 16,0 0 0-16,108-20-14 15,7 20 5-15,12 0 12 16,-20 1-18-16,-30 2-13 15,-31-2-21-15,-10 2 7 16,3 0-6-16,-1 1-2 16,-4 2 0-16,-11 1-14 0,-11 3-87 15,-12 6-105-15,-8 18-96 16,-13-1-37-16,-2 0-187 16</inkml:trace>
  <inkml:trace contextRef="#ctx0" brushRef="#br0" timeOffset="163705.7873">25746 5789 1579 0,'0'0'179'15,"0"0"-137"-15,0 0-27 16,2 82 8-16,-2-46 5 0,0 2 7 15,-4-2 5-15,-5 0-11 16,-1 0-4-16,-2-2-12 16,2-3-7-16,-2-1 0 15,1-6-6-15,4-4-69 16,7-10-57-16,0-6-224 16,0-4-393-16</inkml:trace>
  <inkml:trace contextRef="#ctx0" brushRef="#br0" timeOffset="164102.7678">26502 5301 1228 0,'0'0'128'0,"0"0"-93"15,-115 26-25-15,78-5-3 16,12 0-5-16,12 2 14 16,13 1 27-16,0-1 95 15,23 4-30-15,9 2-41 16,4-3-26-16,5 3-20 16,0-2-7-16,-4-4-6 15,-3 6-8-15,-5-4 1 16,-6 2 0-16,-5-2 8 0,-7 4-2 15,-7-3 0-15,-4-1 4 16,0 1 2-16,-13-2 2 16,-10-1 11-16,-5-4-1 15,-5-6-9-15,-4 0-9 16,-2-9-7-16,5-4-9 16,4-1-29-16,6-35-79 15,9 1-160-15,9-6-342 0</inkml:trace>
  <inkml:trace contextRef="#ctx0" brushRef="#br0" timeOffset="164291.902">26489 5350 1505 0,'0'0'199'0,"0"0"-64"16,0 0-77-16,0 0-39 15,99-12-11-15,-49 8-7 16,7-2 5-16,5 1 0 15,3-2-6-15,-3-3-19 16,-4-2-75-16,4-9-128 16,-17 1-87-16,-14 2-596 0</inkml:trace>
  <inkml:trace contextRef="#ctx0" brushRef="#br0" timeOffset="164577.1656">26182 4800 1470 0,'0'0'159'16,"0"0"-113"-16,0 0-25 16,0 0 47-16,0 0-18 15,114 0-27-15,-23 10-1 16,22 3 0-16,-8-2-3 15,-21 2-11-15,-29-6-8 16,-13 0 0-16,3 0 1 16,4 2-1-16,0 0 0 15,-9 3-1-15,-10 0-81 16,-9 7-156-16,-8-2-120 0,-6-4-735 16</inkml:trace>
  <inkml:trace contextRef="#ctx0" brushRef="#br0" timeOffset="184063.0131">26071 5815 474 0,'0'0'238'16,"0"0"-179"-16,0 0-59 15,0 0-55-15,0 0-98 16,0 0-238-16</inkml:trace>
  <inkml:trace contextRef="#ctx0" brushRef="#br0" timeOffset="185293.7182">26071 5815 970 0,'50'-73'182'16,"-50"73"-41"-16,0 0-28 15,0 0-38-15,0 0-5 0,0 0 1 16,0 0-20-16,0 0 5 15,0 0-10-15,0 0-12 16,0 0-2-16,0 0-8 16,-3 0-10-16,-8 0-8 15,-7 3-4-15,-6 1 5 16,-4 0-6-16,-2-1 8 16,-3 4-8-16,-1-2 1 15,-2 2 8-15,0 2-9 16,-1-1-1-16,1 1 7 15,-1 1-5-15,1-3-2 16,0 1 7-16,4-2-5 16,0-2 5-16,4 1-6 15,4-4 0-15,3-1 9 16,0 0-8-16,2 0 10 0,-1 0-1 16,1-1 1-16,1-4-11 15,5 0 9-15,2 0 5 16,1 0 10-16,2-1 6 15,2 0 4-15,2 1-17 16,1-3-2-16,0 0 6 16,-1-2-4-16,1-2-8 15,1-2-10-15,1-3 6 16,1 1-5-16,0 0-1 16,0 2 0-16,0 2 0 15,0-1 1-15,7 0-1 16,9-1-1-16,5 0-8 15,7-3-4-15,7 0 3 0,4-1 1 16,3 4 2 0,-2-2-4-16,-3 2 2 0,-6 1-4 15,-4 1 6-15,-7 2 6 16,-1-1 0-16,-4 1 0 16,0 0 1-16,-5 0 0 15,1-2 0-15,-4 1 0 16,-2-1 1-16,-2-2 6 15,-2-2-7-15,-1 2-6 16,0-2 5-16,0 2-1 16,-1 1-6-16,-4 1-1 15,-2 2 7-15,1 3-10 0,-2 1 5 16,2 1-5-16,-1 2-2 16,-2 1 2-16,-3 1-16 15,1 1 18-15,-2 0-2 16,1 0 11-16,0 3-9 15,-1 5 1-15,2 2 0 16,-2 2 9-16,1-1-1 16,0 1 1-16,0 1 0 15,3 0 0-15,3 0 0 16,0-2 0-16,2 2-1 16,4 1-5-16,0 1 6 15,0 2-6-15,0 0 6 16,0 2 0-16,0 0 1 15,6-1-1-15,-3 2 0 16,0-1 1-16,-2-2-2 0,2-3 1 16,0 2 0-16,2 1 2 15,1-1-2-15,-1 1 0 16,1-1 0-16,1-3 0 16,-1 4 1-16,-2-1-1 15,-1 0 0-15,1-1 0 16,-2 1 1-16,-1 0 5 15,1 0 3-15,1 1-8 16,0-1 5-16,0 0-6 16,1-2 1-16,1 5 5 15,-1-4 1-15,2 1-6 16,-1 2 0-16,-2-2 0 16,0 0 0-16,-3 0-1 0,0-2 2 15,0-1-1 1,0 0 0-16,0-3 1 0,0 2 4 15,-6 1-6-15,-6-2-23 16,-3 3-24-16,-13 6-62 16,4-4-171-16,3 0-245 0</inkml:trace>
  <inkml:trace contextRef="#ctx0" brushRef="#br0" timeOffset="186329.3337">28819 5498 1340 0,'0'0'180'0,"0"0"-55"15,0 0-23-15,0 0-54 16,0 0-21-16,-43-73-10 0,12 64-8 16,-5-1-7-16,-4 6 10 15,-2 2 3-15,-3 2 2 16,3 3 2-16,1 14-5 16,3 5-3-16,4 10-9 15,4 5 5-15,8 3 8 16,10 7-5-1,9-1 6-15,3-4-8 0,10 4-1 16,19-7 3-16,7-2 2 16,8-4 1-16,7-10-13 15,9-9 0-15,32-14-76 16,-11 0-103-16,-10-17-354 0</inkml:trace>
  <inkml:trace contextRef="#ctx0" brushRef="#br0" timeOffset="186734.3428">29237 5461 1557 0,'0'0'194'0,"0"0"-133"15,0 0-41-15,0 0-11 16,-100-16-7-16,60 16 5 16,-6 16 0-16,4 4 2 15,1 6 0-15,6 7-3 16,11 2-5-16,9 4 8 15,14 0-8-15,1-1 10 16,26-3-10-16,12-5 15 16,9-7-4-16,7-7-4 15,0-10 8-15,0-6-8 0,-5-12 4 16,-7-14-1 0,-7-12 0-16,-8-8-11 0,-8 0 7 15,-6 4-7-15,-7 9 0 16,-5 12 32-16,-1 9 5 15,0 11-37-15,0 1 0 16,0 6-18-16,0 15 5 16,-3 9 12-16,0 9 1 15,3 5 1-15,0 1 1 16,2 0-2-16,7-4 0 16,4-4 0-16,-1-5-27 15,16-9-94-15,-2-9-152 16,-1-10-316-16</inkml:trace>
  <inkml:trace contextRef="#ctx0" brushRef="#br0" timeOffset="187177.0309">29655 5550 1360 0,'0'0'320'16,"0"0"-173"-16,0 0-83 16,0 0-39-16,0 0-14 15,89 1-11-15,-62 19 11 16,-3 7-10-16,2 4 4 15,-7 3-5-15,-4 2 1 16,-5 1 0-16,-7-2-1 16,-3-1 0-16,0-7 1 0,0-3-1 15,0-10-1 1,0-7 0-16,0-7 1 0,0 0 6 16,0-18 16-16,0-15-15 15,0-8-7-15,12-8 1 16,12-2-1-16,6 3 6 15,4 9-5-15,4 9-1 16,2 7 1-16,-3 9-1 16,-3 7 6-16,-1 6-5 15,-6 1 0-15,-5 1-1 16,-7 13 0-16,-4 9-2 16,-5 7-5-16,-6 5 5 15,0 7 1-15,0 2-5 16,-12 3 5-16,4-4 1 15,2 1-9-15,6-5 9 0,0-3 1 16,6-5-1-16,15-6 0 16,35-8 0-16,-3-8-138 15,5-9-445-15</inkml:trace>
  <inkml:trace contextRef="#ctx0" brushRef="#br0" timeOffset="187633.6222">31190 5595 46 0,'0'0'1424'16,"0"0"-1242"-16,0 0-105 0,0 0-45 15,0 0-19 1,0 0-5-16,106-2-7 0,-68 19 5 16,0 7 6-1,-2 8-6-15,-5 1-6 0,-6 4 0 16,-9 2 1-16,-9 0-1 15,-7-4-1-15,0-6 1 16,-12-3 0-16,-7-6 0 16,-2-8 1-16,-2-7 0 15,3-5 0-15,3-9 23 16,4-16 1-16,10-12 5 16,3-8-3-16,14-8 10 15,16 0-11-15,8 4-2 16,4 6-6-16,2 12-9 0,0 10-8 15,-4 10 10 1,0 8-10-16,-6 3-1 0,-2 7 1 16,-7 13-1-16,-4 6-6 15,-6 10 4-15,-8 7 1 16,-5 4-1-16,-2 4 1 16,0-1-11-16,-8-3 12 15,-1-1 0-15,-1-9-42 16,7-5-81-16,8-14-144 15,15-10-35-15,9-8-236 0</inkml:trace>
  <inkml:trace contextRef="#ctx0" brushRef="#br0" timeOffset="187912.4853">32166 5623 1279 0,'0'0'161'0,"0"0"-99"15,0 0-43-15,0 0-2 16,71 76 7-16,-60-42-14 15,-8 0-10-15,-3-2 1 16,-5 0-1-16,-17-7 1 16,-11-6-1-16,-7-6 0 15,-2-11-2-15,2-2 2 16,9-19 0-16,9-7 10 16,12-10 9-16,10-5-7 15,6-1 4-15,20 5-3 16,10 9-13-16,5 10-11 15,6 9-29-15,5 6-5 16,21 2-57-16,-12 0-128 0,-6-4-510 0</inkml:trace>
  <inkml:trace contextRef="#ctx0" brushRef="#br0" timeOffset="188175.8653">32769 5190 1219 0,'0'0'222'0,"0"0"-26"16,0 0-142-16,0 0-54 15,0 0-7-15,0 0 7 16,0 96 2-16,0-46 14 16,0 18-7-16,-14 19 5 15,-10 13 5-15,-3 2 2 16,5-18-7-16,12-22-13 0,10-23 0 15,0-3 0-15,12 2 5 16,11 1 6-16,9 1-12 16,30-16 0-16,-6-10-127 15,-1-14-376-15</inkml:trace>
  <inkml:trace contextRef="#ctx0" brushRef="#br0" timeOffset="188361.954">33134 5634 1045 0,'0'0'215'16,"-85"-10"-119"-16,6 3-42 0,-25-4 5 15,-6 0-17-15,19 1-13 16,23 3-16-16,28 0-5 16,12 4-8-16,6 3-1 15,8 0-137-15,11 0-265 0</inkml:trace>
  <inkml:trace contextRef="#ctx0" brushRef="#br0" timeOffset="189912.346">19501 6763 980 0,'0'0'129'0,"0"0"-63"16,0 0-8-16,0 0-3 15,0 0 3-15,0 0-1 16,0-21 20-16,0 19 29 16,0 2-4-16,0 0-15 15,-2 0-35-15,1 0-36 16,-4 10-16-16,-2 16-9 16,-6 23 8-16,-7 30 1 15,-5 28 0-15,2 9-1 0,10-20-2 16,3-27 3-1,10-30 0-15,0-13 2 0,0 1-2 16,0 3 1-16,3-5-1 16,1-8 0-16,-1-9 0 15,0-6 0-15,-2-2 10 16,4-10 28-16,4-15-7 16,5-12-22-16,6-4-9 15,4-4-6-15,6 4-2 16,4 9-1-16,8 10 3 15,0 14-1-15,0 8-1 16,0 11 0-16,-6 16 6 16,-6 8-8-16,-8 2 4 15,-9 2 4-15,-13-2-4 16,0-4-1-16,-13-7 6 0,-9 0 0 16,-6-8-6-16,-6-6 7 15,-9-8 1-15,-5-4-1 16,-1 0 10-1,-3-10-4-15,5-7-6 0,10-6-18 16,16-10-122-16,13 4-171 16,8 2-433-16</inkml:trace>
  <inkml:trace contextRef="#ctx0" brushRef="#br0" timeOffset="190258.5911">20115 7268 1162 0,'0'0'142'0,"0"0"-91"0,0 0-13 16,115 3-9-16,-71-10 8 15,3-8 0-15,-2-8-13 16,-2-5 24-16,-5-6 27 16,-12-4-5-16,-7-4-34 15,-11 2-20-15,-8 6-1 16,-1 9-9-16,-20 11 23 15,-7 10-25-15,-10 4-4 16,-6 10-10-16,-1 15 3 16,3 10 5-16,3 10 1 15,10 9 1-15,6 3 1 0,11 4-1 16,11-4 2 0,1-8 5-16,19-5 9 0,14-5 0 15,9-6-1 1,10-6-5-16,34-10-10 0,-13-8-34 15,-4-9-373-15</inkml:trace>
  <inkml:trace contextRef="#ctx0" brushRef="#br0" timeOffset="190783.489">21836 7325 1347 0,'0'0'170'0,"0"0"-124"16,0 0-28-16,82 0-8 15,-48 0 1-15,3 0 13 16,2-3 11-16,1-8 3 16,-2-6 8-16,-6-6 2 0,-5-2-10 15,-9-5 6 1,-7-1 18-16,-11-1-20 15,0-2-24-15,-30 1-11 0,-13 8-7 16,-21 8-1-16,-5 14-6 16,-5 3 7-16,2 20-1 15,17 15 0-15,-3 9-11 16,16 9 0-16,12 3 11 16,18-1-5-16,12-5 5 15,3-3 1-15,25-5 1 16,29 2 5-16,22-4 8 15,30-12-8-15,4-14-6 16,-6-14-47-16,-30-10-244 0,-30-11-513 16</inkml:trace>
  <inkml:trace contextRef="#ctx0" brushRef="#br0" timeOffset="191013.6507">22375 7160 1413 0,'0'0'187'0,"0"0"2"16,0 0-116-16,0 0-48 15,0 0-24-15,110 10 7 16,-63 8-8-16,0 6 0 16,-7 3 6-16,-9-1-5 15,-10 1-1-15,-13-1-6 16,-8-2 4-16,-15-2 1 16,-21 1 0-16,-9-2 1 15,-3-5 0-15,5-7-7 0,9-4-25 16,13-5-34-1,11-10-142-15,10-4-277 0</inkml:trace>
  <inkml:trace contextRef="#ctx0" brushRef="#br0" timeOffset="191451.5633">22963 7238 1167 0,'0'0'177'0,"0"0"100"15,0 0-105-15,0 0-97 16,19-78-24-16,-45 71-14 15,-11 7-37-15,-11 0-3 16,-4 17-3-16,1 12 5 16,11 11-8-16,10 6 2 0,16 1 6 15,14-1 1-15,6-3 0 16,30-4 0-16,25-5 0 16,27-8 0-16,20-18 0 15,7-8-98-15,-21-15-140 16,-27-11-71-16,-30-1 20 15,-8-5 205-15,2-22 84 16,-4 1 3-16,-3-7 96 16,-11 5 27-16,-7 21 93 15,-3 6 48-15,-3 17-96 16,0 11-123-16,0 6-48 16,-3 22-9-16,-4 13 8 15,1 12 0-15,3 8 0 16,3 15 1-16,-2 15 6 15,-2 9 4-15,-2-4 0 16,-3-21-1-16,0-25-8 16,0-11 6-16,0-2-7 0,-1 0 0 15,-1-4-65-15,3-26-109 16,5-7-143-16,1-9-602 0</inkml:trace>
  <inkml:trace contextRef="#ctx0" brushRef="#br0" timeOffset="191661.0781">23377 7219 1491 0,'0'0'355'0,"0"0"-212"16,0 0-59-1,91-79-61-15,-49 75-21 0,4 4-2 16,-1 4 0-16,-4 13 0 16,-8 4-6-16,-9 6 0 15,-15 4-2-15,-9 1-21 16,-16 2-16-16,-25-1-1 15,-11-4-9-15,-6-5-5 16,-11-8 0-16,16-3-104 16,17-10-171-16</inkml:trace>
  <inkml:trace contextRef="#ctx0" brushRef="#br0" timeOffset="191944.5661">23923 7490 1222 0,'0'0'173'0,"0"0"-83"0,0 0-38 16,85-47-14-16,-52 17 17 15,-2-10 0-15,2-8-25 16,1-6-20-16,-3 2-9 16,-4 11 15-16,-7 13 12 15,-7 17 6-15,-7 11-30 16,-4 11-4-16,1 24-1 15,-2 9-8-15,1 5 9 16,1 4 0-16,0-4 1 16,4-2-1-16,-1-5 1 15,2-3-1-15,17-1 0 16,-3-8-157-16,8-14-408 0</inkml:trace>
  <inkml:trace contextRef="#ctx0" brushRef="#br0" timeOffset="192248.1757">24733 7304 1390 0,'0'0'291'0,"0"0"-216"15,0 0-60-15,0 0-3 16,0 0 1-16,91-6-3 16,-54-7 8-16,2-4-5 15,-8-4 18-15,-5-7 26 16,-8-2-10-16,-11 0-15 15,-7 0-9-15,-6 4-17 16,-22 11-6-16,-11 11-5 0,-10 4-6 16,-6 28 5-16,-1 13-2 15,3 11 7-15,11 6-8 16,15 1 9-16,18-4 0 16,9-5 0-16,36-8 0 15,29-4-1-15,52-13-68 16,-10-11-167-16,-2-11-416 0</inkml:trace>
  <inkml:trace contextRef="#ctx0" brushRef="#br0" timeOffset="192509.4172">25609 7090 454 0,'0'0'818'0,"0"0"-595"0,0 0-134 16,-109-22-67-16,57 28-16 15,2 17-6-15,10 7-1 16,16 6 0-16,18 3 0 15,8 2 0-15,26 0 1 16,12 0 18-16,4-3-1 16,0-1-5-16,-5-4-5 15,-8 3-7-15,-8-2 0 16,-14-1 0-16,-9-3 0 16,0 0 2-16,-22-5 0 15,-8-4-2-15,-3-8-27 16,-3-3-42-16,3-10-61 15,9-10-124-15,17-10-558 0</inkml:trace>
  <inkml:trace contextRef="#ctx0" brushRef="#br0" timeOffset="192792.3816">26047 7133 1543 0,'0'0'282'16,"0"0"-181"-16,0 0-90 15,0 0-11-15,-122-7-1 16,74 11-1-16,8 12 2 16,13 3-8-16,17 5 7 15,10 6-3-15,12 3 4 16,21 6 1-16,6 2-1 16,3 4 1-16,-3-1 0 15,-6 1-1-15,-9-1 1 0,-12-5 0 16,-9-2-1-1,-3-1 0-15,-12-4-1 0,-15-7-5 16,-7-4-45-16,-17-10-83 16,8-2-152-16,12-9-278 0</inkml:trace>
  <inkml:trace contextRef="#ctx0" brushRef="#br0" timeOffset="193138.5392">26435 7407 781 0,'0'0'230'0,"0"0"-143"15,84 24-3-15,-45-17 31 0,2-5-30 16,-3-2 22-16,-4-1 8 16,-4-14-23-16,-8-8-28 15,-8-4-16-15,-10-7-30 16,-4-2-11-16,-10-1-7 15,-19 6-7-15,-10 8-6 16,-7 13 0-16,-6 10 1 16,0 10 2-16,3 19 8 15,7 7-11-15,12 10 13 16,9 0 1-16,12 2 0 16,9-3 17-16,8-1-8 0,22-3 6 15,14-4 0 1,22-7-7-16,23-7-9 0,28-23-39 15,-16 0-300-15,-13-14-920 0</inkml:trace>
  <inkml:trace contextRef="#ctx0" brushRef="#br0" timeOffset="193604.6495">27621 6618 1756 0,'0'0'208'0,"0"0"-141"16,0 0-64-16,0 0-3 16,0 0-22-16,0 0 16 15,-6 80 6-15,6-5 1 0,5 25 5 16,1 12-6-16,-6 3 1 16,0-9-1-16,0-27 6 15,-2-17-5-15,-1-18 1 16,3-8 0-16,0 0 0 15,0 0 5-15,0-3-1 16,6-12-5-16,-1-11 5 16,-2-10 7-16,3 0-1 15,-3-15 6-15,0-16-18 16,-2-7-10-16,-1-5-2 16,-3 1 5-16,-19 12 5 15,-14 9-4-15,-13 11 5 16,-12 10-11-16,-3 0 6 15,2 17 5-15,9 7 0 0,12 6 0 16,16-1 0-16,13 5 0 16,12-1 0-16,11-1 1 15,24-2 6-15,32 0 10 16,23-11-2-16,1-9-9 16,-7-9-5-16,11-10-57 15,-34-11-216-15,-3-4-769 0</inkml:trace>
  <inkml:trace contextRef="#ctx0" brushRef="#br0" timeOffset="194331.748">29159 7097 510 0,'0'0'599'0,"0"0"-515"15,0 0 81-15,0 0 7 16,0 0-65-16,0 0-66 16,0 0-20-16,4-43-14 15,-6 61-7-15,-7 13 15 16,-4 13 16-16,1 8 1 0,-3 6-18 15,1 0-2-15,3-3 0 16,3-5-5-16,4-10 5 16,1-3-11-16,1-10 0 15,2-8-1-15,0-7-19 16,6-12-147-16,9-16-92 16,1-6-721-16</inkml:trace>
  <inkml:trace contextRef="#ctx0" brushRef="#br0" timeOffset="194551.8613">29367 6865 1681 0,'0'0'194'0,"0"0"-140"16,0 0-36-16,0 0-18 16,0 0-15-16,0 0-11 15,0 0 13-15,-29-82 13 0,29 68 0 16,0-2 7-16,8 3-7 15,6 1-1-15,2 4-6 16,-3 6-14-16,2 2-93 16,0 25-100-16,-3 9-102 15,-4 0-480-15</inkml:trace>
  <inkml:trace contextRef="#ctx0" brushRef="#br0" timeOffset="195034.5503">29497 7193 1557 0,'0'0'191'0,"0"0"-120"0,0 0-2 15,0 0-28-15,0 0-23 16,94-46-7-16,-78 46 1 16,2 12-11-16,0 7 0 15,-3 8 0-15,-3 7-1 16,0 2 1-16,-9 4-1 15,-3-1 0-15,0-2-2 16,-8-4-5-16,-5-7 5 16,1-6-5-16,3-7 4 15,3-6 2-15,3-4 0 16,3-3 1-16,0 0 16 16,0-17 8-16,3-10-15 0,13-11-7 15,11-12-1 1,11-6 0-16,5-3-1 0,8 6 0 15,-1 13-2 1,-5 10 0-16,-7 16 1 0,-9 8 0 16,-6 6 0-16,-7 3-8 15,-4 17-5-15,-5 13 3 16,-2 7 10-16,-2 8-8 16,-3 4 8-16,0 2 0 15,0-3 0-15,0-1 1 16,0-4-1-16,2-1 0 15,15-8-8-15,12-5-12 16,38-7-72-16,-6-9-160 16,2-10-325-16</inkml:trace>
  <inkml:trace contextRef="#ctx0" brushRef="#br0" timeOffset="195421.9181">31400 6687 1512 0,'0'0'212'0,"0"0"-161"16,0 0-48-16,0 0-3 15,0 0-23-15,0 0 1 16,0 0 16-16,-27 75 6 16,10-15 0-16,-5 22 0 15,-8 24 1-15,-2 10 0 16,7-17 0-16,5-23 10 16,13-28 0-16,4-9 0 15,3 6-9-15,0 2 14 16,6 5-7-16,8-8 2 15,5-5-3-15,1-6-7 16,3-9 11-16,7-8-12 16,28-16-70-16,-4 0-204 15,-2-10-540-15</inkml:trace>
  <inkml:trace contextRef="#ctx0" brushRef="#br0" timeOffset="196171.0643">31072 7245 1028 0,'0'0'218'0,"0"0"-157"16,0 0-41-16,0 0 37 16,0 0-9-16,82-12-34 15,-29 8-8-15,8 3-5 16,5-2-1-16,5 0 1 0,-1-1-1 15,2-2 1-15,2-4-1 16,-4-3 3-16,-4 1-3 16,-9-2 1-16,-10-2 0 15,-12-1 1-15,-13 3 12 16,-7 0 36-16,-7-2-15 16,-8 2-2-16,0-1-10 15,-8 1-23-15,-13 1-4 16,-5 3-2-16,-4 3 6 15,-5 5-1-15,1 2-9 16,-3 3 1-16,-1 16 3 16,0 5 6-16,6 5 0 15,7 7-7-15,4 6 6 0,10 3-1 16,7 4 1-16,4 1 1 16,6-4 0-16,14-2 0 15,6-4 0-15,9-8 0 16,2-3 0-16,8-10 6 15,1-5 0-15,3-8-3 16,-1-6 19-16,-5 0-8 16,-6-9-2-16,-1-10 1 15,-4-7 18-15,-2-8-4 16,-1-6-5-16,1-7-16 16,-3-4 6-16,-3-3 1 15,-2 1 19-15,-5 4 0 16,-3 3-13-16,-3 8-7 15,-3 6-11-15,-2 6 0 16,-2 7 5-16,-1 9-5 0,-2 3 0 16,-1 7-1-16,0 0 0 15,2 0-12-15,-1 15-15 16,2 12 12-16,3 13 14 16,0 9 1-16,4 9-1 15,-2 4 1-15,0 0-1 16,-1-4 1-16,2-6 0 15,1-3-1-15,4-5-27 16,5-6-81-16,16-5-83 16,-4-12-139-16,-1-12-500 0</inkml:trace>
  <inkml:trace contextRef="#ctx0" brushRef="#br0" timeOffset="196802.1006">32612 7027 1375 0,'0'0'173'0,"0"0"-115"16,0 0-58-16,0 0-12 15,0 0-8-15,0 0 19 16,0 0 1-16,25 96-1 16,-14-55 0-16,-2 3 0 15,-4 0 1-15,-5-1-1 16,0 2 1-16,-5-1 0 15,-9-4 0-15,-3-4 1 0,4-7-1 16,3-10 0-16,4-7-1 16,5-8 1-16,1-4 1 15,0-4 24-15,1-16-9 16,14-10-15-16,4-9-1 16,5-4 1-16,6-2 6 15,5 1-1-15,0 6-5 16,-1 12 6-16,-2 9-5 15,-4 12-1-15,-7 5-1 16,-2 10-7-16,-3 16 6 16,-2 6-14-16,-5 5 14 15,-1 2-6-15,-1-2 7 16,-2 2 0-16,-1-5 0 0,-1-4-1 16,0-10-8-16,-1-8-25 15,1-9-8-15,0-3 42 16,1-10 0-16,-1-15 0 15,1-9-10-15,4-9 9 16,3-10-10-16,3-2 11 16,4-3 7-16,3 6-6 15,1 10 1-15,-3 12 12 16,-2 13 20-16,-3 16-34 16,-1 1 0-16,-2 17-7 15,2 14-3-15,-4 8 9 16,0 8-5-16,-3 2 5 15,-2 6 1-15,-4-1 1 16,0-1-1-16,0-2 0 16,5-3 0-16,8 0-102 0,3-13-165 15,3-13-226-15</inkml:trace>
  <inkml:trace contextRef="#ctx0" brushRef="#br0" timeOffset="197113.3203">33623 7071 1295 0,'0'0'152'15,"0"0"-118"-15,-114-1-28 16,63 12-6-16,9 7 0 16,8 3-1-16,10 5-6 0,15 0 7 15,9 5 1-15,3 4 16 16,21-1 22-16,7 2-12 15,3 1-11-15,2-2-15 16,-1 2 6-16,-7 0-7 16,-7 5 0-16,-9-3-1 15,-11 2 1-15,-1-2-1 16,-4-2 1-16,-15-4 0 16,-7-7-6-16,-6-3-55 15,-27-9-48-15,7-8-44 16,3-3-152-16</inkml:trace>
  <inkml:trace contextRef="#ctx0" brushRef="#br0" timeOffset="198161.8975">19821 8467 1418 0,'0'0'205'16,"0"0"-151"-16,0 0-35 16,0 0-19-16,-105 36 1 0,64-3-1 15,1 7 10-15,4 7-2 16,11 8 15-16,8 3 2 16,13 0-6-16,4-2-2 15,21-3-8-15,11-13 3 16,10-3-3-16,9-14 1 15,-1-9-3-15,-1-12 11 16,-7-2 20-16,-7-12-3 16,-8-15 3-16,-9-7-16 15,-12-8-10-15,-6-8-11 16,-8-3 8-16,-15 1-8 16,-9 4 0-16,-1 5 0 15,4 8-1-15,-1 11 0 16,8 7-19-16,5 7-83 15,8 5-23-15,13 1-118 0,13 1-301 16,13-3-66-16</inkml:trace>
  <inkml:trace contextRef="#ctx0" brushRef="#br0" timeOffset="198435.4503">20781 8160 1423 0,'0'0'182'0,"0"0"-63"16,0 0 0-16,0 0-70 0,0 0-31 16,0 0-18-1,-100-14-6-15,64 35 6 0,2 12 0 16,6 6 2-16,1 12 5 16,9 4-6-16,-2 11 5 15,8 1 0-15,2 12 10 16,3-10 0-1,-1 1-3-15,3-1-1 0,2-13-12 16,3 3 6-16,0-10-5 16,0-9-1-16,0-10-73 15,0-14-189-15,0-12-354 0</inkml:trace>
  <inkml:trace contextRef="#ctx0" brushRef="#br0" timeOffset="198643.9419">20297 8751 1618 0,'0'0'213'0,"0"0"-66"0,0 0-81 16,0 0-30-16,0 0-25 15,120-49-10-15,-70 43 0 16,3 1 8-16,7 2-9 16,-2-3-29-16,3 5-38 15,24-8-53-15,-17 5-169 16,-6-6-484-16</inkml:trace>
  <inkml:trace contextRef="#ctx0" brushRef="#br0" timeOffset="199449.8788">22190 8866 1453 0,'0'0'186'0,"0"0"-123"15,0 0-43-15,0 0-20 16,0 0-70-16,0 0 25 0,0 0 45 16,-75-38 73-16,73 18 13 15,2-1-42-15,12-2-28 16,17 1-2-16,3 2-12 15,11 7 8-15,2 6-4 16,4 7-5-16,-2 0-1 16,-1 10 0-16,-7 13-2 15,-5 0 1-15,-9 10-1 16,-8 1 1-16,-11 2-12 16,-6 3 13-16,-16 0 0 15,-22 4 0-15,-14-3-2 16,-11 0 2-16,-4-3 1 15,4-8-1-15,10-2 0 16,12-7 1-16,16-7-1 0,12-4 0 16,6-2 0-16,7 2-1 15,0-2-1-15,22 0 2 16,12 3 25-16,17-3 35 16,20 2-10-16,2-5-27 15,7-4-10-15,-3 0-11 16,-13 0-1-16,6 0 7 15,-5 0 0-15,-10-3-8 16,-8 2 0-16,-6-5-7 16,-7 3-17-16,-7 0-36 15,-3-4-19-15,-5-6-98 16,-3-1-69-16,-3 0-311 0</inkml:trace>
  <inkml:trace contextRef="#ctx0" brushRef="#br0" timeOffset="199878.2266">21940 8445 884 0,'0'0'140'16,"0"0"-94"-1,0 0-23-15,0 0 18 0,0 0 5 16,0 0 44-16,0 0 29 16,-13 0-39-16,26 3 5 15,13 0 77-15,6 3-39 16,14-5-43-16,9 2-27 15,8-3-10-15,6 0-16 16,4 0-11-16,5 0-8 16,-7 0-7-16,0 0 9 15,-12 0-10-15,-5 0-1 16,-14 0-1-16,-10 0 2 16,-9 0 0-16,-11 0 0 15,-7 0-13-15,-3 0-112 16,-7 7-95-16,-11-1-2 0,-3-2-281 15</inkml:trace>
  <inkml:trace contextRef="#ctx0" brushRef="#br0" timeOffset="200845.8463">22843 8163 887 0,'0'0'165'0,"0"0"-116"16,0 0-21-16,0 0-8 15,0 0 3-15,101-9-1 0,-71 25 65 16,6 8-9-16,3 8-13 16,2 12-13-16,3 7 1 15,0 4-10-15,-2 4-15 16,-3 2 3-16,-3 0-10 16,-3 14 1-16,-5 12-1 15,-7 15-2-15,-11 1-9 16,-10-8-3-16,0-7 5 15,-12-13-5-15,-8 0-5 16,-2-12-1-16,-1-8 6 16,-4-12-1-16,-6-5 1 15,-13 1-7-15,-21 8 10 16,-26-2-10-16,-17-11-56 0,-4-19-98 16,28-12-103-1,23-3-279-15</inkml:trace>
  <inkml:trace contextRef="#ctx0" brushRef="#br0" timeOffset="201215.1126">21894 8081 1345 0,'0'0'125'0,"0"0"-101"15,0 0-24-15,-110 39-18 16,59 14 2-16,-8 30 15 16,-3 32 1-16,4 10 20 15,15 1 37-15,15-9 7 16,18-12 31-16,10-3-40 15,15 0-17-15,22-8-16 16,15-2-7-16,16-3-2 16,12-6 0-16,22-8-13 15,8-14 11-15,16-19-3 16,1-15-8-16,0-21-90 16,-33-6-207-16,-22-7-485 0</inkml:trace>
  <inkml:trace contextRef="#ctx0" brushRef="#br0" timeOffset="201829.5551">23844 7926 358 0,'0'0'750'0,"0"0"-671"15,0 0-45-15,0 0-20 16,0 0 2-16,-85 0 6 16,74 3 60-16,5-3 29 15,3 0 25-15,3 0-16 0,-1 0-30 16,-1 0-28-16,-1-9-33 15,-2-2-23 1,0-2-4-16,1 0 6 0,1 5 11 16,-1 3 0-16,3 2 15 15,1 1-19-15,-2 2-9 16,2 0-6-16,-1 0 0 16,-1 2 0-16,-1 10-22 15,-5 15 10-15,0 10 10 16,-2 11 1-16,-5 18 0 15,-2 17 1-15,0-6-1 0,3-8 1 16,2-10 0 0,5-15 0-16,1-2 0 0,1 3 0 15,5-11-43-15,6-8-86 16,12-12-221-16,3-13-398 0</inkml:trace>
  <inkml:trace contextRef="#ctx0" brushRef="#br0" timeOffset="202230.8313">24115 7965 1637 0,'0'0'182'0,"0"0"-142"16,0 0-40-16,0 0-63 15,0 0 32-15,0 0 25 0,0 0 6 16,-111 70 0-16,70-48-1 15,-4 2 1-15,-4-4 1 16,3-1 0-16,3-8 0 16,7-2 0-16,11-6 1 15,2-3-1-15,11 0 15 16,6 0-8-16,5 0 16 16,1 0-10-16,0 0-13 15,0 3 2-15,9 4-3 16,5 6 0-16,6 5-2 15,2 8-7-15,4 9 8 16,2 3 0-16,3 1 0 16,4 1 1-16,7-3 0 15,5-8 1-15,7-6-1 16,6-7 0-16,-1-8 0 0,-2-5-35 16,-8-3-57-16,-1 0-41 15,-9-4-109-15,-17-5-393 0</inkml:trace>
  <inkml:trace contextRef="#ctx0" brushRef="#br0" timeOffset="202523.0418">24752 9192 1551 0,'0'0'234'0,"0"0"-185"16,0 0-41-16,0 0-8 15,-20 97 1-15,-3-53 0 16,-4 5 0-16,0 1 1 16,-3-4 9-16,4-6-9 15,2-7-1-15,6-10-1 16,9-10-6-16,9-6-58 15,15-7-107-15,12-10 17 16,13-10-346-16</inkml:trace>
  <inkml:trace contextRef="#ctx0" brushRef="#br0" timeOffset="202804.5378">25925 8404 1753 0,'0'0'199'15,"0"0"-113"-15,3-82-61 16,-18 61-23-16,-12 6-2 16,-11 14-24-16,-10 1 15 15,-4 16-5-15,2 15 13 16,7 15 0-16,9 7-5 16,7 16 4-16,12 17 1 15,12 23 1-15,3 3 1 16,3-9 6-16,6-21 6 15,-6-25-12-15,-2-14 5 16,-1-1-5-16,0 2-1 0,0 5-18 16,-22-2-109-16,1-14-166 15,-1-20-288-15</inkml:trace>
  <inkml:trace contextRef="#ctx0" brushRef="#br0" timeOffset="203195.8252">25301 8864 1326 0,'0'0'244'0,"0"0"13"16,0 0-138-16,99-46-86 16,-10 39-33-16,26 4 6 15,9 2-6-15,-6 1 0 0,-18-3-1 16,-27-3 1 0,-12 3 0-16,-16-1 0 0,-3 1 1 15,1 3 0-15,3 0 19 31,2 7-5-31,-8 12-7 0,-3 5-7 0,-5 5 0 16,-8 7-1-16,-6-3 0 16,-9 0 0-16,-9-3-18 15,0-7-7-15,-17-3-14 16,-13-7-14-16,-10-9 22 16,-2-4 2-16,0-4 16 15,5-19 13-15,6-6 6 16,10-8 7-16,8-5 9 15,13-5-15-15,1 3-6 0,26 9-1 16,12 11-16 0,7 11-114-16,27 13-116 0,-9 7-115 15,-10 10-418-15</inkml:trace>
  <inkml:trace contextRef="#ctx0" brushRef="#br0" timeOffset="203516.0438">26741 9108 1099 0,'0'0'310'16,"0"0"-67"-16,0 0-137 15,0 0-46-15,36-105-33 16,-18 55-8-16,3-6 11 0,4-5 6 16,-1 3-16-16,0 12 5 15,-5 6-3-15,-5 13-12 16,-5 11 4-16,-4 6-13 15,-3 4-1-15,-2 6 0 16,0 0-15-16,0 0-35 16,0 3 29-16,0 10 7 15,0 3 8-15,12 14 6 16,9 7 0-16,7 9 0 16,2 4 5-16,1 3-5 15,-2-1 1-15,-7-2-1 16,-2-4 0-16,-10-3-1 15,-5 6-87-15,-5-12-159 16,0-10-404-16</inkml:trace>
  <inkml:trace contextRef="#ctx0" brushRef="#br0" timeOffset="204093.8239">28317 8623 1119 0,'0'0'143'16,"0"0"40"-16,0 0-33 16,0 0 4-16,0 0-52 15,0 0-59-15,0 0-40 16,-12-53-3-16,-35 53-1 15,-8 9 1-15,-3 5 0 16,7 9 5-16,13 1-5 0,12-1-2 16,19 0 1-16,7 2 0 15,28-4 1-15,30 8 0 16,5-2 8-16,9 6-7 16,3-1 1-16,-19-4-2 15,-1 5 1-15,-14-1 0 16,-16-2-1-16,-14 2 0 15,-11-2-1-15,-3 0 0 16,-23-2 0-16,-10-3 0 16,-12-5 1-16,-2-7 0 15,-3-9 1-15,1-4-1 16,9-6-24-16,9-15-58 16,31-28-104-16,3 6-138 15,19-3-578-15</inkml:trace>
  <inkml:trace contextRef="#ctx0" brushRef="#br0" timeOffset="204371.4952">28828 8643 1498 0,'0'0'192'15,"0"0"-125"-15,0 0-33 16,100 45-18-16,-76-18-7 16,-12 3-8-16,-8-1-1 15,-4-2 0-15,-10 0 0 16,-11-8 0-16,-6-3 0 15,1-9-1-15,0-7 1 16,4 0 1-16,5-16 24 16,3-12 26-16,3-7-23 15,6-7-6-15,5-1-9 0,0 7-4 16,13 6 9-16,10 10-18 16,9 9-33-16,2 8-42 15,5 3-36-15,12 4-113 16,-11 9-97-16,-6-3-524 0</inkml:trace>
  <inkml:trace contextRef="#ctx0" brushRef="#br0" timeOffset="204956.8217">29230 8626 1159 0,'0'0'249'0,"0"0"-40"16,0 0-105-16,0 0-60 15,0 0-28-15,101-50-16 0,-72 60-8 16,2 14 8-1,0 9-2-15,1 5 1 0,-6 6-1 16,-6-1-5-16,-8 0 5 16,-11 0 1-16,-1-6-6 15,-1-4 5-15,-10-11-4 16,4-6 6-16,-2-9-1 16,4-7 1-16,1 0 35 15,-2-17 20-15,3-13-30 16,3-9-16-16,0-11-2 15,18-5-6-15,9 5-1 16,9 3-2-16,5 12 1 16,3 15-15-16,2 14 1 0,-3 6 9 15,-2 16 6 1,-5 13-9-16,-6 8-1 0,-9 10 8 16,-6-1 1-1,-7 1 1-15,-7-5-2 0,-1-2 2 16,0-11-1-16,0-9-6 15,0-10-6-15,0-10 1 16,0 0 12-16,-1-17 25 16,1-13-14-16,0-12-3 15,9-10-7-15,13-3 8 16,8 0-8-16,6 5 0 16,1 11 14-16,2 12-2 15,-4 14-12-15,0 12 8 16,-4 1-8-16,-2 11-1 15,-7 18 0-15,-4 4-1 0,-5 8 0 16,-4 4-2-16,-4 2 3 16,-2-2-1-16,0-1 1 15,3-5-1-15,2-6-70 16,22-9-160-16,-1-10-252 16,2-10-590-16</inkml:trace>
  <inkml:trace contextRef="#ctx0" brushRef="#br0" timeOffset="205311.3339">30587 8761 1172 0,'0'0'194'0,"0"0"-139"15,0 0-42-15,0 0-12 0,0 0 1 16,0 0 8-16,0 0 20 16,87 14 113-16,-65-14-22 15,-1-4-42-15,0-9-13 16,-2-6-8-16,-5-2-31 15,-5-6-14-15,-3-1-7 16,-6 1-5-16,0 1 0 16,-7 2-1-16,-10 10 0 15,-8 6-9-15,-5 8-5 16,-6 0 3-16,-2 19 0 16,0 10 3-16,2 10 8 15,5 6-2-15,10 6 1 16,6 0 1-16,10 2 2 15,5-4-1-15,11-6 1 0,19 0-1 16,10-10 1-16,11-4 4 16,7-9-6-16,30-19-54 15,-15-1-230-15,-10-10-458 0</inkml:trace>
  <inkml:trace contextRef="#ctx0" brushRef="#br0" timeOffset="205756.5162">31973 8177 1614 0,'0'0'195'0,"0"0"-134"16,0 0-61-16,0 0-7 15,0 0-44-15,0 0 33 16,0 0 17-16,-37 115-1 0,26-35 1 16,-3 22 0-1,-3 7 1-15,-1-3 0 0,3-11 1 16,1-13 0-16,3-15 6 16,2-14-7-16,5-13 6 15,2-7-6-15,2 5 0 16,0 2-113-16,10-6-154 15,6-15-250-15</inkml:trace>
  <inkml:trace contextRef="#ctx0" brushRef="#br0" timeOffset="206211.5492">32369 8582 1377 0,'0'0'175'0,"0"0"-175"15,0 0-16-15,0 0-18 16,0 0 25-16,0 0 8 16,-103 54 1-16,71-37-1 15,-5-2 1-15,0-4 0 16,-5-2 2-16,0-2-2 16,2-3 0-16,6-1 9 15,10-3-8-15,9 0 6 16,7 0 22-16,7 0 29 15,1 0 12-15,0 0-39 0,0 0-8 16,0 0 2 0,0 0-12-16,6 0-13 0,3 6-18 15,0 8-4-15,4 9 14 16,1 7-1-16,5 9 7 16,5 4 1-16,6 3 0 15,6-3 1-15,5 1 0 16,7-5 0-16,3-6-1 15,4-6 0-15,-1-8 1 16,-2-2 0-16,-6-8 0 16,-5-6 8-16,-7-3 0 15,0 0-8-15,-7 0-18 16,-1-9-88-16,0-1-50 16,-5 3-28-16,-6 2-150 0</inkml:trace>
  <inkml:trace contextRef="#ctx0" brushRef="#br0" timeOffset="206443.7131">33125 9426 1393 0,'0'0'189'16,"0"0"-163"-16,0 0-26 15,0 0-280-15,0 0-104 16,0 0-264-16</inkml:trace>
  <inkml:trace contextRef="#ctx0" brushRef="#br0" timeOffset="207783.7253">20008 10102 1106 0,'0'0'256'16,"0"0"-163"-16,0 0-33 15,0 0 2-15,0 0-34 0,0 0-21 16,-3 4-6-16,-13 5 0 15,-5 1 12-15,-3 0-3 16,-6-3 7-16,0-3-9 16,3-4 5-16,2 0 3 15,4-3 9-15,8-8-14 16,1-2 2-16,9 0 44 16,3 2-11-16,0 1-11 15,15 1-25-15,-2 2-3 16,6 5-7-16,1 2 0 15,-7 0-11-15,-4 16-68 16,-9 17-123-16,-1-3-42 0,-11-4-409 0</inkml:trace>
  <inkml:trace contextRef="#ctx0" brushRef="#br0" timeOffset="208047.9124">19619 10631 958 0,'0'0'309'16,"0"0"-227"-16,0 0-5 16,0 0 4-16,-104 63-34 15,75-50-25-15,-3-3-8 16,9-4 11-16,-3-6 49 16,10-3 33-16,-1-13-37 0,7-5-19 15,5-1-29-15,5-1 2 16,0 3-2-16,9 9-9 15,10 4 3-15,7 7-16 16,7 0-9-16,6 14-61 16,18 16-78-16,-7 0-171 15,-2-7-355-15</inkml:trace>
  <inkml:trace contextRef="#ctx0" brushRef="#br0" timeOffset="208309.0983">20177 10757 1493 0,'0'0'251'0,"0"0"-181"0,0 0-29 16,0 0-25-16,0 0-12 15,0 0-4-15,0 0-8 16,-39 7 0-16,20-7 8 16,-3-4 8-16,5-10-7 15,-1-2 12-15,10 0-1 16,5 2 4-16,3 4 37 15,0 5-16-15,15 0-17 16,5 5-18-16,5 0-2 16,5 0-14-16,7 17-82 15,-5 3-146-15,-6-3-332 0</inkml:trace>
  <inkml:trace contextRef="#ctx0" brushRef="#br0" timeOffset="208852.951">21167 10479 1639 0,'0'0'194'16,"0"0"-146"-16,0 0-48 15,0 0-10-15,0 0-47 16,0 0 0-16,0 0 23 15,-74-34 34-15,60 14 25 16,10-5 49-16,4-8-18 0,0-1-20 16,21-5-24-16,2 5-10 15,10 5-1-15,6 6 11 16,6 13-11-16,1 7 5 16,3 3-5-16,-1 10-1 15,-3 13-6-15,-9 3 0 16,-8 7 4-16,-8 4 1 15,-15 2-2-15,-5 5-6 16,-11 8 3-16,-25 0 6 16,-13 2-2-16,-9-8 2 15,-3-3-1-15,0-10 1 16,8-7-7-16,7-5 6 16,10-5 1-16,13-2 1 15,11-2-1-15,12 1-2 0,0-3 2 16,23 0 12-1,28 0 59-15,29-3-13 0,30-1-14 16,-5-5-16-16,-16-1-12 16,-28 0-4-16,-20 0-4 15,6 0-8-15,1-1 0 16,4-5-32-16,-8-1-55 16,-7-3-53-16,-9-17-126 15,-10 2-95-15,-12-2-477 0</inkml:trace>
  <inkml:trace contextRef="#ctx0" brushRef="#br0" timeOffset="209102.1291">20967 9904 1543 0,'0'0'235'16,"0"0"-174"-16,0 0-24 15,0 0 33-15,93-7-29 16,37 7-13-16,23 0 22 16,12 7-18-16,-22 0-19 15,-29 0-7-15,-11-4-6 16,-22 3-30-16,-18-2-46 16,-25-1-121-16,7 4-125 15,-8 2-65-15,-4-1-397 0</inkml:trace>
  <inkml:trace contextRef="#ctx0" brushRef="#br0" timeOffset="209381.9026">23101 10436 836 0,'0'0'1101'15,"0"0"-975"-15,0 0-97 16,0 0-29-16,3 86 0 16,-3-33 1-16,0 6 0 15,-5 4 5-15,-1-3-4 16,5-4 4-16,1-1-4 0,0-8-1 16,0-4 13-16,4-7-6 15,4-12-8-15,3-9-64 16,17-15-89-16,-1-12-143 15,1-12-589-15</inkml:trace>
  <inkml:trace contextRef="#ctx0" brushRef="#br0" timeOffset="209634.865">23553 10161 1631 0,'0'0'188'0,"0"0"-146"0,0 0-42 15,-96 0-7-15,44 0-43 16,-1 0 5-16,8 0 16 16,12 0 29-16,14-10 5 15,8-2 53-15,11-8 2 16,0 0-21-16,11 0-17 16,11 5-22-16,5 4 0 15,-3 11-21-15,4 0-20 16,-3 16-59-16,7 28-147 15,-9-1-147-15,-2-4-443 0</inkml:trace>
  <inkml:trace contextRef="#ctx0" brushRef="#br0" timeOffset="209963.4626">23924 10264 927 0,'0'0'693'15,"0"0"-608"-15,-111-4-60 16,34 15 4-16,4 9-22 16,11 6 2-16,23 0-9 15,4 8 0-15,9 4 0 16,20-4 0-16,7-1 1 16,29-3 7-16,13 3 22 15,13-3 1-15,3 5-15 16,1-4-7-16,-5 2 1 15,-9 0 6-15,-13 0 2 16,-10-1-9-16,-20 2-8 16,-3 0 0-16,-27-2-1 0,-15-3 0 15,-22-5 0-15,-23-10-19 16,-14-14-37-16,14 0-156 16,23-17-361-16</inkml:trace>
  <inkml:trace contextRef="#ctx0" brushRef="#br0" timeOffset="210745.1993">25000 10417 1543 0,'0'0'159'16,"0"0"-96"-16,73-74 1 15,-24 52-33-15,4 12-21 16,0 7 6-16,-2 3 2 16,-8 11 2-16,-5 16-12 15,-8 11 0-15,-7 11-6 0,-6 7-1 16,-13 4-1 0,-4 1 6-16,-7-3-4 0,-14-9 5 15,-1-9-6 1,2-14 8-16,1-6-9 0,1-11 0 15,4-9 8-15,0 0 12 16,3-20-5 0,6-12-3-16,5-25 0 0,4-2-3 15,21-6-8-15,11-3 8 16,7 13-9-16,25 2 1 16,22 10-1-16,-6 16 1 15,-7 12 0-15,-13 11 7 16,-22 4 6-16,0 10 1 0,-5 9-6 15,-10 12-9 1,-12 7-1-16,-7 12 1 16,-8 3 17-16,0 7-11 15,-8-1 1-15,-9-6-6 0,0-3 8 16,3-8-9-16,2-12-4 16,6-6-26-16,6-14-37 15,0-7-55-15,32-16 13 16,2-14-154-16,3-5-392 0</inkml:trace>
  <inkml:trace contextRef="#ctx0" brushRef="#br0" timeOffset="211025.4633">26279 10367 1213 0,'0'0'338'0,"0"0"-79"16,83-27-125-16,-44 27-75 16,4 3-40-16,-2 24-16 0,-4 10-1 15,-7 12-1-15,-10 0 5 16,-10 7-6-16,-10-9 1 15,-8-4-1-15,-23-7 0 16,-14-7 0-16,-3-12-1 16,-1-10 1-16,6-7 1 15,5-3 9-15,7-20 3 16,9-13 14-16,7-11-5 16,12-12-3-16,3-2-9 15,16 3-10-15,14 12-10 16,9 12-62-16,4 14-58 15,6 13 16-15,19 7-56 16,-12 0-104-16,-5 7-399 0</inkml:trace>
  <inkml:trace contextRef="#ctx0" brushRef="#br0" timeOffset="211323.8977">27259 9940 1570 0,'0'0'197'16,"0"0"-26"-16,0 0-117 15,0 0-54-15,0 0-16 16,0 0 16-16,-3 93 2 16,-9-41-2-16,-6 17 1 15,-4 19-1-15,-1 20 0 0,1 7 17 16,9-21-4-16,10-22 3 15,3-29 3-15,0-7-2 16,14 8 1-16,9 1-8 16,8 2 3-16,8-11-4 15,6-9-9-15,34-18-11 16,-11-8-148-16,-3-2-496 0</inkml:trace>
  <inkml:trace contextRef="#ctx0" brushRef="#br0" timeOffset="211576.6371">26946 10311 1145 0,'0'0'232'0,"0"0"-142"15,0 0 80-15,0 0 1 16,0 0-39-16,103 6-85 15,-42-6-13-15,9 0-13 16,1 0-12-16,0 0-9 16,-4 0 0-16,-5 0-37 15,-2 0-43-15,6 0-54 16,-16 7-165-16,-11-3-370 0</inkml:trace>
  <inkml:trace contextRef="#ctx0" brushRef="#br0" timeOffset="212238.1574">28529 10324 1370 0,'0'0'177'15,"0"0"-39"-15,0 0-78 16,-80-34-50-16,22 25-9 15,-9 5 5-15,1 4-6 16,7 3 0-16,10 11 4 16,13 6-4-16,15-4 0 15,16 4 1-15,5 0 0 16,21 0 41-16,18 0 15 16,13-5-22-16,8-4-27 15,2-5 2-15,-3-6-10 16,-10 0 0-16,-6-17 6 15,-14-4 5-15,-5-3 0 0,-10 1-1 16,-5 3 8-16,-6 11 20 16,-3 5-15-16,0 4-23 15,0 2-7-15,0 18-4 16,-3 11 11-16,3 24-1 16,0 2 1-16,0 9-1 15,9 3 1-15,0-8 0 16,-1 7 0-16,-2-5 0 15,-3-1 1-15,-2-8-1 16,-1-8 0-16,-4-6 0 16,-14-12 0-16,-6-10 0 15,-8-5 0-15,-7-13 10 16,-5 0-4-16,-3-23 4 16,0-5-1-16,5-13-3 0,5-7-6 15,24-27-53-15,9 9-206 16,4 10-577-16</inkml:trace>
  <inkml:trace contextRef="#ctx0" brushRef="#br0" timeOffset="212601.1239">28945 10505 1513 0,'0'0'208'15,"0"0"-66"-15,0 0-101 16,0 0-30-16,0 0-11 0,79 0-18 15,-51-2 1 1,5-8 11-16,0-7 6 0,-1-3 0 16,0-7 26-1,-8-5 23-15,-5-2-4 0,-8 1-26 16,-10 1 0-16,-1 5-19 16,-16 7 0-16,-14 11-12 15,-8 9 6-15,-3 0 5 16,-2 19-10-16,1 14 9 15,0 10 0-15,11 7 1 16,5 9-9-16,13 0 10 16,11 4 8-16,2-7 2 15,17-2-3-15,17-8-5 16,12-3-1-16,11-11-1 0,6-8-21 16,32-15-131-1,-14-9-220-15,-13-3-563 0</inkml:trace>
  <inkml:trace contextRef="#ctx0" brushRef="#br0" timeOffset="213051.1767">29549 10268 1395 0,'0'0'275'16,"0"0"-44"-16,0 0-159 16,0 0-72-16,0 0-24 15,0 0-30-15,0 0 42 16,27 56 12-16,-9-17 0 15,-3 8 0-15,0 5 1 16,-3 4 0-16,-4-2 8 16,-2 1-8-16,-1-8 0 15,-4-5 0-15,-1-8 5 16,0-12-6-16,0-8-1 0,0-7-7 16,0-7 8-16,0 0 12 15,0-21 6-15,0-14-8 16,0-19 2-16,27-29-5 15,20-18 2-15,5 6-2 16,0 21-1-16,-12 31-3 16,-10 23-3-16,-2 4 1 15,-1 7 19-15,-3 4 20 16,-10 5-19-16,-7 17-21 16,-5 17-1-16,-2 11-5 15,-2 22 6-15,-12-1 10 0,-2 3-3 16,0-3 2-16,3-10-3 15,2 1-5-15,5-7 1 16,4-5-2-16,2-5-6 16,20-8-69-16,7-11-149 15,7-11-446-15</inkml:trace>
  <inkml:trace contextRef="#ctx0" brushRef="#br0" timeOffset="213624.9833">30414 10521 1377 0,'0'0'146'0,"0"0"-114"16,0 0-26-1,0 0 1-15,0 0-6 0,0 0 12 16,0 0 55-16,30 8-15 16,-12-8-28-16,3-14-6 15,-4-8-3-15,-4-2 23 16,-6-9-21-16,-5 0-4 15,-2-3-3-15,-6 6-10 16,-14 7 1-16,-8 7-2 16,-6 9 0-16,-7 7-7 15,-5 17 6-15,3 12-1 16,4 11 1-16,8 9 0 16,8 4-6-16,13 3 6 0,10 1 1 15,0-2 0 1,19-6-1-16,14-5 1 0,10-8 0 15,5-9-2-15,6-11-18 16,3-13-1-16,1-3-8 16,0-19-3-16,-4-15 11 15,2-21-15-15,1-28-3 16,-2-19 30-16,-10 6 8 16,-13 23 1-16,-15 30 16 15,-9 24 60-15,-2 2-3 16,1 7-16-16,-1 0-25 15,-1 10-15-15,-2 0-17 16,3 10 0-16,4 16-1 16,0 7 0-16,1 13-1 15,-1 7 2-15,-2 7 0 0,-2 6 12 16,-2-3-3 0,-4-3-8-16,0-5 0 0,0-9-1 15,3-3-53-15,17-7-128 16,0-12-98-16,5-8-132 0</inkml:trace>
  <inkml:trace contextRef="#ctx0" brushRef="#br0" timeOffset="214032.5766">31566 10228 400 0,'0'0'1157'0,"0"0"-1010"16,-83-10-102-16,32 14-35 15,-9 18-3-15,2 14-7 16,3 8-6-16,13 6 6 0,13 5 22 16,15 2 47-16,14-2-27 15,0-6-18-15,24-8-14 16,7-8 0-16,6-10-2 16,5-13 5-16,0-10 2 15,1 0 2-15,0-26 1 16,-1-11-9-16,-1-10-1 15,-3-8-5-15,-7 5-3 16,-8 7-29-16,-8 14 13 16,-9 16 14-16,-6 13-15 15,0 15-11-15,-6 22 13 0,-6 10 8 32,0 12 6-32,6 3-1 0,6-1 0 0,0-2 2 15,9-7-6-15,15-5 6 16,4-5-1-1,8-11-30-15,22-12-126 0,-7-12-133 16,-5-7-281-16</inkml:trace>
  <inkml:trace contextRef="#ctx0" brushRef="#br0" timeOffset="214362.8979">32166 9670 1438 0,'0'0'237'16,"0"0"-133"-16,0 0-104 16,0 0-15-16,0 0-5 15,0 0 20-15,-43 76 45 16,27-28 2-16,-1 19 8 16,-1 19-19-16,3 17-10 15,3 5 8-15,2-2-12 16,5-4-1-16,4-12-7 15,-1-14-13-15,2-14 9 16,0-15-9-16,0-8 0 16,2 4 5-16,4 1 0 15,0 2-6-15,1-9-7 16,-1-12-69-16,1-9-171 16,1-9-385-16,-1-7-385 0</inkml:trace>
  <inkml:trace contextRef="#ctx0" brushRef="#br0" timeOffset="214759.1893">31894 10405 1111 0,'0'0'178'16,"0"0"12"-16,0 0-94 16,15-84-63-16,8 64-11 15,5 0 1-15,11 3-4 16,7 2 29-16,8 1-8 0,5 4 1 15,7 6-25 1,4 2-7-16,0 2-1 0,-3 3-6 16,-5 14 12-16,-12 5-8 15,-11 7-6-15,-12 5 0 16,-13 2-1-16,-11 9-25 16,-3-1 14-1,-7-1 2-15,-11-7 0 0,-7-5 1 16,-5-8-8-16,-3-11 9 15,-3-5 8-15,0-7 0 16,0 0 2-16,3-9 6 16,6-8 17-16,7-7 24 15,7-6 3-15,10-5 29 16,3-5-27-16,15-3-37 16,16 0-17-16,10 4-68 0,2 12-77 15,2 10-38 1,-8 14 4-16,-3 10 94 0,-8 16-133 15,-11 3-188-15</inkml:trace>
  <inkml:trace contextRef="#ctx0" brushRef="#br0" timeOffset="215222.6447">32631 10809 1358 0,'0'0'201'16,"0"0"16"-16,0 0-153 0,94-95-40 16,-59 49-16-1,5-21-7-15,-6 5 0 0,-1-5-1 16,-6 0 1-16,-11 12 1 16,-7-1-1-16,-7 4 4 15,-2 11-5-15,-2 5-1 16,-8 10-7-16,1 6 7 15,3 7 1-15,4 9 0 16,1 1 0-16,1 3 0 16,0 0 0-16,0 0-14 15,0 10-17-15,1 6 18 16,10 8 6-16,5 5 5 16,-1 8 1-16,3 6 0 0,-4 3 1 15,-1 6-1-15,-6-1-1 16,-3 4 1-16,-4-5-5 15,0 0 5-15,0-4-2 16,0-6-2-16,0-2 5 16,0-7 16-16,0-1 3 15,6-3-8-15,4-5 1 16,2-2-10-16,5 0-2 16,22-7-47-16,-1-4-250 15,1-5-589-15</inkml:trace>
  <inkml:trace contextRef="#ctx0" brushRef="#br0" timeOffset="215494.9173">33397 10929 1147 0,'0'0'261'0,"0"0"-33"16,0 0-95-16,0 0-89 16,0 0-32-16,0 0-12 15,0 0-46-15,22 15-168 16,-17-15-146-16,-2 0-553 0</inkml:trace>
  <inkml:trace contextRef="#ctx0" brushRef="#br0" timeOffset="217472.716">19015 10202 443 0,'0'0'145'16,"0"0"-93"-16,0 0-52 16,0 0-63-16,0 0-154 15,0 0 157-15,0 0 32 16,-36-1 28-16,33 1 155 15,3-3 6-15,0 3-45 0,0 0-51 16,0 0-39-16,0 0-3 16,0 0-6-16,0-3 2 15,0 3-18-15,0 0 1 16,0 0-2-16,0 0 0 16,0 0-27-16,0 0 16 15,0 0 11-15,0 0 45 16,0 0 96-16,0 0 4 15,0 0-8-15,0 0-48 16,0 0-52-16,0 0-26 16,0 0-3-16,0 0-8 15,0 0-19-15,0 0-7 16,0 0 6-16,-3 0 20 0,3-3 0 16,0-1 7-1,0 1 5-15,0 3 21 0,-3-3 6 16,3 3-12-16,0 0-6 15,-3-1-3-15,3 1-17 16,-3 0-1-16,3-3-4 16,-4 3 4-16,3 0 9 15,-1 0-9-15,2 0 19 16,0 0 29-16,0 0-6 16,0 0-14-16,0 0-13 15,-2 0-8-15,2 0-7 16,-2 0 0-16,-1 0 0 15,-1 7 0-15,-1 3 1 16,1 0 11-16,1-3-2 0,-3 3 2 16,2 0-5-16,-2 0 9 15,-2 5 6-15,0 2-6 16,1 7-6-16,-3 4-2 16,1 9 2-16,-5 7-1 15,-1 15 7-15,2 20-6 16,-4-3 3-16,5-7 6 15,4-6-6-15,5-14-4 16,3 4 9-16,0 10-8 16,0-4 5-16,11-1-2 15,1 1 0-15,1 3-3 0,0 4 2 16,-1 13 3 0,-1 20-15-16,2 17 2 0,-4-10 15 15,-5-23-8-15,2-24 4 16,-5-22-7-1,1 2 4-15,-1 10 9 0,-1 1-1 16,0 0 1-16,0 2-7 16,-6-2-2-16,-2 3-4 15,-1-1-4-15,3-1 11 16,-2-6-13-16,2-5 1 16,3-7-1-16,0-6 1 15,0-4-1-15,0-6 2 16,2-5-2-16,1-2 1 15,-2-3 5-15,1-1-4 16,1-2 4-16,0-4 1 16,0 0-6-16,0 0 1 0,0 0 5 15,0 0-6-15,0 0-1 16,0 0-1-16,0 0-46 16,0 0-81-16,0 0-261 15,0-7-769-15</inkml:trace>
  <inkml:trace contextRef="#ctx0" brushRef="#br0" timeOffset="226389.286">21882 13041 1367 0,'0'0'188'0,"0"0"-129"16,0 0-27-16,0 0 3 15,0 0-6-15,0 0-7 16,31-5 21-16,6-5-34 16,14 0 6-16,27-3-8 15,20 2-6-15,26-2-1 0,15 0 2 16,-2 4 5-16,-2 2-1 16,-12 1-6-16,-2 2 0 15,-7 4 7-15,-27 0-7 16,-19 0 0-16,-21 0 0 15,-8 0 0-15,2 0 0 16,5 4-1-16,-1 5 1 16,-8 4-1-16,-4 4-5 15,-3 3 5-15,-5 10-13 16,-1 5 3-16,-5 6 3 16,1 21 3-16,-1 21 5 15,-3 26 1-15,1 7 0 16,-7 2-1-16,2-2 0 0,-1-7 0 15,1-1 0 1,5 5 0-16,3 3-1 0,-5 9 1 16,-1 7 1-16,-5 4 5 15,-2 16-5-15,-7-3 1 16,0 9 4-16,0 3-5 16,0 1 5-16,0 4 7 15,0-1 2-15,-5 4-3 16,2-8-5-16,-5-4-6 15,0-4 0-15,-1-15 1 16,-2-1 8-16,4-5-9 16,-2 7 7-16,1 0 1 15,1-6 3-15,-3 0-3 0,5-15 8 16,1 6-2-16,-7-5-3 16,6 0 5-16,1-5 2 15,4-9-17-15,0-11 5 16,12-5-6-16,-1-15 11 15,-5-18-12-15,-1-9 1 16,0-8 0-16,-2 6 0 16,1 2 5-16,-1 5-5 15,-1-4-1-15,-2-3 0 16,0-8 1-16,0-3 8 16,0-6-9-16,0-6 1 15,0-3-1-15,0-3 1 0,3-4-1 16,0 2 1-1,-2-1 0-15,2-1 0 0,-1 3 0 16,-2-1-1 0,0 1 0-16,0-2 0 0,0 1 1 15,0-1-1-15,0 0 0 16,0-5 0-16,0 1 0 16,0-2 0-16,0-4 0 15,0-1 0-15,0-2 0 16,-6 0 1-16,-8 0 0 15,-9-12 0-15,-18-8-1 16,-22-7-8-16,-28-10 7 16,-29-1 1-16,-22 6 0 15,-6 11 1-15,-1 8-1 16,3 10 1-16,1 3 6 0,3 0 6 16,5 6 1-16,9 4-5 15,2 2 7-15,9 2-9 16,3 0-6-16,8 5 12 15,1-5-11-15,5 4-2 16,-1-1 1-16,9-3-1 16,19-1 0-16,15-6 1 15,18 0 0-15,7-1-1 16,1 4 1-16,3-3-1 16,3 1-9-16,10-1-10 15,7-3-12-15,1 1-16 16,8-1-14-16,0 0-32 15,17-4-143-15,8 0-78 16,5 0-329-16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5:02:43.69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12867 4699 212 0,'0'0'312'0,"0"0"-230"16,0 0-57-16,0 0-14 15,0 0 2-15,0 0-6 16,0 0-6-16,-3 0 6 0,3 0 3 16,0 0-9-16,0 0-1 15,0 0 1-15,0 1-1 16,0-1 0-16,0 0-1 15,0 0-12-15,0 2-4 16,0-2 7-16,0 1-8 16,0 1-87-16,5-2-74 0</inkml:trace>
  <inkml:trace contextRef="#ctx0" brushRef="#br0" timeOffset="10123.1105">16330 10493 869 0,'0'0'134'16,"0"0"-95"-16,0 0-33 16,0 0 24-16,0 0 20 0,0 0-4 15,0 0-23-15,0 3-6 16,0-3-6-16,0 3-11 15,7 1 2-15,6 5-2 16,23 1-47-16,-5-1-175 16,5-8-394-16</inkml:trace>
  <inkml:trace contextRef="#ctx0" brushRef="#br0" timeOffset="10479.2144">18785 10412 1030 0,'0'0'133'0,"0"0"-133"15,0 0-157-15,0 0 47 16,0 0-46-16,0 0-404 0</inkml:trace>
  <inkml:trace contextRef="#ctx0" brushRef="#br0" timeOffset="77328.9797">8049 12708 1073 0,'0'0'215'16,"0"0"-160"-16,0 0-40 15,0 0-15-15,0 0-87 16,0 0-38-16,0 0-268 0</inkml:trace>
  <inkml:trace contextRef="#ctx0" brushRef="#br0" timeOffset="125655.5174">9923 9937 111 0,'0'0'313'0,"0"0"-144"15,0 0-97-15,0 0-41 16,0 0-20-16,0 0 14 15,0-20 51-15,0 17 17 16,0 3-21-16,0-3-29 16,0 3-4-16,0 0-8 15,0 0-8-15,0 0-6 16,-3 0 3-16,3 0 15 0,0 0 3 16,0 0-5-16,-4 0 21 15,4 0-28-15,-1 0-2 16,1 0 46-1,0 0 61-15,0 0-93 0,0 0-11 16,0 0-9-16,0 0 1 16,-3 0 3-16,3 0 2 15,0 0 3-15,0 0 3 16,0 0-2-16,0 0-5 16,0 0-12-16,0 0-1 15,0 0-10-15,0 0 1 16,0 0-1-16,0 0 1 15,0 0 1-15,0 0-1 16,0 0 0-16,0 0 0 16,0 0 0-16,0 0-1 0,0 0 0 15,0 0 1-15,0 0 0 16,0 0-1-16,0 0 0 16,0 0 1-16,0 0-1 15,0 0 0-15,0 0 0 16,0 0 0-16,0 0 0 15,0 0 0-15,0 0 0 16,0 0-1-16,0 0-5 16,0 0-18-16,0 0-40 15,0 0-76-15,14 0-56 16,-1 0-27-16,-4 0-111 0</inkml:trace>
  <inkml:trace contextRef="#ctx0" brushRef="#br0" timeOffset="165798.1174">6676 4161 189 0,'0'0'0'16,"0"0"-49"-16</inkml:trace>
  <inkml:trace contextRef="#ctx0" brushRef="#br0" timeOffset="166555.6557">6875 3962 814 0,'0'0'405'0,"0"0"-62"16,0 0-116-16,0 0-113 16,0 0-11-16,0 0-46 15,0 0-37-15,-8-57-20 16,8 73-13-16,-3 15 4 15,0 10 3-15,3 11 6 16,-3 6 9-16,3 3-2 16,0-2 8-16,0 0-14 15,6-3 5-15,5-9 1 16,-1-3-4-16,2-7 3 16,3-6-6-16,-2-8-24 0,-2-9-89 15,-1-12-85-15,-1-2-68 16,-6-22 180-16,-3-12-529 15,0-4 424-15,0 1 191 16,-6 9 405-16,0 7 103 16,2 10-273-16,4 5-35 15,0 3-80-15,0 2-55 16,7-2-29-16,13-3-3 16,8-4-15-16,11-3-17 15,10-2 0-15,0-5-1 16,-1-1-20-16,-2-6-15 15,-7-4 0-15,-6-5-1 16,-8-7-3-16,-8-3-45 0,-4 0 36 16,-7 4 48-1,-6 8 6-15,0 10 67 0,0 9-4 16,0 5 13-16,0 4-24 16,0 5-21-16,0 1-37 15,0 0 0-15,0 17-25 16,-3 12 0-16,0 11 23 15,-3 9 1-15,-4 5 1 16,2 2 2-16,2-2-1 16,0-3-1-16,3-2 2 0,3-3 7 15,0-4-8 1,0-6-1-16,15-4-1 0,3-10-111 16,24-22-83-16,-3-2-146 15,2-21-677-15</inkml:trace>
  <inkml:trace contextRef="#ctx0" brushRef="#br0" timeOffset="167090.7257">7689 4311 1038 0,'0'0'111'16,"0"0"-86"-16,0 0 11 16,0 0 61-16,0 0 86 15,0 0 56-15,0 0-149 16,75-22-56-16,-50 3-21 15,-1-5-1-15,-3-5-5 16,-3 0-6-16,-6 1-1 0,-2 2 29 16,-7 6-7-16,-3 8 36 15,0 5 1-15,0 3-14 16,-6 4-20-16,-10 0-25 16,-8 4-8-16,-7 14-5 15,-8 10 10-15,3 11 2 16,3 4-8-16,5 5-2 15,10-1 11-15,9-4-1 16,9-3 0-16,6-7 0 16,21-6-1-16,9-5 2 15,10-9 10-15,2-8-1 16,7-5 4-16,0-10-7 16,-3-21-5-16,-4-21-1 15,-9-3-29-15,-6-6-35 0,-8 2 8 16,-7 18 56-16,-6 3 23 15,1 12 34-15,-7 14-11 16,-3 6-21-16,0 6-25 16,-3 0-2-16,5 8-29 15,-2 15 14-15,3 9 11 16,1 7 6-16,-1 3 0 16,3 3 0-16,-3 1 1 15,6-6 4-15,0-1-5 16,1-6-8-16,17-3-85 0,-3-10-109 15,0-14-388-15</inkml:trace>
  <inkml:trace contextRef="#ctx0" brushRef="#br0" timeOffset="167440.2477">8532 4281 519 0,'0'0'886'0,"0"0"-819"16,0 0-24-16,0 0 27 15,79 17 11-15,-40-17 0 16,6 0-37-16,-2-6-23 16,-4-9-6-16,-5-6-2 15,-13-8-1-15,-9-3-2 16,-12-5 14-16,0 2-19 16,-12 4-3-16,-15 9 5 0,-4 10-7 15,-11 9-1-15,-7 3-5 16,-6 15 6-16,1 13-7 15,3 8 7-15,5 8 1 16,15 1 12-16,11 5 9 16,13-5 15-16,7-2 0 15,22-3 0-15,14-3 2 16,16-7 9-16,5-2-7 16,7-10-20-16,3-4-7 15,18-14-14-15,-16 0-119 16,-17-8-521-16</inkml:trace>
  <inkml:trace contextRef="#ctx0" brushRef="#br0" timeOffset="168477.3356">10533 4220 624 0,'0'0'321'0,"0"0"-146"16,0 0-4-16,0 0 38 16,0 0-11-16,0 0-77 15,-42-1-41-15,42 1 2 16,3 0-19-16,9 0-19 16,15 0-19-16,12-3-11 15,25-4 0-15,27-4-6 0,22-2-7 16,11 1 8-1,-12 2-8-15,-26 1-1 0,-27 5 0 16,-25 0 0-16,-7 2 1 16,-10 1-1-16,-4-1-1 15,-3 2 0-15,-10 0-18 16,0 0-10-16,-7 0 1 16,-13 7 6-16,-8 9 14 15,-11 8 8-15,-7 5 0 16,-12 8 0-16,-8 4 1 15,-4 3 0-15,-3 1 0 16,6-1-1-16,4-4 1 16,8-1-1-16,10-4 1 15,6-3-1-15,11-3 0 16,4-4 0-16,12-2-1 0,2-5-9 16,4 1 8-16,6-5 1 15,0-3-5-15,0-3 4 16,3-1-7-16,13-1 9 15,8-2 28-15,13-1 39 16,11 0 3-16,12-3-16 16,4 0-12-16,4 0-28 15,4 0-8-15,-5 0-6 16,-4-2 1-16,-5-1 0 16,-10 1 1-16,-8-1-2 15,-7 1-1-15,-15 0-9 16,-7 0-27-16,-5 1-27 0,-2-1-26 15,-4 2-103-15,0 0-213 16,0 0-336-16</inkml:trace>
  <inkml:trace contextRef="#ctx0" brushRef="#br0" timeOffset="169118.6952">11807 4707 1107 0,'0'0'328'0,"0"0"-88"15,0 0-71-15,0 0-81 0,0 0-51 16,0 0-15-16,0 0-9 16,-21 0-12-16,-3 0 0 15,-7 0 0-15,-5 0 0 16,-4 0 0-16,-2 0 0 15,0 4 0-15,0 2 0 16,7 1-1-16,5 0 1 16,4 0-1-16,13 0 0 15,1 0-1-15,8 0-8 16,1 2 8-16,3 4-8 16,0 2 9-16,0 3 0 15,0 2 0-15,0 1 0 16,7 1 0-16,2-6 0 15,-3 0 1-15,0-5 8 16,0-4-8-16,0-1 5 0,0-5-4 16,0 1 7-16,3-2 8 15,7 0 18-15,8 0 11 16,0 0-8-16,10 0-19 16,-1 0-11-16,0 0-7 15,-2 0 0-15,-1 1 1 16,0 11-2-16,-6 3 0 15,0 5-9-15,-2 5 8 16,-6 4-1-16,1 0-4 16,-5-1 6-16,-2-2-1 15,-7-4 0-15,-3-1 1 16,0-4-1-16,0-1 1 16,-6-2 0-16,-10-2 0 0,-7-3 6 15,-3 0 2-15,-10-2 6 16,-3-5-6-16,-3-2-8 15,-4 0 0-15,-2 0-55 16,-13-18-33-16,9-1-100 16,10-6-341-16</inkml:trace>
  <inkml:trace contextRef="#ctx0" brushRef="#br0" timeOffset="169736.3307">11704 3678 1060 0,'0'0'238'16,"0"0"38"-16,0 0-120 15,0 0-84-15,0 0-39 16,0 0-17-16,0 0-15 15,3-18-1-15,-6 24-15 16,-9 8 7-16,-4 7 2 16,-5 8 6-16,-3 4-1 0,-3 4 2 15,-2 1-1 1,6-1 0-16,-3-3 0 0,7-4 0 16,3-3 1-16,2-5-1 15,4-7 1-15,7-5-1 16,-3-6-24-16,6-4-70 15,-3-12 7-15,0-12-59 16,0-8-779-16</inkml:trace>
  <inkml:trace contextRef="#ctx0" brushRef="#br0" timeOffset="169987.5105">11446 3659 1094 0,'0'0'235'0,"0"0"50"16,0 0-110-16,0 0-86 0,0 0-51 15,0 0-4-15,0 0-9 16,21 1-25-16,-7 10 1 16,9 5-1-16,-2 5 0 15,3 5 2-15,2 0-2 16,3 4 0-16,-2 0 0 16,-3-1 1-16,-3-1-1 15,1 0-1-15,-7-5 1 16,0-2 0-16,-3-2-8 15,-6-6-45-15,1-3-24 16,-7-9-91-16,0-1-146 16,-10 0-86-16</inkml:trace>
  <inkml:trace contextRef="#ctx0" brushRef="#br0" timeOffset="170295.7313">11298 3865 1096 0,'0'0'263'16,"0"0"-8"-16,0 0-88 15,0 0-101-15,0 0-34 16,85-27-7-16,-49 17-10 16,0 2 2-16,0 1-11 15,2 1 2-15,4 2 2 16,0 1-3-16,0 0-6 0,4 0 0 15,-4 2 5-15,-2-2-3 16,-4 0-3-16,-7 2 6 16,-3-2-6-16,-11 0 0 15,-5 0-1-15,-2 2-6 16,-5-1-59-16,-3 2-73 16,0 0-235-16,-8-1-373 0</inkml:trace>
  <inkml:trace contextRef="#ctx0" brushRef="#br0" timeOffset="197681.7819">12727 4308 1096 0,'0'0'249'0,"0"0"-162"15,0 0-57-15,0 0-14 16,0 0-4-16,0 0 14 0,78-3 12 15,-45-3-5 1,3 0-6-16,1-1-13 0,6-1 2 16,2 1-7-1,5-1-3-15,-2 1-5 0,1 1-1 16,-5 2 1-16,-4 1-1 16,-7 3-74-16,-12 0-128 15,-6 0-203-15</inkml:trace>
  <inkml:trace contextRef="#ctx0" brushRef="#br0" timeOffset="197973.968">12738 4511 601 0,'0'0'688'0,"0"0"-607"15,0 0-69 1,0 0-10-16,0 0 13 0,0 0 7 16,0 0 2-16,18 13 24 15,5-13 98-15,12 3-40 16,7-3-49-16,10 0-20 16,8 0-14-16,4-9-13 15,-2 2-9-15,3 0 5 16,-4 1-6-16,-5 2-9 15,-2 4-88-15,-15 0-217 0,-12 0-441 16</inkml:trace>
  <inkml:trace contextRef="#ctx0" brushRef="#br0" timeOffset="199288.8204">14694 3697 897 0,'0'0'145'0,"0"0"-18"16,0 0 32-16,0 0-28 0,0 0-54 15,3-76-25-15,-9 66-11 16,-3 1-12-16,-5 3-14 16,1 4-15-16,-6 2-1 15,-7 1-10-15,-3 15 5 16,-4 7-3-16,-3 3 0 15,4 6-2-15,6 6-2 16,6 1 11-16,10 2-3 16,4 4 5-16,6 0 0 15,0 1 0-15,16 3 0 16,4-4 1-16,3-1-1 16,3 0 0-16,-6 2 0 15,-1 0 0-15,-6 2 0 16,-7 2 0-16,-6 0 2 0,0-1-2 15,-19-5 10 1,-11 1-2-16,-6-6 0 0,-6-4 3 16,-4-5 3-16,1-8-4 15,3-6 1-15,10-8-1 16,3-6 19-16,10-2 13 16,5 0 4-16,7-10-8 15,4-2-21-15,3 1-8 16,0 2-9-16,6 0 0 15,6 4-1-15,-3 2 1 16,0 3-7-16,1 0-2 16,7 0-1-16,-1 5 2 0,3 8 7 15,7 4 0 1,-1 2 0-16,2 6 0 0,3 4 0 16,-6 3 0-16,3 7-2 15,-5 4 2-15,2 4-5 16,-6 4 0-16,3 0 5 15,1 2 1-15,2-6 0 16,1-6 0-16,7-7 0 16,5-9 0-16,0-8 2 15,9-6-2-15,10-8-16 16,21-4-121-16,-11-12-144 16,-8-6-349-16</inkml:trace>
  <inkml:trace contextRef="#ctx0" brushRef="#br0" timeOffset="200158.3103">15373 4057 692 0,'0'0'198'0,"0"0"59"16,0 0-9 0,0 0-2-16,0 0-90 0,0 0-58 15,0 0-59-15,6-27-21 16,-6 27-18-16,3 2-14 15,-3 11-8-15,4 7 14 16,-4 8 8-16,3 7 0 16,1 8 1-16,-1 3 9 15,2 3-4-15,1 0-5 16,3-1 5-16,-3-2 4 16,0 0-2-16,0-7-7 15,0-1 0-15,-2-4 2 16,2-4-2-16,-3-3-1 15,-2-5 0-15,3-2 0 16,-4-6 1-16,0-1 5 0,0-6-6 16,0-3-6-16,0-4-52 15,0 0-62 1,6-1-65-16,0-9 2 0,-3-4-448 16</inkml:trace>
  <inkml:trace contextRef="#ctx0" brushRef="#br0" timeOffset="200629.5027">15152 3774 971 0,'0'0'157'16,"0"0"-43"-16,0 0 13 0,0 0-6 15,0 0-21-15,0 0-2 16,0 0-19-16,-9 0-40 16,15 0-23-16,14 0-7 15,15-4-9-15,14-3 6 16,12-1-5-16,7-1 0 15,-3 2 5-15,-2 3-6 16,-9 3-9-16,-2 1-104 16,1 5-128-16,-15 9-130 15,-11 2-387-15</inkml:trace>
  <inkml:trace contextRef="#ctx0" brushRef="#br0" timeOffset="200898.992">16100 4556 819 0,'0'0'156'0,"0"0"-105"16,0 0 47-16,26 92-33 15,-23-57 16-15,-3 5 11 16,0 1-17-16,0 0-7 15,-6 4-31-15,-4-4-17 16,1-3-4-16,-1-7-3 16,3-3-2-16,4-10-11 0,3-18-164 15,10-1-91 1,9-25-237-16</inkml:trace>
  <inkml:trace contextRef="#ctx0" brushRef="#br0" timeOffset="201388.7938">16681 4206 1470 0,'0'0'169'16,"0"0"-112"-16,0 0-33 16,0 0-15-16,0-92 6 15,0 70 7-15,6 0-2 0,15-3-7 16,3 3-12-1,9 2-1-15,4 6 0 0,-6 7-2 16,0 6-6-16,-2 1-1 16,-11 12-6-16,-4 11-2 15,-9 6 1-15,-5 7 8 16,-10 4-5-16,-21 7 6 16,-11 2-6-16,-10 4 0 15,-4-2-6-15,5-4 8 16,11-4 9-16,12-8-7 15,5-5 8-15,13-5-8 16,3-3 8-16,7-4 1 16,0-3-1-16,0 1 1 15,10-2 0-15,8-3 19 0,7-1 22 16,10-1 26-16,5-5 8 16,8-1-18-16,4-3-34 15,-1 0-8-15,2 0-8 16,-4-7-6-16,-4-2-1 15,-7 2 1-15,-4-1-1 16,-13-1 0-16,-4-1-40 16,-4 0-49-16,-4-14-90 15,-2 2-155-15,-6-5-770 0</inkml:trace>
  <inkml:trace contextRef="#ctx0" brushRef="#br0" timeOffset="201689.6574">16318 3566 1435 0,'0'0'174'0,"0"0"-113"16,0 0 30-16,0 0-34 15,0 0-32-15,0 0-25 16,148-11 0-16,-37 11 1 15,5 0 0-15,-4-2 7 16,-32 1-7-16,-21-1-1 16,-16-1 1-16,-9 2 0 15,2 0 5-15,-3-1-6 16,-7 1 0-16,-7-1-11 16,-12 2-78-16,-4 0-137 0,-3 7-77 15,0 8-2-15,-2 0 0 0</inkml:trace>
  <inkml:trace contextRef="#ctx0" brushRef="#br0" timeOffset="201974.8399">17567 4397 753 0,'0'0'127'0,"0"0"-40"16,0 0 65-16,32 84-70 16,-31-51 36-16,-1 8-23 15,0 3 1-15,-1 0-33 16,-14 5-21-16,-5 0-16 16,1 1-8-16,-4-3-10 15,6 0 3-15,-3-3-10 16,5-3 8-16,5-8-9 15,4-6-66-15,3-9-143 16,3-16-181-16</inkml:trace>
  <inkml:trace contextRef="#ctx0" brushRef="#br0" timeOffset="202463.6051">18057 4167 1577 0,'0'0'170'0,"0"0"-119"16,0 0-36-16,97-44-14 15,-53 37-1-15,3 4-1 16,0 3-2-16,-2 0-3 16,-6 13-1-16,-10 5-3 15,-10 5-2-15,-9 5 3 16,-10 4 2-16,-6 4 6 15,-14-3 0-15,-6-3 1 0,0-4 0 16,3-10 1 0,8-4-1-16,1-7 6 0,7-5-5 15,2 0 18-15,4 0 30 16,1-4-2-16,0-4-28 16,0 1-17-16,16 4-2 15,13 3-5-15,8 0-11 16,5 12 7-16,3 10 6 15,-2 5-6-15,-6 5 8 16,-10 2-7-16,-12 0 8 16,-10 1-2-16,-5-1-6 15,-16-3 7-15,-17-3 1 16,-9-1 0-16,-10-6 0 0,-3-5 9 16,-1-7-7-1,5-7 0-15,2-2 10 0,10-9-12 16,-4-33-24-16,13 1-135 15,15-4-228-15</inkml:trace>
  <inkml:trace contextRef="#ctx0" brushRef="#br0" timeOffset="202724.2825">18100 3737 1423 0,'0'0'198'0,"0"0"-82"0,0 0-60 16,0 0-18-16,0 0-25 15,100-27-11-15,-9 18-2 16,20 3 2-16,-4 2 0 16,-29 4-1-16,-27 0-1 15,-18 0 0-15,2 0-12 16,-2 10-82-16,-7 13-140 15,-6-2-108-15,-17 1-259 0</inkml:trace>
  <inkml:trace contextRef="#ctx0" brushRef="#br0" timeOffset="202973.4583">19032 4497 798 0,'0'0'113'0,"0"0"10"16,9 105 1-16,-9-55-8 15,-1 4-5-15,-17-2-19 16,-6 1-35-16,-4-1-28 16,-1-5 4-16,2-1-14 15,4-7-9-15,8-8-8 16,7-9-2-16,8-11-21 15,20-16-120-15,13-16-89 16,6-12-994-16</inkml:trace>
  <inkml:trace contextRef="#ctx0" brushRef="#br0" timeOffset="203393.9971">19929 4000 1562 0,'0'0'196'0,"0"0"-144"16,0 0-50-16,0 0-2 15,0 0-17-15,0 0 2 16,0 0 14-16,-17 72-1 0,0-32 2 16,-6 6 0-1,-3 3 5-15,-6 4-4 0,1-2 0 16,3-2-1-16,3-5 1 15,5-5 0-15,7-6-1 16,5-6 1-16,6-6-1 16,2-2 1-16,0-2 1 15,17-1-1-15,4-3 9 16,9-3 15-16,6-5 0 16,6-2 3-16,9-3-14 15,9 0-2-15,1 0-6 16,4-7 4-16,1-1-10 15,-5-1 0-15,-10 2 1 16,-8 0-1-16,-10 1 0 16,-11 2-17-16,-9 0-26 0,-13-9-49 15,0 1-140-15,-6-1-485 16</inkml:trace>
  <inkml:trace contextRef="#ctx0" brushRef="#br0" timeOffset="203647.2342">20093 4341 1167 0,'0'0'278'16,"0"0"-110"-16,0 0-94 15,0 0-11-15,0 0-31 16,0 0-23-16,0 0 1 16,6 54-9-16,3-18 28 15,-2 6-2-15,0 3-2 16,-4 1-9-16,-3 1-7 15,0-2-8-15,0-1 9 0,-10-3-9 16,3-3-1 0,2-6 0-16,1-3-5 0,1-9-57 15,3-16-104-15,0-4-125 16,0-1-306-16</inkml:trace>
  <inkml:trace contextRef="#ctx0" brushRef="#br0" timeOffset="203974.2558">19777 3710 715 0,'0'0'103'15,"0"0"-57"-15,0 0-4 16,0 0 52-16,0 0-3 15,0 0-36-15,0 0-10 16,-41 0 45-16,41 0 23 16,5 0-2-16,16 4 13 15,12 3-4-15,25 0-21 16,26 0-32-16,21-1-36 16,-5-4-13-16,-19-2-12 0,-27 0 0 15,-14 0 1 1,2 0-7-16,0 0-39 15,4 0-59-15,-14 0-152 0,-9 0-450 0</inkml:trace>
  <inkml:trace contextRef="#ctx0" brushRef="#br0" timeOffset="204917.8828">20699 3468 780 0,'0'0'134'0,"0"0"-14"16,0 0-13-16,0 0 36 15,-5-80-48-15,8 69 16 16,3 2-6-16,-3 5-38 16,4 4-45-16,3 0-22 15,3 7-9-15,12 13 0 16,8 10 9-16,5 9-7 15,0 7 5-15,0 7 2 16,-10 4-6-16,-4 14 4 16,-12 13 2-16,-6-5-3 15,-5-8 2-15,-1-11 0 16,0-18 0-16,0 3 0 0,0 1 1 16,6-6 1-16,11-5-1 15,2-8 1 1,11-4 18-16,9-8 4 0,9-8-5 15,4-5 1-15,0-2-12 16,-6-6 11-16,-8-7-4 16,-13 2 2-16,-10 1-4 15,-12 9 16-15,-3 1-28 16,-14 0-15-16,-13 10 8 16,-11 12 0-16,-9 9 7 15,-6 10 1-15,1 10-1 16,-3 6 0-16,6 3 0 15,11-1 0-15,11-1 0 0,14-3-1 16,13-4 0 0,0 0 1-16,20-5 0 0,9 3-1 15,2-6 1-15,2-3 0 16,-3-7 0-16,-5-3 0 16,-8-7 0-16,-7-5 0 15,-10-2 0-15,0-3-11 16,-19 2 4-16,-13 0 7 15,-10 0 1-15,-5-4 18 16,-4 2 4-16,-1-4 5 16,3 0-3-16,1-2-9 15,5 0-15-15,4-2 5 16,7 3-6-16,6 2-66 16,3-2-171-16,17-5-426 0</inkml:trace>
  <inkml:trace contextRef="#ctx0" brushRef="#br0" timeOffset="207809.8813">15392 4765 916 0,'0'0'148'15,"0"0"-148"-15,0 0-104 16,0 0 57-16,0 0 32 16,0 0 4-16,-13 37-8 15,16-34-94-15,8-3-237 0</inkml:trace>
  <inkml:trace contextRef="#ctx0" brushRef="#br0" timeOffset="208156.1331">16902 4717 514 0,'0'0'24'0,"0"0"-24"15,0 0-30-15,0 0-68 16,0 0-32-16</inkml:trace>
  <inkml:trace contextRef="#ctx0" brushRef="#br0" timeOffset="213801.7867">18512 3149 199 0,'0'0'264'15,"0"0"-143"1,0 0-34-16,0 0 52 0,0 0-5 16,0 0-34-16,0 0-38 15,0 0-14-15,0 0-24 16,0 0-15-16,0 0-4 15,0 0-5-15,0 0 0 16,0 0-1-16,0 0 1 16,0 0-1-16,0 0-6 15,0 0 6-15,0 0-13 16,0 0 6-16,0 0-6 16,0 0-14-16,3 4-123 0,-3-1-34 15</inkml:trace>
  <inkml:trace contextRef="#ctx0" brushRef="#br0" timeOffset="214273.1231">18424 3254 601 0,'0'0'130'15,"0"0"-89"-15,0 0-7 16,0 0 24-16,0 0 17 16,0 0 23-16,11 0-1 15,11 0-58-15,9 0-18 16,10-3-10-16,7-3 7 16,6 2 11-16,6-3-9 15,-1 1-9-15,2-1 0 16,-3 2-3-16,1-1-6 0,-11 1-2 15,1 0 1-15,-10 1 0 16,-7 0 0-16,-5 1 0 16,-6-1-1-16,-4 1 0 15,-13-3-49-15,-1 3-61 16,-3-1-181-16</inkml:trace>
  <inkml:trace contextRef="#ctx0" brushRef="#br0" timeOffset="214655.3941">18447 3352 398 0,'0'0'102'0,"0"0"-24"0,0 0-32 15,0 0-1-15,0 0 20 16,0 0 55-16,0 0-42 16,-1 8-20-16,22-8 47 15,7 0-21-15,6 0-19 16,8-2-11-16,3-4-22 16,6-1-16-16,1 0-10 15,-1 0-5-15,1 1 1 16,-1 1 6-16,-6-1-7 15,-6 2 0-15,-3 1-1 0,-3 1 0 16,-6-1-8 0,-4 1-35-16,-4 1-60 0,2-2-81 15,-11 2-76-15,-1-2-312 0</inkml:trace>
  <inkml:trace contextRef="#ctx0" brushRef="#br0" timeOffset="215005.6502">18619 3361 121 0,'0'0'354'0,"0"0"-211"16,0 0-15-16,94-14-34 16,-54 5-16-16,4-1-12 15,-1 2-21-15,2 0-3 16,-2 1-26-16,-4 1-6 15,-4 2-10-15,-2 0 1 16,-1 1-1-16,-9 1-1 16,3 2-9-16,-13 0-126 0,-1-1-103 0</inkml:trace>
  <inkml:trace contextRef="#ctx0" brushRef="#br0" timeOffset="255342.8198">17305 11139 347 0,'0'0'182'16,"0"0"-55"-16,0 0-67 15,0 0-37-15,0 0 11 16,0 0 28-16,0 0-12 16,3 4-28-16,-3-4-15 15,0 0-6-15,0 3 2 16,3-3-3-16,-3 0 0 0,0-10-19 15,0-7-52-15</inkml:trace>
  <inkml:trace contextRef="#ctx0" brushRef="#br0" timeOffset="255677.7422">18122 9611 443 0,'0'0'329'15,"0"0"-220"-15,0 0-49 16,0 0 15-16,0 0-33 16,0 0-22-16,0 0-14 15,-15-1-5-15,15 1 0 16,0 0-1-16,6 0-72 16,10 4-89-16,3 1-6 0</inkml:trace>
  <inkml:trace contextRef="#ctx0" brushRef="#br0" timeOffset="257261.7803">21934 10106 342 0,'0'0'19'16,"0"0"238"-16,0 0-87 16,0 0-101-16,0 0-4 0,0 0-10 15,0 0-1 1,-1 3 2-16,1-3-1 0,0 0-6 16,0 3-24-16,0-3-18 15,-2 0-6-15,2 1-1 16,0 1-6-16,-1 2 4 15,-1 2 1-15,-1 1 0 16,2 3-32-16,-5-1-51 16,-11 5-72-16,4-1-64 15,-3-3-190-15</inkml:trace>
  <inkml:trace contextRef="#ctx0" brushRef="#br0" timeOffset="260141.358">15376 5160 110 0,'0'0'202'15,"0"0"-106"-15,0 0-96 16,0 0 1-16,0 0 31 16,0 0-5-16,0 0-27 15,0 3-10-15,0-3-116 0</inkml:trace>
  <inkml:trace contextRef="#ctx0" brushRef="#br0" timeOffset="270869.4138">2348 6043 1573 0,'0'0'200'0,"0"0"-96"16,0 0-31-16,0 0-26 15,0 0-32-15,0 0-15 16,-12-11 0-16,12 32-13 0,0 23 13 16,3 27 0-16,-3 29 1 15,0 14 11 1,-9 2 6-16,0-12 1 0,5-29-1 16,4-20 4-16,0-18-4 15,3-13-11-15,13 3-6 16,8-4 0-16,7-1 8 15,27-15-7-15,29-13-2 16,31-47-2-16,-14 2-152 16,-17-11-447-16</inkml:trace>
  <inkml:trace contextRef="#ctx0" brushRef="#br0" timeOffset="271414.8809">3037 6470 1026 0,'0'0'193'16,"0"0"-76"-16,0 0-12 0,0 0-43 15,-52 83-4-15,52-77-5 16,14-4 2-16,14-2 22 16,12-2 5-16,2-17-44 15,3-5-19-15,-4-6-12 16,-14-3 4-16,-12-4-4 16,-15 0-4-16,-7 4 3 15,-23 7-6-15,-16 13 0 16,-7 13-1-16,-11 4-6 15,0 25 7-15,3 10 0 16,7 5 0-16,13 8 13 16,15-1 2-16,19-2-6 15,7-6 7-15,28-5-9 16,35-10 17-16,31-15 2 16,34-13-3-16,8-23-10 0,-11-20-2 15,-28-4-3-15,-37 6-6 16,-23 3-2-16,-7-14-7 15,-8-22-4-15,-14-27-6 16,-5 1-27-16,-3 21 3 16,-6 29 8-16,0 28 33 15,-2 6 58-15,2 2 17 16,-1 8 9-16,4 6-40 16,3 2-44-16,-3 21-12 15,3 13 6-15,0 23 6 16,6 22 0-16,10 22 0 0,-2 4 8 15,-1-4 1 1,-4-13 4-16,0-22-7 16,1-17-6-16,-2-13-18 0,1-11-69 15,10-4-71-15,-4-10-143 16,-3-8-403-16</inkml:trace>
  <inkml:trace contextRef="#ctx0" brushRef="#br0" timeOffset="271555.9804">3582 6396 1647 0,'0'0'333'0,"0"0"-236"0,0 0-72 15,0 0-24 1,104-29 6-16,-32 9-7 0,28 0 0 16,19-4-98-16,-17 6-220 15,-20 4-562-15</inkml:trace>
  <inkml:trace contextRef="#ctx0" brushRef="#br0" timeOffset="271908.9147">5214 6063 59 0,'0'0'1308'0,"0"0"-1107"0,0 0-103 15,0 0-35-15,0 0-36 16,0 0 58-16,0 96 18 16,0-51-36-16,0 5-4 15,0 0-6-15,0 3-17 16,0 2-7-16,0-1-5 15,0-2-16-15,0-2-4 16,0-3-6-16,3-6 5 16,-1-6-7-16,2-6 0 15,-4-11-63-15,0-18-90 16,0 0-176-16,-4-24-482 0</inkml:trace>
  <inkml:trace contextRef="#ctx0" brushRef="#br0" timeOffset="273955.1303">5450 6138 788 0,'0'0'289'0,"0"0"-34"16,0 0-48-16,0 0-64 16,0 0-31-16,-33-75-31 15,27 68-30-15,1 3-17 16,0-2-18-16,0 5 2 16,2-2-4-16,-3 2-6 0,3-1 4 15,-3 2-11 1,-4 0 0-16,-2 0-1 15,-6 4-2-15,3 6 1 0,-1 3-3 16,-1 6 3-16,-2 3-7 16,-2 9 7-16,0 6 1 15,-3 6 0-15,2 6 1 16,-1 1 0-16,4 3 15 16,4 0-7-16,3-4 2 15,9 1-5-15,3-7-4 16,0-3 11-16,9-7-6 15,12-4 1-15,6-3 1 16,7-8 2-16,5-7 4 0,7-9 1 16,2-2 1-1,1-6-1-15,-4-15-9 0,-2-9 5 16,-7-5-12-16,-5-9 0 16,-7-8 0-16,-9-7-20 15,-2-2 8-15,-8-1-4 16,-2 5 10-16,-3 12 6 15,0 10 29-15,0 10 38 16,0 11 33-16,0 5-8 16,0 6-44-16,0 3-23 15,0 0-24-15,0 0-1 16,0 0-21-16,0 9 0 16,0 7-4-16,0 4 10 15,3 13 15-15,0 5 0 16,-3 6 0-16,3 4 0 0,-3 1 0 15,3 5 1-15,0-5 0 16,4-4-1-16,2-4 1 16,2-6 1-16,2-5-1 15,5-7-1-15,3-6 1 16,4-6 0-16,5-7-1 16,3-4-22-16,3-3-64 15,-2-15-53-15,5-22-81 16,-9 5-302-16,-5 0-666 0</inkml:trace>
  <inkml:trace contextRef="#ctx0" brushRef="#br0" timeOffset="274498.4817">6387 6284 451 0,'0'0'1315'15,"0"0"-1154"-15,0 0-110 16,0 0-40-16,0 0-10 0,0 0 17 16,0 0 3-1,49 4 3-15,-13-4 39 16,16-2-2-16,6-6-38 0,3-2-12 15,-1 0-10-15,-2 0-1 16,-1 0-12-16,10-4-91 16,-16 4-117-16,-12 0-409 0</inkml:trace>
  <inkml:trace contextRef="#ctx0" brushRef="#br0" timeOffset="274728.1123">6521 6526 1151 0,'0'0'397'0,"0"0"-294"16,0 0-76-16,0 0-13 15,0 0 100-15,88 21 38 16,-43-19-65-16,7-2-39 16,3 0-23-16,-4 0-12 15,1 0-11-15,0-7-2 16,-4-3-6-16,4-1-81 15,20-5-100-15,-14 2-182 16,-4 0-249-16</inkml:trace>
  <inkml:trace contextRef="#ctx0" brushRef="#br0" timeOffset="275018.3147">7761 6060 1512 0,'0'0'268'0,"0"0"-63"16,0 0-81-16,0 0-63 16,0 0-42-16,0 0-19 15,0 0 0-15,0 16-13 16,3 7-5-16,0 10 18 16,0 16 8-16,0 4-1 15,-3 6 5-15,0 1-3 16,0-3-3-16,0-1-5 15,0-6 5-15,0-7-5 16,0-5 7-16,0-10-8 0,0-10-34 16,0-8-65-16,0-16-83 15,7-13-164-15,-1-11-824 0</inkml:trace>
  <inkml:trace contextRef="#ctx0" brushRef="#br0" timeOffset="275282.0684">7416 5818 1746 0,'0'0'230'0,"0"0"-161"16,0 0-34-16,0 0 3 16,0 0-16-16,0 0-8 0,0 0-1 15,55-16 5 1,-4 12-2-16,12 0-6 0,19-1-8 15,15 1-1-15,-9 1 0 16,-8 2 7-16,-11-1-8 16,-14 1-1-16,2 0-9 15,0-1-61-15,-5 2-81 16,-15 0-128-16,-19 0-398 0</inkml:trace>
  <inkml:trace contextRef="#ctx0" brushRef="#br0" timeOffset="276859.2586">9529 6772 88 0,'0'0'201'0,"0"0"-151"16,0 0-24-16,0 0-6 0,0 0-18 15,0 0-1-15,0 0 6 16,0 1-6-16,0-1 74 15,0 0 54-15,0 0-15 16,0 0-12-16,0 0 1 16,0 0 23-16,0 0-29 15,0 0 8-15,0 3 1 16,0-3-4-16,0 0-12 16,0 0-25-16,0 0-30 15,0 0-16-15,0 0-10 16,0 0-3-16,0 0-6 15,0 0 1-15,0 0 6 16,0 0-6-16,0 0-1 0,0 0 0 16,0 0-1-16,0 0 1 15,0 0-1-15,0 0-6 16,0 0-12-16,0 0 0 16,0 0 5-16,0 0-17 15,0 0-26-15,0 0-4 16,4 1 15-16,-1 2 15 15,3-1-53-15,0-1-42 16,2 2-94-16,-2-2-64 0</inkml:trace>
  <inkml:trace contextRef="#ctx0" brushRef="#br0" timeOffset="277167.4782">9644 6825 616 0,'0'0'528'0,"0"0"-375"15,0 0-97-15,0 0-36 0,0 0-20 16,0 0 8 0,0 0 29-16,-30 88 66 0,3-54-30 15,-4 4-38-15,-11 1-13 16,-46 26-22-16,13-11-183 16,-4-11-548-16</inkml:trace>
  <inkml:trace contextRef="#ctx0" brushRef="#br0" timeOffset="277723.7134">2885 7860 84 0,'0'0'33'16,"0"0"-20"-16,0 0 10 16,0 0 23-16,0 0-33 15,0 0 55-15,0 0 99 0,-64 17-87 16,64-27-80-16,0-7-12 15,0 6-11 1,0-2-114-16</inkml:trace>
  <inkml:trace contextRef="#ctx0" brushRef="#br0" timeOffset="277947.8727">2773 7420 555 0,'0'0'845'0,"0"0"-668"16,0 0-133-16,0 0-44 0,-22 77 0 16,16-15 26-1,0 24 4-15,1 20 10 0,1 3-8 16,2-20-15-16,2-23-7 16,0-30-10-16,0-3-38 15,3 1-141 1,3-7-105-16,-4-9-269 0</inkml:trace>
  <inkml:trace contextRef="#ctx0" brushRef="#br0" timeOffset="278262.2366">2734 7883 403 0,'0'0'1238'16,"0"0"-1104"-16,0 0-95 15,0 0-27-15,96-27 4 16,-48 10-4-16,4-6-3 0,3-5-8 15,3-9 8-15,-4 0-9 16,-9-3-8-16,-11-3-10 16,-13 1 6-16,-12 5-1 15,-9 2 3-15,0 8 6 16,-6 10 4-16,0 10 48 16,0 7-16-16,-3 4-32 15,3 20-9-15,0 11 8 16,3 12 1-16,3 9 6 15,0 4-5-15,0 2 9 16,0 0-4-16,9-4-4 16,10-6-2-16,20-3-11 0,-3-15-129 15,3-18-245-15</inkml:trace>
  <inkml:trace contextRef="#ctx0" brushRef="#br0" timeOffset="278722.0642">3689 7839 548 0,'0'0'889'0,"0"0"-801"16,0 0-53-16,0 0-20 15,0 0 8-15,0 0 63 16,0 0 54-16,58-22-51 16,-31-6-50-16,-1-4-17 15,-4-5-8-15,-11 2 11 16,-11 1 11-16,0 4-13 15,-3 11 5-15,-11 9-5 0,2 10-8 16,-9 7-15-16,-4 23-8 16,-2 16 8-16,0 7 0 15,6 7 0-15,5-2 0 16,13-8 1-16,3-4-1 16,9-16 0-16,18-8-1 15,7-14-4-15,15-8 5 16,17-17 8-16,1-16-8 15,12-26-7-15,-9-1-36 16,-16 1 9-16,-3-4 4 16,-18 26 17-16,-5 4 13 15,-7 17 23-15,-9 16-17 16,1 0-5-16,-4 27-1 16,3 6 16-16,0 9-4 15,-3 5-6-15,4 2-6 0,2 0 0 16,3-2-27-16,21-6-96 15,-3-13-188-15,4-18-412 16</inkml:trace>
  <inkml:trace contextRef="#ctx0" brushRef="#br0" timeOffset="279031.7863">4826 7765 1467 0,'0'0'189'16,"0"0"-163"-16,0 0-14 15,0 0-6-15,0 0 24 0,88-14 33 16,-67-3-22 0,-3-6-10-16,-6-3-2 0,-12 0 21 15,0-1-8-15,-12 3-17 16,-12 8-16-16,-6 10-8 16,-7 6-1-16,-2 18 1 15,-1 19-1-15,-2 21-1 16,11 0 1-16,7 5 1 15,12-4 13-15,12-9 2 16,3-1-2-16,22-9 6 16,8-9 5-16,12-10-11 15,4-10 0-15,29-11-14 16,-10-6-56-16,-9-15-435 0</inkml:trace>
  <inkml:trace contextRef="#ctx0" brushRef="#br0" timeOffset="280184.2981">6670 7740 1600 0,'0'0'286'15,"0"0"-137"-15,0 0-121 16,0 0-28-16,0 0-19 15,0 73 19-15,-4-26 40 16,1 6-6-16,0 5-6 16,0 3 3-16,0-2-11 15,0 3-9-15,3-5-10 16,0-5 4-16,0-11-5 16,0-9-70-16,0-32-90 15,0 0-220-15,0-22-536 0</inkml:trace>
  <inkml:trace contextRef="#ctx0" brushRef="#br0" timeOffset="280385.4455">6287 7635 1358 0,'0'0'736'0,"0"0"-624"15,0 0-48-15,0 0-35 16,0 0-29-16,146-76-3 15,-33 55 3-15,11 1-1 16,-7 8-1-16,-7 9-60 16,-13 3-109-16,-25 0-205 15,-11 0-571-15</inkml:trace>
  <inkml:trace contextRef="#ctx0" brushRef="#br0" timeOffset="280629.5279">8173 7693 1774 0,'0'0'242'15,"0"0"-64"-15,0 0-98 16,0 0-63-16,0 0-16 16,0 0 4-16,0 0-5 15,13 102 0-15,-13-54 7 16,0 1-7-16,0 2 0 15,0-3 1-15,0-4-1 16,0-5-25-16,-3-9-81 0,3-26-90 16,0-4-314-16,9-13-673 15</inkml:trace>
  <inkml:trace contextRef="#ctx0" brushRef="#br0" timeOffset="280772.6298">8180 7363 1886 0,'0'0'248'16,"0"0"-146"-16,0 0-77 16,0 0-25-16,0 0-109 15,0 0-177-15,0 0-70 16,79 31-350-16</inkml:trace>
  <inkml:trace contextRef="#ctx0" brushRef="#br0" timeOffset="281044.8333">8725 7515 1558 0,'0'0'228'0,"0"0"-127"15,0 0-69-15,0 0-25 16,-108 54-6-16,72-24 0 16,8 0 0-16,18 2-1 15,10-1 0-15,22-5 0 16,20 0 1-16,7 0 17 15,6-3-1-15,-3 3-4 0,-7-2 2 16,-12 3-2-16,-16-1-11 16,-13 3 4-16,-4 0-5 15,-33 2 9-15,-28 6 1 16,-34-5-11-16,14-5-87 16,2-8-449-16</inkml:trace>
  <inkml:trace contextRef="#ctx0" brushRef="#br0" timeOffset="281591.2125">10643 7513 1084 0,'0'0'896'0,"0"0"-778"16,0 0-71-16,0 0-47 16,0 0-6-16,0 0-13 15,0 0 18-15,-16 111 1 16,10-43-1-16,3-3 1 16,0 4 8-16,3-6-2 15,0-12-6-15,0-3-24 0,9-14-68 16,6-21-101-1,1-13-318-15,2-6-437 0</inkml:trace>
  <inkml:trace contextRef="#ctx0" brushRef="#br0" timeOffset="281739.9566">10782 7140 1283 0,'0'0'786'16,"0"0"-680"-16,0 0-69 15,0 0-37-15,0 0-94 16,0 0-185-16,0 0-60 0,79 16-314 0</inkml:trace>
  <inkml:trace contextRef="#ctx0" brushRef="#br0" timeOffset="282116.4004">11594 7156 874 0,'0'0'916'0,"0"0"-843"16,0 0-72-16,-16 135-1 16,3-33 28-16,3 12 14 15,7-6-15-15,3-19-4 16,0-26-2-16,13-20-11 16,0-4-8-16,7-2 4 0,1 2 3 15,3-3-3-15,-8-12-4 16,-6-11-1-16,-3-10 1 15,-7-3 6-15,0-16 17 16,-24-11-25-16,-15-9-58 16,-9-3-5-16,-10 5 28 15,0 9 35-15,6 14 36 16,-1 11 22-16,7 0-18 16,3 20-18-16,9 3-16 15,14 0-5-15,7 3-1 16,13-5 1-16,17 2-1 15,35-4 11-15,38-8-7 16,40-11-4-16,-13 0-120 16,-16-18-387-16</inkml:trace>
  <inkml:trace contextRef="#ctx0" brushRef="#br0" timeOffset="282413.0468">12113 7750 1602 0,'0'0'249'0,"0"0"-177"15,0 0-20-15,0 0 0 16,91-9-14-16,-36-5-23 16,4-9-9-16,3-2-6 15,-13-5 0-15,-13 1-2 16,-15-2 1-16,-17 1-19 16,-4 9 6-16,-25 5 0 15,-15 12 0-15,-8 4 13 0,-7 11-6 16,-1 18 7-1,10 6 2-15,9 6 15 0,10 0-8 16,14 2 1-16,13-3-1 16,7-3 1-16,26-5 2 15,21-5-12-15,40-18-9 16,-9-9-156-16,-5 0-603 0</inkml:trace>
  <inkml:trace contextRef="#ctx0" brushRef="#br0" timeOffset="282741.4892">12799 7529 1781 0,'0'0'224'0,"0"0"-158"0,0 0-48 15,87 37-17 1,-50-8 0-16,0 0 0 0,-4 2 0 16,-12 2-1-16,-12-3-2 15,-9 0-23-15,0-1-33 16,-20-7-40-16,1-8-3 15,3-13 50-15,3-1 51 16,10-24 32-16,3-25 9 16,19-4-15-16,12-10-24 15,15 4 5-15,5 18-7 16,9 6 14-16,-2 22 11 16,-3 13 4-16,-10 10-2 15,-5 23-14-15,-13 6 8 0,-6 10 16 16,-10 1-15-16,-6 0-10 15,-5-1-12-15,0-7 0 16,14-15-86-16,-1-13-129 16,9-14-165-16</inkml:trace>
  <inkml:trace contextRef="#ctx0" brushRef="#br0" timeOffset="282931.6241">13930 7117 1833 0,'0'0'229'16,"0"0"-200"-16,9 108-20 16,-9-19 1-16,0 10 5 15,0-5 12-15,3-22-13 16,-3-17-5-16,0-14 2 0,0 1-11 16,-24 19-8-16,-1-10-139 15,-2-13-438-15</inkml:trace>
  <inkml:trace contextRef="#ctx0" brushRef="#br0" timeOffset="283223.8326">13730 7622 1265 0,'0'0'817'0,"0"0"-704"16,0 0-61-16,103-27-33 15,-15 8-19-15,33-5-4 16,6-6-63-16,-8-2-68 0,-28 8-19 15,-36 8 31-15,-18 6 40 16,-8 6 58 0,-7 1 25-16,-2 3 81 0,-4 0 0 15,-10 17-24-15,-6 16 16 16,0 9-32-16,0 9 13 16,-9 7-11-16,-1 3-9 15,-4-5-15-15,5-3-6 16,-1-10-13-16,4-13-13 15,6-24-109-15,0-6-188 16,13-13-992-16</inkml:trace>
  <inkml:trace contextRef="#ctx0" brushRef="#br0" timeOffset="283371.9486">14743 6904 1958 0,'0'0'349'16,"0"0"-100"-16,0 0-192 15,0 0-57-15,0 0-101 16,0 0-48-16,0 0-4 16,7 88-346-16</inkml:trace>
  <inkml:trace contextRef="#ctx0" brushRef="#br0" timeOffset="283901.3478">15249 7099 1776 0,'0'0'245'0,"0"0"-160"16,0 0-85-16,0 0-18 15,-9 83 8-15,-12-2 9 16,-4 26 1-16,-4 13 0 15,7-4 1-15,4-14 0 0,12-27 7 16,6-18-7 0,0-20 0-16,0-8-1 0,0 1-61 15,12-6-132-15,0-9-299 16,-3-15-425-16</inkml:trace>
  <inkml:trace contextRef="#ctx0" brushRef="#br0" timeOffset="284390.8004">14867 7704 1667 0,'0'0'234'0,"0"0"-165"15,0 0-43-15,0 0 1 16,0 0-16-16,170-26-10 16,-25 3 0-16,10-1-1 15,-9-3-64-15,-40 2-3 16,-37 8 8-16,-23 0 27 0,-13 1 17 15,-5 2 15-15,-4 2 0 16,-8 2 46-16,-10 7 59 16,-6 3-64-16,-1 9-41 15,-11 12-8-15,-4 8 7 16,2 5 1-16,8-2 9 16,6-2-9-16,4-4 1 15,25-12 1-15,10-4 8 16,7-10 9-16,8-2-5 15,1-20-13-15,-5-8 11 16,-6-7-11-16,-8-1 0 16,-6 5 7-16,-14 8-2 0,-6 14 14 15,-4 11-20 1,-2 13-10-16,4 35 1 0,6 25 9 16,3 23 0-16,2-4 0 15,0-18 0-15,-12-22 1 16,-4-18-1-16,-3 5 1 15,-1 0-1-15,-20 1 0 16,-16-11 1-16,-14-10 14 16,-4-11-5-16,-30-14-10 15,14-13-25-15,15-11-247 0</inkml:trace>
  <inkml:trace contextRef="#ctx0" brushRef="#br0" timeOffset="284921.8941">17581 7603 1631 0,'0'0'298'15,"0"0"-183"-15,0 0-53 16,0 0-31-16,0 0-30 15,0 0 6-15,114-27-6 16,-61 10 0-16,6-6 1 16,0 1-1-16,-7-3 0 15,-10-4 0-15,-16 2 9 16,-9-3-2-16,-17 1-4 16,-11 2-4-16,-21 9-12 15,-13 13-2-15,-13 5 5 16,-11 18 8-16,1 18-11 0,0 10 11 15,15 10 0-15,18 3 1 16,22 1 1-16,13-4 6 16,13 0 1-16,30-6 2 15,25-2-1-15,23-10-3 16,22-20-6-16,7-18-43 16,-32-9-131-16,-23-18-447 0</inkml:trace>
  <inkml:trace contextRef="#ctx0" brushRef="#br0" timeOffset="285146.0546">18574 7084 1094 0,'0'0'791'0,"0"0"-620"0,0 0-100 16,0 0-71-16,0 0-9 16,0 0 7-16,-53 141 1 15,24-51 0-15,7 9 1 16,2-3 1-16,5-7 1 15,4-23 5-15,2-13 0 16,2-13-6-16,4-8-1 16,3 2-38-16,22-8-157 15,8-9-333-15,5-14-815 0</inkml:trace>
  <inkml:trace contextRef="#ctx0" brushRef="#br0" timeOffset="285442.2692">18817 7675 848 0,'0'0'986'0,"0"0"-885"16,0 0-83-16,0 0-11 16,0 0 0-16,0 0 56 15,87-11-34-15,-44-2-15 16,3-4-14-16,-7-3 1 16,-7-5-1-16,-16-2 14 15,-12-2-13-15,-4 3-1 16,-17 5-21-16,-15 9 9 15,-8 12-1-15,-9 3 5 16,-2 24-2-16,2 8 8 16,7 12 1-16,10 2 0 15,15 4 1-15,14-3 1 16,3 0 8-16,30-5-1 0,22-1-3 16,27-12-5-16,27-18-105 15,-16-11-276-15,-19-4-562 16</inkml:trace>
  <inkml:trace contextRef="#ctx0" brushRef="#br0" timeOffset="285935.6153">19447 7538 588 0,'0'0'807'0,"0"0"-437"15,0 0-112-15,0 0-156 16,0 0-95-16,0 0-7 16,0 0-1-16,78 38-6 15,-58 10 7-15,2 0 1 16,-6 0-1-16,-4-4-5 15,-4-9-43-15,-1-8-17 0,-4-13 27 16,-3-8-16 0,3-6 54-16,0-13 10 0,0-17 9 15,10-12-1-15,3-8 8 16,10 3-18-16,7 4-7 16,-2 14-1-16,3 16 1 15,-1 13-1-15,-1 13-7 16,-9 16-1-16,-2 5 8 15,-4 6 0-15,-6-4 1 16,0-6-1-16,0-3 8 16,2-11-7-16,-1-7 0 15,5-8 17-15,5-1 67 16,8-17-32-16,2-12-31 0,8-11 9 16,4-6-9-16,-4-1-22 15,-1 5-11-15,-10 14-2 16,-9 12 13-16,-5 16 0 15,-6 7-17-15,-1 23 5 16,2 13 11-16,-3 9 1 16,2 1 8-16,6 2-2 15,5-5-3-15,6-7 3 16,6-6-6-16,8-10-43 16,32-20-75-16,-11-7-202 15,-3-7-497-15</inkml:trace>
  <inkml:trace contextRef="#ctx0" brushRef="#br0" timeOffset="286220.8186">20872 7669 1491 0,'0'0'303'16,"0"0"-219"-16,0 0-65 15,0 0-10-15,0 0 10 16,0 0 66-16,124 16-55 16,-73-16-11-16,1 0-10 15,-5-4 16-15,-6-12 6 16,-13-1-3-16,-11-6 25 15,-13 0-17-15,-4-4-36 16,-21 1-34-16,-13 12-34 16,-9 11 25-16,-5 4 20 15,-5 28 14-15,7 13 8 16,5 8 0-16,12 3 1 16,16 0 19-16,10-6-2 0,3 0-1 15,25-5 1-15,15-2-6 16,24-6-11-16,34-19-39 15,-12-9-236-15,-7-6-1093 16</inkml:trace>
  <inkml:trace contextRef="#ctx0" brushRef="#br0" timeOffset="286585.7965">21505 7668 1699 0,'0'0'344'15,"0"0"-227"-15,0 0-71 16,0 0-25-16,0 0-20 15,0 0 7-15,81 76-8 0,-57-42 0 16,-4-2 0 0,-8 4 0-16,-6-7 0 0,-6-5-17 15,0-3-27-15,0-8 12 16,-3-4 5-16,0-9 20 16,3 0 7-16,0-10 84 15,9-19-10-15,10-14-49 16,7-7-18-16,11-3-7 15,-3 6-6-15,0 12 6 16,-2 15 1-16,-7 14 14 16,-5 6-15-16,-6 13-15 15,-3 15 4-15,-4 6 10 16,1 9 1-16,-2-1 0 16,-2-1 0-16,2-5-8 15,6-3-42-15,5-7-28 0,21-15-66 16,1-9-156-16,1-2-540 15</inkml:trace>
  <inkml:trace contextRef="#ctx0" brushRef="#br0" timeOffset="286865.5551">22609 6909 1822 0,'0'0'210'16,"0"0"-149"-16,0 0-61 15,0 0-21-15,0 0 12 16,-36 105 9-16,18-17 9 16,3 25 28-16,4 11-3 15,6-4-6-15,2-14-16 16,3-16 4-16,0-18-6 0,0-16-4 16,0-16-5-16,0-7-1 15,0-3 2-15,6 0 0 16,5 0 7-16,4-11-9 15,9-9-8-15,11-6-54 16,27-11-33-16,-4-12-112 16,-1-8-393-16</inkml:trace>
  <inkml:trace contextRef="#ctx0" brushRef="#br0" timeOffset="287103.7417">22303 7520 1043 0,'0'0'139'0,"0"0"-51"16,0 0 21-16,0 0 103 15,0 0 7-15,0 0-32 16,135 12-114-16,-29-5-33 16,12 0-20-16,-16-4-14 15,-26 0-4-15,-28-2-2 16,-13 1 0-16,5-1-11 15,4 1-39-15,-8-1-107 16,-9 2-391-16</inkml:trace>
  <inkml:trace contextRef="#ctx0" brushRef="#br0" timeOffset="288089.3942">25357 7084 1728 0,'0'0'188'16,"0"0"-188"-16,0 0 0 16,-24 75-19-16,0 1 18 15,2 0 1-15,5-3-1 16,8-11 1-16,9-11 0 16,0 7 0-16,0 7 6 15,0-3-6-15,5-4 0 16,3-8-16-16,-8-3-174 15,0-17-199-15,-7-12-713 0</inkml:trace>
  <inkml:trace contextRef="#ctx0" brushRef="#br0" timeOffset="288550.1861">24826 7644 1655 0,'0'0'218'16,"0"0"-88"-16,0 0-76 15,0 0-30-15,161-41-23 16,-27 14-1-16,15 0 0 16,-6-2 0-16,-32 5-27 15,-43 4-13-15,-23 3-16 16,-12-2 19-16,-8 0-1 16,-2-5 19-16,-9-3 9 15,-12 0-3-15,-2 5-5 0,-10 3 17 16,-7 11-8-16,-1 8-1 15,0 4-11-15,-1 23 4 16,0 11-4-16,5 10 21 16,4 8 0-16,1 5 5 15,6 0-4-15,1-1 0 16,1-5 9-16,1-8-9 16,-2-10 1-16,1-11-2 15,-1-11 0-15,2-10 0 16,0-5 10-16,0-7 22 15,2-17-14-15,16-5-18 16,6-4 0-16,9 6 0 0,5 10 1 16,6 13 0-16,2 4-1 15,0 11-8-15,2 15 7 16,-5 4-5-16,8 10-20 16,-13-6-186-16,-6-8-305 0</inkml:trace>
  <inkml:trace contextRef="#ctx0" brushRef="#br0" timeOffset="288861.3755">26267 7628 1625 0,'0'0'199'16,"0"0"-141"-16,0 0-49 0,0 0-9 15,0 0-21 1,97-46 13-16,-69 29 8 0,-4-2 0 15,-8 0 3-15,-2-2-1 16,-11-1 8-16,-3 4-10 16,0 2 11-16,-18 5-10 15,-6 8-1-15,-7 3 0 16,-4 7-6-16,1 19-2 16,1 5 8-16,6 8-1 15,8 7 1-15,6 1 0 16,8 2 1-16,5-3-1 15,3-2 2-15,22-6-1 16,43-7-1-16,-7-8-110 16,4-19-284-16</inkml:trace>
  <inkml:trace contextRef="#ctx0" brushRef="#br0" timeOffset="289328.6496">26949 7404 1465 0,'0'0'319'0,"0"0"-166"15,0 0-91-15,0 0-55 16,0 0-7-16,0 0-10 16,0 0 10-16,87 83 0 15,-55-45 0-15,1 3 0 16,-7-1-9-16,-3-5-30 16,-11-8-20-16,-5-7 17 15,-4-11 24-15,-3-7 18 0,0-2 6 16,0-14 44-16,-1-12-27 15,-2-12 5-15,3-11-6 16,3-19-7-16,19 2-1 16,11-2-2-16,11 2 1 15,5 16-5-15,4 5 1 16,-3 14-3-16,-6 16 0 16,-9 12-6-16,-10 3 0 15,-9 24-6-15,-5 10-6 16,-11 11 6-16,0 7 5 15,-9 6-5-15,-9 0 4 16,-4 1 1-16,5-6 0 16,4-4 0-16,10-7 1 0,3-7 1 15,1-5-1-15,20-8 0 16,10-2 2-16,29-4-1 16,31-3-1-1,24-6-77-15,-3-3-67 0,-6-2-163 16,-36-2-73-16,-30 0-32 0</inkml:trace>
  <inkml:trace contextRef="#ctx0" brushRef="#br0" timeOffset="291059.1516">2417 9234 1543 0,'0'0'203'0,"0"0"-142"15,0 0-61-15,0 0-1 16,0 113 1-16,4-58 14 16,-1 1-2-16,3 0-2 0,0-9 9 15,0-4-3 1,-1-7-10-16,-1 0-4 0,-4-5-2 16,0 0-50-1,-12-10-249-15,-3-11-415 0</inkml:trace>
  <inkml:trace contextRef="#ctx0" brushRef="#br0" timeOffset="291253.2768">2333 8946 1685 0,'0'0'206'0,"0"0"-100"16,0 0-49-16,0 0-42 0,0 0-14 15,0 0 6-15,0 0-7 16,-36-63-58-16,62 74-87 16,4 8-92-16,-5-1-329 0</inkml:trace>
  <inkml:trace contextRef="#ctx0" brushRef="#br0" timeOffset="291964.2972">3070 8781 1622 0,'0'0'201'0,"0"0"-148"16,0 0-53-16,0 0-2 15,-10 110 2-15,5-25 1 16,2 31 5-16,3 12-6 16,0-5 1-16,15-24-1 15,3-37 1-15,3-23 0 16,4-11-1-16,8 1 9 16,3-1-9-16,9-3 1 15,4-9 5-15,0-12 0 16,-1-4-6-16,7-23-19 15,-13-6-245-15,-11-5-917 0</inkml:trace>
  <inkml:trace contextRef="#ctx0" brushRef="#br0" timeOffset="292145.4257">2858 9551 937 0,'0'0'868'16,"0"0"-733"-16,0 0-66 15,0 0-37-15,105-69-24 16,8 13-7-16,20-5 0 16,7 6-1-16,-15 14-8 15,-17 12-79-15,-29 6-250 16,-15 6-803-16</inkml:trace>
  <inkml:trace contextRef="#ctx0" brushRef="#br0" timeOffset="292351.5727">4510 9234 1650 0,'0'0'212'0,"0"0"-175"16,0 0-27-16,37 95 3 16,-28-45 3-16,-6 9-7 15,-3 1-8-15,0 2 9 16,0-5-10-16,-9-5-3 15,-4-9-105-15,5-10-206 16,4-22-408-16</inkml:trace>
  <inkml:trace contextRef="#ctx0" brushRef="#br0" timeOffset="292522.6947">4532 8952 1809 0,'0'0'212'15,"0"0"-145"-15,0 0-67 16,0 0-68-16,0 0-63 16,0 0-91-16,79 110-146 15,-31-75-245-15</inkml:trace>
  <inkml:trace contextRef="#ctx0" brushRef="#br0" timeOffset="292747.3932">4956 9158 1371 0,'0'0'182'15,"0"0"-101"-15,0 0-49 16,-85 39-23-16,63-6-8 16,5 4-1-16,11-1 0 15,6 4-1-15,12-7 1 16,21-3 0-16,10-1 1 16,2-6 7-16,-3 0-6 15,-2-2-1-15,-12-2 8 16,-11-2-8-16,-8 2-1 15,-9-2 9-15,-9 6 1 16,-21 4 8-16,-39 9-18 0,5-3-47 16,0-4-337-16</inkml:trace>
  <inkml:trace contextRef="#ctx0" brushRef="#br0" timeOffset="293385.8253">6572 9128 1562 0,'0'0'274'0,"0"0"-135"15,0 0-45-15,0 0-56 16,0 0-26-16,91-62-12 0,-61 64-1 16,4 18 1-16,3 7 1 15,-4 12-1-15,-2 4 1 16,-8 11-1-16,-7 1-1 16,-8 2 0-16,-8-8-14 15,0-8-6-15,0-16 10 16,-2-9 11-16,-4-15 1 15,3-1 16-15,-3-20 16 16,3-26-22-16,3-5-9 16,0-11-2-16,15 0 0 15,18 15-5-15,10 4-4 16,5 14 8-16,4 15-5 16,-1 14-1-16,-2 7 5 15,-3 20 1-15,-4 8 1 0,-6 9 0 16,-9 21 1-16,-8 18-1 15,-10-2 5-15,-3-9-5 16,-6-10-7-16,6-20-85 16,15-11-105-16,-2-8-170 15,4-23-407-15</inkml:trace>
  <inkml:trace contextRef="#ctx0" brushRef="#br0" timeOffset="293659.3748">7682 9183 1073 0,'0'0'631'0,"0"0"-560"16,82-2-25-16,-43 18 27 16,-1 10-38-16,-8 5-22 0,-10 5-2 15,-10 4-9-15,-10-1 4 16,0 1-4-16,-27 0 7 16,-1-11 2-16,-8-9 0 15,-1-13 3-15,4-7 24 16,-1-17 12-16,1-17-25 15,6-11-6-15,9-4-7 16,8-1 1-16,10 11-13 16,3 8-24-16,19 8-29 15,11 13-14-15,3 7-41 16,25 3-181-16,-12 9-262 16,0 1-324-16</inkml:trace>
  <inkml:trace contextRef="#ctx0" brushRef="#br0" timeOffset="293947.5786">8422 8880 942 0,'0'0'411'0,"0"0"-94"16,0 0-77-16,0 0-116 16,0 0-92-16,0 0-32 15,0 0-6-15,27-7 5 16,-27 56 1-16,0 21-1 15,0 20 1-15,0 20 0 16,0 1 10-16,0-15 12 0,3-30 0 16,1-26-8-16,5-10-1 15,6-2-7 1,3-1-5-16,7-3 8 0,8-10 3 16,6-11 1-16,7-3-13 15,18-37-54-15,-10-4-159 16,-11-8-708-16</inkml:trace>
  <inkml:trace contextRef="#ctx0" brushRef="#br0" timeOffset="294141.7172">8186 9254 1646 0,'0'0'273'0,"0"0"-197"16,0 0-44-16,0 0-26 0,119-11 1 15,-8-12-6 1,16-5 10-16,2-2-11 0,-15 6-7 16,-35 7-56-16,0 3-98 15,-25 4-200-15,-17 2-669 0</inkml:trace>
  <inkml:trace contextRef="#ctx0" brushRef="#br0" timeOffset="295056.7808">10977 9013 1340 0,'0'0'231'0,"0"0"-36"16,0 0-84-16,-86-14-65 15,26 22-27-15,-8 17-10 16,-7 11-8-16,17 3 6 16,6 5-6-16,16-5 1 15,15-6-1-15,15-9 0 16,6-8 0-16,27-10 1 16,28-6 9-16,33-15 3 15,0-12-14-15,-10-3-8 16,-17-2-40-16,-31 5 16 15,-2-5 26-15,-7-5 6 16,-15 7 0-16,-6 9 9 16,0 6 24-16,0 13 5 0,0 2-38 15,-3 16-13-15,3 13 4 16,0 13 6-16,22 18 2 16,5 19 0-16,6 17 0 15,-9-7 0-15,-8-19-1 16,-11-24 2-16,-5-14-1 15,0 2 1-15,-7 0 0 16,-10-2 1-16,-10-5 5 16,-10-11 4-16,-22-7 8 15,-24-9 4-15,1 0-10 16,3-12-11-16,15-8-1 16,19 0-1-16,9-19-90 15,9 2-225-15,21 0-450 0</inkml:trace>
  <inkml:trace contextRef="#ctx0" brushRef="#br0" timeOffset="295448.0565">11434 9168 1595 0,'0'0'196'16,"0"0"-142"-16,0 0-35 15,88 0-18-15,-38-6 0 16,12-8 6-16,-1-3-6 0,0 0-1 16,-12-5 1-16,-6-1 0 15,-11-1 1-15,-20-3 12 16,-12-1 41-16,-6 0-33 16,-29 2-15-16,-11 7-7 15,-6 6-7-15,-12 13 7 16,-5 3 7-16,4 19-7 15,4 11 7-15,9 8-1 16,13 4-5-16,12 6 0 16,15 2 5-16,12 2-5 15,6 1 14-15,27-3 5 16,10-1 6-16,24-1-12 16,24-5 0-16,16-13-5 15,-2-13-9-15,-8-20-62 0,-30-10-202 16,-22-13-546-16</inkml:trace>
  <inkml:trace contextRef="#ctx0" brushRef="#br0" timeOffset="295821.1696">12262 9007 1711 0,'0'0'225'16,"0"0"-165"-16,0 0-44 15,0 0-15-15,79 55-1 16,-49-18 0-16,-6 2 0 15,0 5-1-15,-8 1 0 16,-7 2 1-16,-5-1 0 0,-2-6 0 16,-2-11 1-1,0-9-1-15,0-10 0 0,0-10 0 16,0-7 19-16,0-19 0 16,12-24-18-16,0-5-1 15,10-9 0 1,11-2-23-16,3 14-6 0,6 5 8 15,7 17 14-15,-4 19 6 16,-2 11 1-16,-8 8 9 16,0 22 1-16,-11 10-1 15,-6 8 12-15,-8 3-13 16,-6 5 1-16,-4 6-3 16,0 0-5-16,0-2-1 15,0-10-7-15,10-16-115 0,9-18-183 16,8-16-482-16</inkml:trace>
  <inkml:trace contextRef="#ctx0" brushRef="#br0" timeOffset="296328.2001">13165 9227 1562 0,'0'0'207'16,"0"0"-159"-16,0 0-32 15,82 14-1-15,-36-11 1 16,5-3 11-16,1 0 3 15,-3-14-7-15,-4-6-7 0,-15-2 9 16,-11-4 0 0,-13-2 17-16,-6 0-14 0,-16 1-27 15,-14 3-1 1,-6 7-5-16,-5 11-2 0,-2 6 0 16,2 13 1-1,-1 18 5-15,2 8-9 0,4 11 10 16,15 2-1-16,4 5 0 15,16-2 1-15,1-5 9 16,10-1-3-16,19-12 7 16,11-7 6-16,8-10-4 15,10-14-9-15,8-6 3 16,4-19-9-16,0-18-2 16,1-19-20-16,0-23 15 15,-7-21 7-15,-11 11 0 16,-15 20 0-16,-17 32 1 15,-9 24-1-15,4 8 8 0,-4 5 0 16,6 0-8-16,-3 22-1 16,-2 18 1-16,-2 12 0 15,-5 14 1-15,-6 19-1 16,0-7 1-16,-3-12 0 16,-3-14 1-16,6-19-2 15,0-6 0-15,40-11-39 16,1-7-118-16,10-9-421 0</inkml:trace>
  <inkml:trace contextRef="#ctx0" brushRef="#br0" timeOffset="296640.3813">14506 9045 1318 0,'0'0'361'0,"-82"11"-245"15,24 18-41-15,-7 11-38 16,6 9-14-16,14 1 3 15,17 0 1-15,17-8-20 16,11-9 11-16,17-13 27 16,23-10 8-16,24-10-6 15,0-1-19-15,11-21-26 16,-2-8-2-16,-19-3-26 16,1 1-15-16,-13 8 16 15,-16 14 16-15,-9 10 3 16,-11 16-11-16,-6 17 9 0,0 14 8 15,-9 5 2-15,-3-1-1 16,7-9-1-16,5-12-57 16,14-16-22-16,44-25-24 15,-7-18-301-15,5-8-648 0</inkml:trace>
  <inkml:trace contextRef="#ctx0" brushRef="#br0" timeOffset="296883.5726">15340 8546 1859 0,'0'0'244'16,"0"0"-188"-16,0 0-50 15,-12 100-4-15,-11-17-1 16,0 26 10-16,-4 3 0 16,6-3 4-16,4-13 10 0,10-27 5 15,4-11 1 1,3-17-10-16,0-4-5 0,1 1-1 15,13 0-2-15,10-3-4 16,6-12 1-16,7-15-10 16,32-22-33-16,-13-13-124 15,-2-12-489-15</inkml:trace>
  <inkml:trace contextRef="#ctx0" brushRef="#br0" timeOffset="297242.4006">15022 9190 1802 0,'0'0'287'16,"0"0"-121"-16,72-102-93 15,11 53-73-15,35 3-16 16,15 6-26-16,3 18 8 16,-31 10 21-16,-31 12 6 15,-25 0 6-15,-13 10-1 16,-4 13-7-16,3 8 0 15,-8 5 2-15,-12 10-2 16,-15-3-1-16,0 4 4 16,-15-8 5-16,-9-2 1 15,-9-11-1-15,2-7 1 16,1-9-1-16,0-10 1 0,8-10 6 16,4-19 5-16,3-26-5 15,12-26 5 1,3 5-9-16,7 7-2 0,19 17-79 15,3 25-47-15,13 10 38 16,21 17 12-16,-12 1-184 16,-8 21-466-16</inkml:trace>
  <inkml:trace contextRef="#ctx0" brushRef="#br0" timeOffset="297579.2082">16044 9360 1565 0,'0'0'301'16,"0"0"-88"-16,50-77-120 16,-15 31-35-16,7-9-42 0,11-16-9 15,-3 5-6 1,3-3-1-16,0 4 1 0,-18 18-1 16,0 1 1-16,-11 16 0 15,-12 16-1-15,-9 8 0 16,-3 6-16-16,-3 16 9 15,-9 8 6-15,-3 10-1 16,6 4 2-16,0 4 2 16,3 2-2-16,3 3 2 15,3-2 5-15,0-2-6 16,0 0 0-16,0-4-1 16,6-5 1-16,6-1 0 15,1-9 0-15,7-5-1 0,16-12-41 16,-1-5-81-1,-1-2-254-15</inkml:trace>
  <inkml:trace contextRef="#ctx0" brushRef="#br0" timeOffset="309972.6512">18121 8646 1061 0,'0'0'355'16,"0"0"-268"-16,0 0-67 16,0 0-18-16,-93 55-1 15,56-21 10-15,0 9 8 16,-12 17 9-16,-3 23 19 15,-1 24 24-15,4 17 2 16,14 5-19-16,19-5 0 16,16-18-17-16,3-9 1 15,24-12-6-15,5-19-2 16,3-11 1-16,-1-15-4 0,7-4-15 16,17 8 4-16,27 3-10 15,19-2 6-15,-4-21-12 16,-1-24-77-16,-35-14-164 15,-25-16-605-15</inkml:trace>
  <inkml:trace contextRef="#ctx0" brushRef="#br0" timeOffset="310294.8747">18554 8851 1520 0,'0'0'201'16,"0"0"-151"-16,0 0-50 15,0 0-2-15,0 0-17 16,0 0 10-16,0 0 9 16,-48 43 0-16,24-30 0 15,6-1-1-15,-5-7 1 16,6-3 2-16,1-2 15 15,3 0 13-15,6-5 18 16,2-2 12-16,4 0-21 16,1 4 0-16,0-1-19 15,9-2-20-15,12 5 0 16,1-1-31-16,18 2-75 16,-5 0-199-16,-6 0-531 0</inkml:trace>
  <inkml:trace contextRef="#ctx0" brushRef="#br0" timeOffset="310588.3055">18996 8873 310 0,'0'0'1042'15,"0"0"-925"-15,0 0-89 16,0 0-28-16,0 0 0 15,0 0-1-15,0 0-8 16,-68 21 9-16,54-21 50 0,4-7 28 16,-2-7 10-16,5-5-6 15,4 0-31-15,3 1 12 16,0 2-16-16,3 6-22 16,8 6-17-16,3 2-8 15,4 2-13-15,-2 6-18 16,7 29-102-16,-7-1-120 15,-4-3-285-15</inkml:trace>
  <inkml:trace contextRef="#ctx0" brushRef="#br0" timeOffset="310863.5038">18843 9498 1024 0,'0'0'122'15,"0"0"-80"-15,0 0-16 16,0 0-7-16,0 0 14 16,0 0 5-16,0 0 11 15,-82 63 37-15,60-63 98 16,2-7-28-16,4-5-61 16,10-2-11-16,3 4-7 15,3 0-19-15,3 4-39 16,14-1-15-16,8 0-4 15,1 7-7-15,6 0-59 16,11 0-120-16,-10 3-186 16,-4 1-462-16</inkml:trace>
  <inkml:trace contextRef="#ctx0" brushRef="#br0" timeOffset="311259.7836">20618 9138 1647 0,'0'0'326'15,"0"0"-238"-15,0 0-63 16,0 0-25-16,0 0-9 16,0 0-10-16,0 0 18 15,0 79 0-15,0-32 1 16,0 6 23-16,0 6 1 16,-1 3 4-16,-1-5 4 15,1-2-15-15,1-8 2 16,0-5 0-16,0-8-13 15,0-1-5-15,0-7 0 16,0-9 5-16,0-3-6 16,0-11-54-16,-2-13-78 15,-1-14-12-15,0-8-712 0</inkml:trace>
  <inkml:trace contextRef="#ctx0" brushRef="#br0" timeOffset="311690.039">20193 8996 725 0,'0'0'584'16,"0"0"-467"-16,0 0-11 0,0 0 40 16,0 0-44-16,0 0-38 15,0 0 18-15,-7 0-3 16,7 0-19-16,0 0-8 16,0 0-2-16,0 0 3 15,0 0-6-15,0 0-11 16,5 0-17-16,10 0-10 15,21 0-1-15,32-4-7 16,27-5-1-16,0-1 1 0,-12 3 0 16,-27 1 0-1,-18-1 5-15,-3 0-6 0,1 0-27 16,-3 0-44-16,-12 1-38 16,-12 2-125-16,-9-1-345 15,0 2-667-15</inkml:trace>
  <inkml:trace contextRef="#ctx0" brushRef="#br0" timeOffset="312089.3106">21181 8222 514 0,'0'0'1149'16,"0"0"-1008"-16,0 0-85 15,0 0-38-15,0 0-18 16,0 0-10-16,0 0-3 15,0 20 6-15,0 4 7 16,-4 6 0-16,1 6 12 16,-2 4 7-16,-1 3 1 15,-2 3-8-15,-1-1-2 0,-2 2 8 16,-2-1-12 0,3 1-5-16,0-2 8 0,5-4-3 15,4-5 1-15,1-6-7 16,0-7-54-16,7-6-148 15,8-12-297-15</inkml:trace>
  <inkml:trace contextRef="#ctx0" brushRef="#br0" timeOffset="312422.6795">21513 8420 1672 0,'0'0'208'15,"0"0"-145"-15,0 0-55 0,0 0-8 16,0 0-15-16,0 0 13 16,0 0 0-16,-70 45 2 15,34-24-1-15,-2-1 1 16,2-2-1-16,6-5 0 16,8-3-7-16,8-1 8 15,5-8 1-15,5 2-1 16,2-2-1-16,1 1-5 15,1 2-16-15,0 1-19 16,3 5 17-16,15 4 15 16,3 3 8-16,12 3 1 15,7 7 0-15,1 1 0 16,9 3 0-16,1 1 0 16,23 8-47-16,-8-6-258 15,-8-9-435-15</inkml:trace>
  <inkml:trace contextRef="#ctx0" brushRef="#br0" timeOffset="312673.9731">22091 9339 889 0,'0'0'802'0,"0"0"-693"16,0 0-43-16,0 0-1 16,0 0-14-16,116 18-16 0,-67-15-19 15,2-3-6-15,0 0-10 16,-5 0 0-16,5 0-86 16,-15-10-204-16,-9 3-671 0</inkml:trace>
  <inkml:trace contextRef="#ctx0" brushRef="#br0" timeOffset="312891.1279">22094 9618 1228 0,'0'0'589'0,"0"0"-500"0,0 0-38 15,0 0-14-15,0 0 21 16,124 6-22-16,-63-6-22 15,6 0-6-15,-3-6-8 16,-1-1-1-16,-11 0-49 16,-4 3-45-16,8-2-98 15,-12 2-186-15,-7-2-628 0</inkml:trace>
  <inkml:trace contextRef="#ctx0" brushRef="#br0" timeOffset="313205.9858">23299 9039 704 0,'0'0'1101'0,"0"0"-928"16,0 0-44-16,0 0-91 16,0 0-30-16,0 0-7 15,0 0-1-15,8 9-5 16,-8 12 5-16,1 9 13 15,1 9 5-15,-2 11-5 16,0 3-1-16,-2 6 1 16,-7 4 5-16,0-1 10 15,0-3 0-15,2-5 2 16,1-8-14-16,0-2-8 16,3-9-1-16,2-8 6 0,-2-5-13 15,3-8-8-15,0-14-92 16,0 0-106-16,3-7-183 15</inkml:trace>
  <inkml:trace contextRef="#ctx0" brushRef="#br0" timeOffset="313550.745">23101 8828 1073 0,'0'0'529'16,"0"0"-464"-16,0 0-43 15,0 0-13-15,0 0 16 16,0 0 57-16,0 0 55 15,44 0-9-15,-5 0-52 16,15 0-42-16,7 0-15 16,2 0-13-16,-5 0-5 15,-3-2 0-15,-3 1-1 16,-7-3-22-16,8 0-98 16,-18-2-210-16,-3 0-685 0</inkml:trace>
  <inkml:trace contextRef="#ctx0" brushRef="#br0" timeOffset="316568.0706">25430 8956 508 0,'0'0'739'0,"0"0"-625"15,0 0 94-15,-3-86-99 16,-17 73-56-16,-5 7-20 16,-11 6-24-16,-6 5-9 15,-5 19 0-15,-1 10-2 16,3 8 2-16,8 8 0 15,10 3 2-15,9 16-1 0,12 17 11 16,6 13 16 0,6-7-3-16,10-22 0 0,-2-17-6 15,-1-18-8-15,-1 3 0 16,3 4-10-16,-3 5-1 16,-7-5-3-16,-7-5-101 15,-13-12-140-15,-7-13-298 16</inkml:trace>
  <inkml:trace contextRef="#ctx0" brushRef="#br0" timeOffset="316911.5697">24888 9439 1498 0,'0'0'181'0,"94"-37"-132"15,-4 10-36-15,31-2-7 16,2 2 4-16,-15 10-1 15,-32 8-2-15,-29 9 4 16,-8 0-10 0,2 6-1-16,-2 12 1 0,-2 5-1 15,-12 9 0-15,-7 4-1 16,-9 0 1-16,-7-5-1 16,-2-1 1-16,-9-7 0 15,-14-7 1-15,-7-6 1 16,-4-4 11-16,0-6-3 0,1-6 3 15,5-17 15 1,7-13 13-16,10-10-4 0,11-1-23 16,6 1-14-16,24 7 0 15,12 11-41-15,26 13-67 16,-7 8-115-16,-7 7-291 0</inkml:trace>
  <inkml:trace contextRef="#ctx0" brushRef="#br0" timeOffset="317227.2989">26013 9601 666 0,'0'0'844'0,"0"0"-723"16,0 0 18 0,7-87-84-16,7 41-30 0,2-3 13 15,5 2-3-15,0 2 15 16,3 4 16-16,1 12 0 15,-2 6-19-15,-5 6-4 16,-5 7-18-16,-4 7-16 16,-3 3-9-16,-1 0-9 15,1 7-6-15,4 13 8 16,0 9 1-16,3 4 5 16,0 13 1-16,-1 1 1 15,1 5-1-15,-1-5 0 16,3 3 0-16,-2-4 0 15,14 6-42-15,-5-9-123 16,1-16-324-16</inkml:trace>
  <inkml:trace contextRef="#ctx0" brushRef="#br0" timeOffset="317661.6944">27242 9276 1039 0,'0'0'630'0,"0"0"-582"16,0 0-35-16,0 0-12 16,0 0 9-16,0 0 15 15,0 0 41-15,72 57 23 0,-44-57-7 16,4 0-44-16,-3-4-11 15,-2-12-5-15,-6-4 1 16,-4-1-5-16,-8-1-8 16,-6-1 2-16,-3 3-2 15,-8 7-10-15,-14 7-4 16,-6 3-3-16,-5 3 6 16,-2 0 0-16,4 12-5 15,1 11-2-15,3 4 7 16,3 8 1-16,5 3 0 15,7 5 0-15,6 0 0 0,6-2 0 16,12-4 1 0,16-6 5-16,8-8-5 0,9-7-1 15,6-6-22-15,22-10-136 16,-13-10-238-16,-7-9-750 0</inkml:trace>
  <inkml:trace contextRef="#ctx0" brushRef="#br0" timeOffset="318419.2337">27748 9145 1452 0,'0'0'251'16,"0"0"-99"-16,0 0-102 15,0 0-49-15,0 0-1 16,0 0-1-16,29 109 1 0,-20-60 0 16,2 1 0-1,1-1 0-15,2-5 0 0,2-8 0 16,3-10 0-16,0-6 0 15,0-13 0-15,-1-4 6 16,4-3 8-16,4-17-1 16,-1-13-13-16,3-12-1 15,-1-8-15-15,-1-2 1 16,-3 4 9-16,0 10 5 16,-8 14 1-16,-1 14 0 15,-1 10 0-15,4 0-8 16,6 20 6-16,4 0-4 15,8-1 5-15,4-2 1 16,5-4 0-16,0-9 1 16,0-4 0-16,-5 0-1 0,-1-7 2 15,-8-10 6 1,-6-5 4-16,-6-5 10 0,-9-6 3 16,-8-3-12-16,-1 2-11 15,-6 4-2-15,-13 8 0 16,-4 12-12-16,-5 7 2 15,-5 3 2-15,-1 13 0 16,-2 9 6-16,4 8 1 16,6 4 0-16,2 5-1 15,8 5 1-15,7 2 0 16,6 0 1-16,3 0 1 16,7-3 6-16,19-4-6 0,9-9 18 15,13-8-9-15,3-11-2 16,7-5-1-16,-1-6 3 15,-4-12-2-15,-5-14 2 16,-5-12-3-16,-5-8-6 16,-5-13 5-16,-5 0 4 15,-4 0-9-15,-5 5 5 16,-1 14 23-16,-4 11 60 16,-4 12-30-16,-1 13-34 15,0 4-25-15,3 0-8 16,3 18-6-16,4 9 6 15,1 6 1-15,-1 9 6 16,-4 5-1-16,-5 2 1 16,-4 0-1-16,-1 1 1 15,1-7 0-15,4-3 0 0,2-10-56 16,22-11-60-16,-2-10-128 16,-1-9-493-16</inkml:trace>
  <inkml:trace contextRef="#ctx0" brushRef="#br0" timeOffset="318927.9198">29349 9072 542 0,'0'0'1122'15,"0"0"-979"-15,0 0-95 16,0 0-47-16,0 0-1 16,2 79 7-16,8-47 5 15,9 2 10-15,8-4 10 16,9-5 21-16,5-7-16 0,3-8-11 15,-2-8-12-15,-5-2-6 16,-1-19 6-16,-9-11-3 16,-3-12-1-16,-3-5-9 15,-6-2-1-15,-4 6 1 16,-3 10 1-16,-5 13 19 16,-3 18-14-16,0 3-7 15,0 26-21-15,-8 25 15 16,4 25 6-16,2 23-1 15,2 5 0-15,0-13 1 16,0-23 0-16,2-25 0 16,-2-7 1-16,0 8 1 15,-3 1-1-15,-15 7 1 16,-10-7 5-16,-8-9-5 16,-9-4-1-16,-4-13 8 0,-3-10-9 15,4-10 2-15,5 0 10 16,7-21 1-16,9-11 8 15,13-8 10-15,14-2-6 16,3 1-12-16,30 3-13 16,12 7-1-16,12 8-30 15,4 8-21-15,5 5-1 16,-2 6-7-16,3 4-20 16,14 0-5-16,-14 0-142 15,-11 0-283-15</inkml:trace>
  <inkml:trace contextRef="#ctx0" brushRef="#br0" timeOffset="319288.1982">30699 8818 1587 0,'0'0'186'15,"0"0"-108"-15,0 0-47 16,0 0-24-16,0 0 0 16,0 0-7-16,0 0 0 15,-18 55 7-15,11-11 26 16,-5 9 22-16,-4 15-10 16,-5 15-17-16,-2 13 4 0,-1-6-5 15,7-19-8-15,3-20-3 16,5-15 3-16,-3 4-7 15,2-1-3-15,-2 4-8 16,6-9 5-16,3-9-6 16,3-8-9-16,15-13-52 15,9-4-76-15,6 0-260 0</inkml:trace>
  <inkml:trace contextRef="#ctx0" brushRef="#br0" timeOffset="319680.8064">31074 9065 1600 0,'0'0'232'0,"0"0"-112"15,0 0-98-15,0 0-22 16,0 0-1-16,0 0 1 16,-75 82 0-16,44-54 1 15,-6 1-1-15,-7-2 0 16,-3-1 1-16,-1-7-1 15,2-2 1-15,8-4 1 16,11-6-1-16,11-3 0 16,6-4 8-16,7 0 19 15,3-8 16-15,0-5-22 16,0 0-13-16,4 4-8 16,3 4 0-16,-1 5-1 0,0 0-14 15,0 14-2-15,5 10 15 16,1 5-5-16,1 3 6 15,5 2-1-15,3 3 1 16,2-5 0-16,3-5 0 16,4-1 1-16,6-7 0 15,4-5 0-15,6-4-1 16,7-7 0-16,6-3-66 16,32-9-66-16,-16-9-167 15,-6-3-457-15</inkml:trace>
  <inkml:trace contextRef="#ctx0" brushRef="#br0" timeOffset="320172.1631">31345 8392 1000 0,'0'0'126'15,"0"-106"-79"-15,0 82 68 16,-1-2 27-16,1 7 5 16,0 2 13-16,0 10-58 15,0 4-21-15,0 3-39 16,0 4-22-16,15 19-20 16,18 23-1-16,16 26 1 0,13 28 12 15,3 9 0-15,-10-3-3 16,-15-7 5-16,-12-8 12 15,-5 0-8-15,-8-3 3 16,-7 1-4-16,-8-5 2 16,0-2-18-16,-7 0 0 15,-8-13 7-15,-1-13-7 16,-1-12 0-16,0-6 6 16,-7 7-6-16,-3 4 0 15,-9 6 1-15,2 2 5 16,-1-5-7-16,0 1 1 15,0-6 1-15,2 3 5 16,0-2-7-16,1-3 1 16,0-3 0-16,1-4-1 15,0-1 0-15,-1-6-2 0,2-3-17 16,-1-4-35-16,-18 3-80 16,7-8-104-16,5-8-419 0</inkml:trace>
  <inkml:trace contextRef="#ctx0" brushRef="#br0" timeOffset="325364.1402">2369 10932 1401 0,'0'0'507'0,"0"0"-475"16,0 0-2-16,0 0-14 0,0 0-7 15,0 0-9 1,0-14 0-16,0 14-1 0,0 0-7 16,0 0 1-16,0 0-6 15,0 11 0-15,3 11 7 16,3 14 6-16,-3 20 12 15,-3 24 14-15,-3 26 7 16,-15 10-9-16,-3-7-8 16,3-20-8-16,11-33 3 15,5-13-5-15,2-10 8 16,0 3-1-16,3-7-4 16,9 1 8-16,6-13 4 15,6-4-5-15,4-9 3 16,8-4-4-16,9-3 1 15,7-11-16-15,3-2-54 0,20-11-99 16,-17 8-147 0,-7 2-348-16</inkml:trace>
  <inkml:trace contextRef="#ctx0" brushRef="#br0" timeOffset="326109.2876">3024 11539 1487 0,'0'0'192'16,"0"0"-143"-16,0 0-32 0,0 0-17 15,0 0-12-15,0 0 12 16,0 0 1-16,39 4 9 16,-14-4 48-16,8-10-12 15,7-10-17-15,2-7-10 16,-5-6-10-16,-7-10-8 16,-6-2 12-16,-12-5-7 15,-12 0-5-15,0 10 0 16,0 8 7-16,-12 15 45 15,-4 14-8-15,-7 6-44 16,-7 24-1-16,-10 22 0 0,-5 26 0 16,8-2 0-16,10-2-1 15,21-12 1-15,6-14 0 16,12 2 12-16,18-4 4 16,25-10 3-16,26-13-5 15,26-20-3-15,14-10-9 16,-8-30-2-16,-26-2-55 15,-29-5-57-15,-4-12-23 16,-14-21-34-16,-7-15-13 16,-8-18 21-16,-20 7 19 15,-5 26 57-15,0 18 85 16,0 22 74-16,0 15 166 16,3 8 92-16,-3 3-84 15,0 5-104-15,0 5-72 16,0 4-52-16,0 0-20 0,0 6-18 15,0 14 0 1,-8 11 11-16,-1 15 7 0,-4 20 0 16,1 16 0-16,3 17 8 15,4-7 10-15,5-22 15 16,0-17-22-16,5-14-3 16,13 2 2-16,7 4 2 15,5 2-6-15,3-11-5 16,3-9 10-16,-1-7-11 15,-2-17-17-15,9-20-95 16,-12-13-139-16,-8-12-799 0</inkml:trace>
  <inkml:trace contextRef="#ctx0" brushRef="#br0" timeOffset="326299.4239">3625 11358 1743 0,'0'0'224'0,"0"0"-109"16,0 0-34-16,124-30-61 16,-27 3-19-16,22-2 8 15,5-4-8-15,-21 9-1 16,-15 2-94-16,-36 8-221 16,-16 4-1065-16</inkml:trace>
  <inkml:trace contextRef="#ctx0" brushRef="#br0" timeOffset="327091.4269">6276 11318 1420 0,'0'0'243'16,"0"0"30"-16,0 0-102 16,0 0-60-16,0 0-52 15,0 0-49-15,0 0-10 16,-83-53-10-16,50 77 0 15,-3 14 4-15,3 10-3 16,2 7 9-16,10 1-9 16,12 4 8-16,9-8 1 15,6-8 0-15,21-8 0 16,12-10 11-16,13-12-9 0,9-14 10 16,5 0-12-1,1-20-1-15,-1-13-1 0,-8-6-11 16,-6-8 6-16,-13-2 6 15,-11 5 0-15,-10 8-6 16,-9 10-4-16,-6 12 11 16,-3 14-16-16,0 0-40 15,-6 24-6-15,-7 13 43 16,8 8 8-16,2 8 10 16,3 4 0-16,8-5 0 0,14-2-1 15,8-11 1 1,4-9 1-16,39-10-85 15,-13-11-146-15,0-9-428 0</inkml:trace>
  <inkml:trace contextRef="#ctx0" brushRef="#br0" timeOffset="327311.5822">7237 11414 781 0,'0'0'881'16,"0"0"-773"-16,0 0 13 16,82 0-19-16,-28 0-29 15,9 0-14-15,2-4-33 16,-1-2-13-16,-1-4-11 0,-12 3-2 16,4-9-75-16,-16 3-171 15,-9 0-637-15</inkml:trace>
  <inkml:trace contextRef="#ctx0" brushRef="#br0" timeOffset="327502.0936">7410 11725 1587 0,'0'0'222'15,"0"0"-50"-15,0 0-40 16,0 0-39-16,121-7-29 15,-60-6-41-15,11-4-15 16,-2-6-8-16,2-3-21 16,19-24-106-16,-14 7-206 0,-11 3-1040 15</inkml:trace>
  <inkml:trace contextRef="#ctx0" brushRef="#br0" timeOffset="328029.4695">8562 11420 1211 0,'0'0'275'16,"0"0"-55"-16,0 0-95 15,0 0-78-15,0 0-26 16,0 0-5-16,0 0 10 0,-3-96 26 16,6 61-9-16,13-2-7 15,4 3-20-15,5 2-9 16,5 9 8-16,3 9 7 15,-1 7-9-15,3 7 6 16,4 0-17-16,-2 11-1 16,2 12-1-16,-5 4 1 15,-4 5 0-15,-6 2 0 16,-12 5-1-16,-12 7 0 16,-3 0-1-16,-30 4 1 15,-9 0-1-15,-16 5 1 16,-3-2-15-16,1-6-1 15,8-4 6-15,10-6 9 16,8-9-5-16,13-7 5 16,9-5 1-16,5-6-1 0,7-3 0 15,0-1 1-15,16-3 1 16,14 1 40-16,12-1-4 16,13-3-6-16,9 0-10 15,5 0 2-15,5 0-4 16,1-7-8-16,1 2 4 15,-6-2-7-15,-1 3-1 16,-11-2-7-16,-6-1 0 16,-13 1-1-16,-8 2-45 15,-4-3-37-15,-12-13-36 16,-3 3-118-16,-6-5-534 0</inkml:trace>
  <inkml:trace contextRef="#ctx0" brushRef="#br0" timeOffset="328387.7241">8362 10816 766 0,'0'0'682'16,"0"0"-523"-16,0 0-19 0,0 0-63 15,0 0 5 1,0 0 8-16,79 3 8 0,-7 7-16 16,26 1-23-16,19 0-4 15,5-1-3-15,-4-6 1 16,-14-1-5-16,-29-3-8 16,-11 0-14-1,-22 0-3-15,-5 0-13 0,-1 0-10 16,-2 0 2-16,-1 0-1 15,-9-3-1-15,-12 3-4 16,-3 0-16-16,-2 0-47 16,-1 0-53-16,5 0-50 15,-1 3-56-15,2 1-337 0</inkml:trace>
  <inkml:trace contextRef="#ctx0" brushRef="#br0" timeOffset="346619.6383">2603 13029 133 0,'0'0'499'0,"0"0"-346"16,0 0-88-16,0 0-62 15,0 0-3-15,0 0-92 16,0 0 18-16,0 0 25 16,0 0 26-16</inkml:trace>
  <inkml:trace contextRef="#ctx0" brushRef="#br0" timeOffset="347584.0237">2618 13129 166 0,'0'0'375'15,"0"0"-278"-15,0 0-68 16,0 0-19-16,0 0 0 16,0 0 6-16,0 0 11 15,0-11-4-15,0 11-4 16,0 0 3-16,0 0-11 16,0 0-10-16,0-3-1 15,0 3 1-15,0 0 0 16,0 0 74-16,0 0 94 15,0 0 25-15,0 0-19 16,-6-3 13-16,0 0-75 0,-3-4-45 16,0-3-30-16,-3-4 0 15,2-6 10-15,7-2-3 16,3-5-15-16,0-3-1 16,13 4 0-16,17 3-7 15,6 3-7-15,6 7-14 16,4 9 7-16,-3 4-8 15,-4 7-19-15,-6 20 5 16,-9 8-8-16,-18 12 12 16,-6 16 10-16,-20 2 1 15,-16 2 5-15,-11 2 0 16,-7-13-5-16,-1 4-1 16,1-14 0-16,8-12 9 0,10-12-3 15,15-9-5 1,12-6 9-16,8-7 12 15,1 0 22-15,16 0 20 16,20-10-14-16,22-7-9 0,6 2 2 16,8-2-4-16,5 3-18 15,-18 4-11-15,6 4-8 16,-14 2-2-16,-8 4 0 16,-13 0-8-16,-12 0-46 15,-6 7-52-15,-9-3-23 16,-3-1-51-16,-12 0-121 15,-3-3-280-15</inkml:trace>
  <inkml:trace contextRef="#ctx0" brushRef="#br0" timeOffset="347871.102">2533 12827 1288 0,'0'0'105'16,"0"0"-30"-16,0 0 37 16,0 0 32-16,0 0-63 15,0 0-59-15,0 0-22 16,-18-65 0-16,33 65 2 16,9 0 15-16,9 0 21 15,19-10 24-15,2-4-11 16,14-6-7-16,4 0-19 15,-5 4-15-15,6 0-10 0,-6 2-42 16,11 8-117-16,-20 5-223 16,-12-2-330-16</inkml:trace>
  <inkml:trace contextRef="#ctx0" brushRef="#br0" timeOffset="348154.4974">3319 12587 1592 0,'0'0'197'0,"0"0"-67"16,0 0-80-16,0 0-40 0,91 10-9 15,-49 15 5 1,7 9 3-16,4 8 5 0,-3 11-8 16,-2 3 10-16,-8 3-4 15,-4 2-11-15,-9-2-1 16,-8 3 1-16,-10 2 8 15,-9 1-8-15,-3-2 0 16,-25 4 5-16,-15-2 1 16,-23 2-7-16,-25 5-36 15,-24-6-1-15,-6-10-63 16,30-23-151-16,24-19-127 0</inkml:trace>
  <inkml:trace contextRef="#ctx0" brushRef="#br0" timeOffset="348472.2234">2424 12563 1521 0,'0'0'121'0,"0"0"-73"16,0 0-19-16,-88-23-26 15,69 26-3-15,-5 24-10 16,0 10 9-16,-9 25-2 16,0 24 3-16,-1 17 22 15,7 5 0-15,12-6-1 16,12-9-4-16,3-24 2 0,6-15-3 16,9-12-5-1,6-5-5-15,12 2 10 16,25 7-16-16,33-7-22 0,39-25-47 15,-14-11-125-15,-13-9-124 16</inkml:trace>
  <inkml:trace contextRef="#ctx0" brushRef="#br0" timeOffset="348809.9738">4174 12193 629 0,'0'0'1040'0,"0"0"-901"15,0 0-11-15,0 0-41 16,0 0-21-16,0 0-47 15,0 0-19-15,0-22-22 16,0 41-6-16,0 11 19 16,-4 10 9-16,-2 9 1 15,3 7 0-15,-8 14-1 16,1 16 0-16,-2 15-1 16,6-8-77-16,6-11-114 0,0-31-208 15,12-31-522-15</inkml:trace>
  <inkml:trace contextRef="#ctx0" brushRef="#br0" timeOffset="349000.6021">4578 12966 1655 0,'0'0'230'0,"0"0"-86"15,0 0-51-15,0 0-53 16,108-36-25-16,-56 22-8 15,6-2-7-15,2 3-5 16,-6 4-40-16,1 2-154 0,-16 2-329 16,-17 3-628-16</inkml:trace>
  <inkml:trace contextRef="#ctx0" brushRef="#br0" timeOffset="349193.2378">4589 13230 1497 0,'0'0'244'0,"0"0"-37"16,0 0-42-16,80-22-72 16,1-5-46-16,28-6-30 15,10-3-17-15,-5 2-5 16,-7 2-176-16,-35 9-303 0,-14 3-516 16</inkml:trace>
  <inkml:trace contextRef="#ctx0" brushRef="#br0" timeOffset="349610.1186">5994 13013 176 0,'0'0'1332'0,"0"0"-1105"15,0 0-106-15,0 0-11 16,0 0-25-16,0 0 2 16,0 0-44-16,-7-34-21 15,4 12-14-15,3-8-8 16,0 3 0-16,0-2-1 15,13 5 1-15,7 1 1 0,8 3 1 16,2 3-2 0,6 8-11-16,4 3 10 0,-3 6 0 15,-1 0-15-15,-3 18 2 16,-9 3 4-16,-5 6 8 16,-13 6-18-16,-6 6-2 15,-13 10-15-15,-23 5 10 16,-12 1 7-16,-7-1 10 15,-2-2 9-15,2-3 1 16,12-9 0-16,7-3 1 16,12-11-1-16,11-6-1 15,10-4 0-15,3-9-12 16,10 0 13-16,17-3 12 16,13-1 31-16,14-3 13 15,10 0-26-15,5 0-19 0,-5-7-10 16,0 0 8-16,-9 0-9 15,-5-2-39-15,8-5-60 16,-12 1-119-16,-10 1-189 0</inkml:trace>
  <inkml:trace contextRef="#ctx0" brushRef="#br0" timeOffset="349901.2517">5820 12440 1577 0,'0'0'214'0,"0"0"-135"0,0 0 15 16,0 0-2-16,0 0-10 15,100-42-32-15,0 32-27 16,1 3-16-16,-10 1 2 15,-27 6-9-15,-19 0 0 16,7 0 0-16,5 0 0 16,1 0-1-16,-7 0-12 15,-5 0-74-15,5 7-57 16,-11-1-92-16,-10-2-282 0</inkml:trace>
  <inkml:trace contextRef="#ctx0" brushRef="#br0" timeOffset="351025.3886">2693 14605 598 0,'0'0'546'0,"0"0"-333"16,0 0 12-1,0 0-100-15,0 0-41 0,0 0-19 16,-72-79-6 0,66 45-15-16,6-1-15 0,0 1-1 15,15 7 1-15,6 1-10 16,7 10-10-16,5 6-9 16,0 6 0-16,4 4-6 15,0 4-4-15,-8 18-3 16,-4 8-9-16,-10 10-18 15,-12 6-4-15,-3 6 17 16,-16 5 25-16,-17-1 1 16,-6-2-4-16,-3-2 5 15,-1-3 2-15,7-5-1 16,8-7 6-16,8-5 8 0,7-9-8 16,10-9-6-16,3-4 0 15,14-7 11-15,17-3 35 16,15 0 35-16,9-10-17 15,6-7-17-15,-1-3-34 16,-6-3-13-16,-5 4-1 16,-7 2-22-16,-9-3-52 15,-11-7-60-15,-6 5-137 16,-14-2-326-16</inkml:trace>
  <inkml:trace contextRef="#ctx0" brushRef="#br0" timeOffset="351269.1338">2502 14176 1629 0,'0'0'166'0,"0"0"-56"0,0 0-11 16,0 0-15-16,0 0-31 15,0 0-22-15,0 0-15 16,50-54-16-16,-9 44 0 15,9 3-9-15,10 4 9 16,6-1-1-16,4 4 0 16,4 0-1-16,-2 0-21 15,22 0-130-15,-19 0-167 16,-14 0-396-16</inkml:trace>
  <inkml:trace contextRef="#ctx0" brushRef="#br0" timeOffset="351533.3975">3443 13960 1594 0,'0'0'179'0,"0"0"-163"16,0 0-9-16,118 79 4 16,-67-35-3-16,10 19 6 15,3 25 10-15,-10 19-18 16,-15 7 0-16,-23-8 4 15,-16-13-8-15,-6-17-1 16,-21-11 5-16,-3-11-5 16,-6-12 0-16,-25 2-1 15,-33 5-3-15,-37-9-57 0,9-7-162 16,22-24-169-16</inkml:trace>
  <inkml:trace contextRef="#ctx0" brushRef="#br0" timeOffset="351824.1863">2066 13994 1016 0,'0'0'320'15,"0"0"-233"-15,-124 13-52 16,75 13-19-16,4 17-3 15,0 23 10-15,1 26 24 16,5 24 31-16,9 6-18 16,17-3-9-16,13-12-3 15,4-18-21-15,27-4-13 16,5-19-2-16,3-16 4 16,27-4-4-16,32-12 0 15,28-6-12-15,26-14-53 16,-33-14-141-16,-31-4-208 0</inkml:trace>
  <inkml:trace contextRef="#ctx0" brushRef="#br0" timeOffset="352316.0376">4335 13861 1408 0,'0'0'220'15,"0"0"-12"-15,0 0-51 0,8-89-50 16,4 67-57-16,7 8-32 16,5 4-18-16,1 7 0 15,1 3-11-15,1 10-8 16,-5 16-16-16,-6 10-30 16,-5 5-17-16,-11 7-19 15,-5 2 55-15,-20 0 15 16,-8-5 18-16,-6-4 5 15,2-4 7-15,3-5 0 16,7-9 1-16,12-9-2 16,9-4 1-16,6-5-1 15,6-5-4-15,19 0 6 16,26 0 85-16,31 0 9 0,27-9-43 16,6-4-51-16,-3-1-3 15,-39 5-139-15,-24 5-453 0</inkml:trace>
  <inkml:trace contextRef="#ctx0" brushRef="#br0" timeOffset="352546.2024">4984 14602 1617 0,'0'0'245'15,"0"0"-78"-15,0 0-60 0,0 0-42 16,124-41-41 0,-60 19-23-16,2 2 0 0,-2 3-1 15,-4 1-25-15,-8 5-62 16,-7 2-63-16,-17 5-170 16,-13 4-491-16</inkml:trace>
  <inkml:trace contextRef="#ctx0" brushRef="#br0" timeOffset="352736.1259">5089 14753 1197 0,'0'0'367'0,"0"0"-109"0,0 0-100 16,0 0-60-16,80-10-3 16,-2-10-47-16,1 4-18 15,-1 0-15-15,-13 6-15 16,-17 6-25-16,13-2-94 15,-9 2-180-15,-16 1-517 0</inkml:trace>
  <inkml:trace contextRef="#ctx0" brushRef="#br0" timeOffset="353798.1718">6930 14450 322 0,'0'0'653'15,"0"0"-494"-15,0 0 2 16,0 0-22-16,0 0-22 0,0 0 0 16,0 0-21-16,0 0-10 15,0 0-27-15,0-7-34 16,0-9-13-16,0-4 7 15,0-1 4-15,3-6 1 16,16 2 0-16,4 1-6 16,15 1-11-16,4 6-7 15,12 5 0-15,-2 6-1 16,-1 6 0-16,-2 0-11 16,-10 16 3-16,-8 6-8 15,-10 9 4-15,-12 7 4 16,-9 6-16-16,-9 3-1 15,-24 5 20-15,-13-3 0 0,-9 2-7 16,-9-3 13-16,-2-4-1 16,2-5 1-16,12-6 0 15,10-4 0-15,12-8 1 16,15-5-2-16,9-6-4 16,6-3-4-16,9-3 9 15,19 2 2-15,11-3 72 16,16-3-11-16,8 1-28 15,1 2-21-15,2-3-7 16,-5 3-6-16,-3 0 0 16,-7 4-1-16,1-3 0 15,-6 2-1-15,-4-4-5 16,0-2-43-16,4 0-61 16,-13-9-138-16,-6-7-152 0</inkml:trace>
  <inkml:trace contextRef="#ctx0" brushRef="#br0" timeOffset="354149.4215">6706 14105 1119 0,'0'0'185'0,"0"0"29"0,0 0-85 0,0 0-53 16,0 0-24-16,81-19-27 15,-35 16 0-15,9 3 22 16,3-3-13-16,-1 3-9 16,3 0-11-16,-2 0 7 15,-3 0-1-15,0 0-9 16,-7 0 0-16,-2 0-10 15,-4 0 0-15,-3 3 0 16,-5 3 0-16,-3-2-1 16,-8 5-40-16,7 4-92 15,-5 1-203-15,-4-1-237 0</inkml:trace>
  <inkml:trace contextRef="#ctx0" brushRef="#br0" timeOffset="354613.3378">8871 14280 575 0,'0'0'987'0,"0"0"-726"15,0 0-152-15,0 0-92 16,0 0-17-16,0 0-20 15,0 0 20-15,-49 44 1 16,23-17 9-16,-7 5 6 16,-5 5 15-16,-7 2-6 15,-4 1 1-15,-4 2-9 16,-2-2-2-16,3 1-13 16,0-2 5-16,7-2-7 15,6-2 1-15,9-5 0 16,5-3-1-16,6-10-10 0,8-5-46 15,8-6-55-15,0-9-71 16,3-14-7-16,0-2-323 16</inkml:trace>
  <inkml:trace contextRef="#ctx0" brushRef="#br0" timeOffset="354935.8695">8286 14225 1553 0,'0'0'254'16,"0"0"-119"-16,0 0-75 0,0 0-44 15,0 0-16-15,0 0-5 16,0 0 5-16,30 26-1 16,-14-5 1-16,4 4 0 15,2 5 0-15,5 2 13 16,-2 6 9-16,5 2-4 15,1 2-7-15,-1 1 1 16,0-3-10-16,-3 3-1 16,3-1 5-16,-3-2 4 15,-2-1-9-15,-1 1 0 16,-2-6 0-16,-6-5-1 16,1-5-16-16,-2-8-104 15,-2-9-221-15,-5-7-473 0</inkml:trace>
  <inkml:trace contextRef="#ctx0" brushRef="#br0" timeOffset="356428.6496">9156 14852 415 0,'0'0'0'0,"0"0"253"16,0 0-162-16,0 0-39 16,0 0-28-16,0 0-17 15,0 0-7-15,0 4-1 16,0-4-12-16,0 0-9 16,0 0-54-16,0 3-177 15,0-3-12-15</inkml:trace>
  <inkml:trace contextRef="#ctx0" brushRef="#br0" timeOffset="357589.1322">9296 14852 654 0,'0'0'208'16,"0"0"-14"-16,0 0-61 15,0 0-30-15,0 0-28 16,0 0-27-16,0 0-31 15,0-3-5-15,-3 3-5 16,3 0 5-16,0 0-3 16,-3 0 1-16,-4 0-9 15,-2 0 0-15,-5 3 23 0,-8 4 8 16,-5-4-7-16,2 1-5 16,-5-4 4-16,3 0 2 15,0 3-12 1,-3-3 1-16,5 0 7 0,1 0-13 15,5 3 2-15,5-3 7 16,2 1 1-16,2-1-3 16,4 3-6-16,0-3-8 15,6 0 11-15,-3 0 3 16,3 3-7-16,0-3-8 16,0 3-1-16,0 4-14 15,0 5 14-15,0 2 0 16,0 3 0-16,0 6 0 15,0-1 8-15,3 2-7 16,0-1 11-16,0 0-12 0,0 0 8 16,3 0-8-16,-3 0 7 15,4-5-7-15,-4 0 0 16,3-7 1-16,-3-1 0 16,0-4 0-16,-1-3 0 15,1-3 11-15,-3 0-5 16,6 0 9-16,1 0 12 15,5-6 54-15,9-8-54 16,7-1-22-16,2-2-6 16,-2 0-1-16,2 4 0 0,-4 3 1 15,-1 3-1-15,-4 1 0 16,-3 5-5-16,3 1 5 16,-5 0-9-16,2 0 2 15,0 7-2-15,-3 6 1 16,1 1 3-16,1 0 5 15,-4 5-6-15,2-3 1 16,-3 4 6-16,-6 0-1 16,0 0 1-16,-3-3-1 15,0 2-5-15,-3 1 5 16,0-3-1-16,0-1 1 16,0-2 0-16,-6-2 1 15,0 1 0-15,-4-3 1 16,2 0 0-16,-4 0 6 15,-1 0-6-15,-4-3 0 0,-2 3 0 16,-4-3 5-16,-2-5 1 16,1 3-6-16,-1-3 0 15,1 1 0-15,0-3 0 16,0 0 1-16,-4 0 4 16,-2-3-6-16,-3-4-5 15,-1-2-25-15,-2-1-75 16,-10 0-130-16,7 0-15 15,6 3-275-15</inkml:trace>
  <inkml:trace contextRef="#ctx0" brushRef="#br0" timeOffset="358904.7784">9887 14251 655 0,'0'0'228'15,"0"0"-81"-15,0 0-30 16,0 0 15-16,0 0-12 16,0 0-5-16,0 0-4 0,0 0-17 15,0 0-22-15,0 0-21 16,0 0 2-16,0-6-28 15,0-4-19-15,0-4-5 16,0-3 9-16,0-3-1 16,0-2 4-16,6 2 12 15,7 0-3-15,4 5-14 16,2 4 6-16,-1 1-13 16,9 4 0-16,0 6-1 15,1 0-1-15,5 0-7 16,-3 9 7-16,1 4 0 15,-4 4-7-15,-2 6 2 16,-5 0 6-16,-7 3-2 16,-4 1-8-16,-6 0-3 0,-3 5-24 15,-6 1 12-15,-13 1 9 16,-7 5 15-16,-7-2 0 16,-2 0-1-16,-1 1 2 15,0-7 1-15,0-2-1 16,8-6 0-16,7-3 0 15,3-3 0-15,8-5-1 16,4-5 1-16,3-4-7 16,3 0-3-16,0-2 10 15,13-1 0-15,5 3 21 16,12-3 48-16,6 3-11 16,13-3-29-16,-1 0-1 15,4 0-10-15,-3 0-3 16,-1 3-8-16,-5-3-4 0,-4 1-2 15,0 2 0-15,-5-3 1 16,-1 3-2-16,-6-3 1 16,-2 0-2-16,-4 0-25 15,-3 0-44-15,-2-7-52 16,-5-3-176-16,-5-5-448 0</inkml:trace>
  <inkml:trace contextRef="#ctx0" brushRef="#br0" timeOffset="359460.7625">9672 13925 689 0,'0'0'190'0,"0"0"-29"0,0 0 4 16,0 0-7 0,0 0 0-16,0 0-17 0,0 0-12 15,-33-31-36-15,41 28-25 16,5 0-13-16,5 3-30 16,6-3-13-16,12 2-1 15,6 1-2-15,10 0 9 16,3 0 2-16,3 0-2 15,0 0-5-15,-1 0-12 16,-3 0 0-16,1 0 1 16,0 0 4-16,-6 0-5 15,-7 0-1-15,-9 0 2 0,-5 0-2 16,-7 0 6 0,-6 0-6-16,-9 0-1 0,0 0-30 15,0 0-58-15,-3 0-129 16,3 7-34-16,-3 0-44 15,3-1-247-15</inkml:trace>
  <inkml:trace contextRef="#ctx0" brushRef="#br0" timeOffset="360333.2769">11571 14211 895 0,'0'0'356'0,"0"0"-99"0,0 0-58 16,0 0-86-16,0 0-27 15,0 0-18-15,0 0-30 16,51 0-18-16,-24 0 5 15,6 0-2-15,1 0 4 16,6 0-11-16,-1 0 0 16,3 0-5-16,4 0-10 15,2 0 7-15,1 0-7 16,3 0 0-16,-1 0-1 16,-1 0-1-16,-5 0-29 15,-5 0-37-15,-5 0-85 16,-2 0-157-16,-11 0-233 15,-8 0-296-15</inkml:trace>
  <inkml:trace contextRef="#ctx0" brushRef="#br0" timeOffset="360751.947">11731 14515 485 0,'0'0'194'0,"0"0"-61"15,0 0-55-15,0 0 5 16,0 0 36-16,0 0 33 15,0 0-45-15,22 7 16 0,-5-4-3 16,-1-2-45-16,6-1-9 16,7 3-10-16,4-3-7 15,4 0-9-15,1 0-18 16,6 0-5-16,-1 0-5 16,-1 0-5-16,-3 0-6 15,1 0-1-15,-7 0-1 16,-2 0 1-16,-4 3-1 15,-3-3 1-15,3 0-16 16,-5 0-31-16,2 0-11 0,3 0-100 16,-3-3-83-16,-7 0-277 15</inkml:trace>
  <inkml:trace contextRef="#ctx0" brushRef="#br0" timeOffset="361703.9921">7157 14691 466 0,'0'0'160'15,"0"0"-59"-15,0 0-19 16,0 0-27-16,0 0 1 15,0 0 22-15,0 0-23 16,0 0-45-16,0 0-8 16,0 0-2-16,0 0 0 15,0 0-1-15,0 3-10 16,0-3 9-16,0 0-16 16,0 0-17-16,0 3 12 15,7-2-25-15,5 2-11 16,0-3-75-16,1 0-229 0</inkml:trace>
  <inkml:trace contextRef="#ctx0" brushRef="#br0" timeOffset="362438.8108">10239 14723 474 0,'0'0'222'0,"0"0"-125"16,0 0-5-16,0 0-59 15,0 0-24-15,0 0-7 16,0 0 5-16,-3 0 12 16,3 0 20-16,0 0-39 15,0 0-15-15,0 0-220 0</inkml:trace>
  <inkml:trace contextRef="#ctx0" brushRef="#br0" timeOffset="363905.5169">18421 13118 371 0,'0'0'29'0,"0"0"-29"0,0 0-68 16,0 0-17-16</inkml:trace>
  <inkml:trace contextRef="#ctx0" brushRef="#br0" timeOffset="364279.7819">18540 12954 646 0,'0'0'257'0,"0"0"-144"16,0 0-28-16,0 0-21 16,0 0-32-16,0 0-32 0,0 0-58 15,4-41-146-15,-13 41 68 16,0 4-37-16</inkml:trace>
  <inkml:trace contextRef="#ctx0" brushRef="#br0" timeOffset="365580.8373">18798 11639 905 0,'0'0'191'0,"0"0"41"16,0 0-36-16,0 0-87 16,0 0-92-16,0 0-17 0,0 0-30 15,6 32 20-15,-10 2 10 16,-2 8 16-16,-6 8 0 16,-2 13 1-16,-2 19 4 15,0 17 5-15,3 4 9 16,7-1 9-16,6-12 14 15,0-8 7-15,0-3-4 16,8 1-17-16,0-11-15 16,-2-12 1-16,1-12-11 15,-3-9-6-15,1 4-7 16,1 2 1-16,-2-2-7 16,-1-10 4-16,-1-9-4 15,0-12-38-15,-2-3-63 16,0-19-44-16,0-9-4 15,0-9-770-15</inkml:trace>
  <inkml:trace contextRef="#ctx0" brushRef="#br0" timeOffset="365997.6809">18892 11661 71 0,'0'0'955'0,"0"0"-709"16,0 0-108-16,0 0-49 0,0 0-36 16,0 0 16-16,0 0 10 15,54-43-27-15,-47 41-11 16,4 1-16-16,1 1-3 15,8 0 3-15,9 0-5 16,10 0 1-16,10 7 2 16,22 7-7-16,28 4 6 15,26 3 0-15,9-2-7 16,-8-5-9-16,-17-7-5 16,-29-1 5-16,-14-4-1 15,-18 0-4-15,-5-2-2 0,2 0 1 16,1 3-1-16,-6-3-1 15,-11 0-38-15,-15 0-37 16,-14 5-103-16,-8-3-402 16,-11 0-42-16</inkml:trace>
  <inkml:trace contextRef="#ctx0" brushRef="#br0" timeOffset="366400.9675">19395 11935 466 0,'0'0'912'0,"0"0"-672"16,0 0-166-16,0 0-74 16,0 0-31-16,0 0 30 15,0 0 1-15,-88 100 7 16,55-64 7-16,-3-3 10 15,-2 4-6-15,-1-2 14 16,4-1-12-16,5-1-2 16,7-4-2-16,8-5-9 15,7-4-6-15,8-1 9 16,1-8 15-16,24 1 36 16,25-2 26-16,28 0-27 15,1-3-31-15,0-1-7 16,-10-5-16-16,-17-1-5 0,2 0-1 15,2 0 2-15,-8-4-1 16,-8 1-1-16,-5-4-19 16,-12 1-17-16,-7 2-51 15,-9-3-18-15,-6 1-136 16,-1-3-261-16</inkml:trace>
  <inkml:trace contextRef="#ctx0" brushRef="#br0" timeOffset="366679.2649">19574 12110 637 0,'0'0'826'0,"0"0"-626"16,0 0-117 0,0 0-63-16,0 0-20 0,0 0 0 15,0 0 7-15,6 66 26 16,-5-33 19-16,1 4-15 15,-2 2-11-15,0 2 5 16,-2 4 0-16,-5-1-8 16,0 2-8-16,-4-3-5 15,2 0-9-15,0-3 0 16,3-5-1-16,2-5-26 16,4-6-113-16,0-11-181 15,0-11-452-15</inkml:trace>
  <inkml:trace contextRef="#ctx0" brushRef="#br0" timeOffset="367546.8507">18176 11674 1428 0,'0'0'217'16,"0"0"-101"-16,0 0-67 16,0 0-23-16,0 0-25 15,0 0 24-15,0 0-14 16,-51 0-10-16,16 1-1 16,-10 2 0-16,-8-3 0 15,1 0-1-15,-2 0-12 16,4 0 12-16,5 0 1 15,6 0 0-15,14 0 0 16,2 0 0-16,13 0 0 16,6 0 0-16,4 0 1 0,0 0-1 15,0 0-10 1,0 0-12-16,0 0 13 0,0 13 2 16,0 7 7-16,0 4 1 15,-6 5 0-15,-3 8 0 16,-8 2 0-16,1 4 11 15,0 0-11-15,-4 3 1 16,4 0 4-16,0-6-6 16,5-1 1-16,5-6 5 15,4-6-5-15,2-8 0 16,0-5 0-16,0-4-1 16,8-4 0-16,6-6 7 15,8 0 13-15,12-3-1 0,5-10-5 16,9-1-6-16,4-1-7 15,3-2 0-15,1 7-1 16,-2 0 0-16,-3 6 0 16,-5 1 1-16,-6 3-1 15,-4 3-7-15,-4 11 6 16,-6 3-11-16,-3 5 11 16,-7 5-13-16,-3 6 6 15,-3-1 7-15,-7-1-6 16,-3 2 1-16,0-4 0 15,-13-2 4-15,-10-4 1 16,-10-3 1-16,-10-8 2 0,-4-8 7 16,-3-4-8-1,-1 0 6-15,2-4-6 0,5-11-1 16,6 1-48-16,7-9-133 16,8 6-181-16,10 1-557 0</inkml:trace>
  <inkml:trace contextRef="#ctx0" brushRef="#br0" timeOffset="368813.5615">17963 12491 350 0,'0'0'43'0,"0"0"175"16,0 0-147-16,0 0-60 15,0 0-10-15,0 0 0 16,0 0 0-16,-3-47 31 0,0 40 5 16,3 5 80-16,0-3-70 15,-3 3 25-15,3-1-4 16,0 0-31-16,0-1 4 15,0 1 7-15,-3 0-6 16,3 2-18-16,-4-2 5 16,3 3 3-16,-1 0-10 15,-1 0-5-15,-2 0-9 16,-1 0-8-16,-3 0 0 16,0 4 1-16,-1-1 0 15,2 0 15-15,3 0 10 16,1-2 41-16,2-1 31 15,1 0-12-15,-1 0-19 0,1 0-19 16,-6 0-13-16,-2 0-16 16,-5 0-10-16,-4 0-9 15,1-1 2-15,-3-2-2 16,4 0 1-16,0 0 0 16,6 3 6-16,4-1 5 15,0-2-4-15,5 3 0 16,-5 0-7-16,0 0 0 15,-6 0 0-15,0 0 0 16,-1 0 0-16,1 0-1 16,-5 0 1-16,5 0 0 15,2 0 2-15,0 0 7 16,-1 0-2-16,2 0 2 16,-1 0-1-16,-2 0 4 15,-4 0-12-15,2-3 5 0,-1 0-4 16,0-1-2-16,4 1 9 15,4 0-8-15,0 2-1 16,4 1 0-16,0-3 0 16,3 3 0-16,0 0 0 15,0 0-1-15,0 0 1 16,0 0-19-16,0 0-35 16,13 4-171-16,41 19 11 15,1-1 30-15,8-2-334 0</inkml:trace>
  <inkml:trace contextRef="#ctx0" brushRef="#br0" timeOffset="370903.2886">19340 12989 150 0,'0'0'755'16,"0"0"-587"-16,0 0-90 15,0 0-49-15,100 0-3 16,-67 0-11-16,-4 0 1 15,0 0 0-15,-7 0 30 16,-1 0-24-16,-9 0-15 16,0 0-7-16,0 3-26 15,0-3-58-15,-3 0-137 16,-2 0-458-16</inkml:trace>
  <inkml:trace contextRef="#ctx0" brushRef="#br0" timeOffset="371174.4757">19307 13039 170 0,'0'0'567'0,"0"0"-414"15,0 0-13-15,0 0 45 16,0 0-12-16,0 0-83 15,0 0-61-15,65 0-16 16,-35 0 28-16,8 0-17 16,-2 0-2-16,3 0 4 15,2 0-17-15,-2 0-8 16,1 0-1-16,-4 0-42 16,3 0-58-16,-11 0-97 15,-4 2-198-15</inkml:trace>
  <inkml:trace contextRef="#ctx0" brushRef="#br0" timeOffset="371442.6666">19352 13132 120 0,'0'0'775'16,"0"0"-599"-16,0 0 14 15,0 0 51-15,0 0-89 16,0 0-99-16,0 0-33 0,107-10 11 16,-70 6-11-16,1 1 2 15,2 0-13-15,-1 0-6 16,-2 3-2-16,-3 0 0 16,-2 0-1-16,4 0-65 15,-14 0-167-15,-5 0-293 0</inkml:trace>
  <inkml:trace contextRef="#ctx0" brushRef="#br0" timeOffset="371874.0791">20285 12336 671 0,'0'0'563'16,"0"0"-434"-16,0 0-28 0,0 0 8 16,0 0-13-1,0 0-18-15,0 0 1 0,39 10-16 16,-13-8-6 0,2-2-7-16,3 3-24 0,4 0-16 15,0-2-3-15,-2-1-7 16,-1 3 0-16,-10-3-1 15,-5 0-48-15,-10 3-55 16,-7 4-190-16,0-3-202 16,-7 2-329-16</inkml:trace>
  <inkml:trace contextRef="#ctx0" brushRef="#br0" timeOffset="372094.2363">20122 12619 345 0,'0'0'648'16,"0"0"-434"-16,0 0-37 15,0 0 12-15,0 0-92 16,91 10-37-16,-53-10-15 16,2 0-12-16,-1 0-14 15,-1 0-12-15,-1-3-7 16,5-1-15-16,-11-2-115 15,-3-1-258-15</inkml:trace>
  <inkml:trace contextRef="#ctx0" brushRef="#br0" timeOffset="372961.2881">20840 12804 329 0,'0'0'399'16,"0"0"-155"-16,0 0-48 15,0 0-2-15,0 0-26 16,0 0-19-16,0 0-65 16,62-29 1-16,-44 6-3 15,1-7-22-15,2-6-15 16,-5-5-9-16,4-7-19 0,-1-2-15 15,0 3 14-15,1 1-15 16,-5 4 11-16,-2 8-10 16,-2 4-1-16,-4 11 7 15,-2 2-7-15,-2 7-1 16,-3 4-1-16,0 2-2 16,0 4-7-16,0 0-20 15,-6 0-47-15,-3 0 22 16,-6 0 6-16,3 0 24 15,3 3 6-15,3 1-9 16,2-1 6-16,4 1-10 16,0-1 0-16,0 0 5 0,4 0 14 15,6 1 13 1,5-4 7-16,5 3 5 0,-4-3-5 16,-3 0-6-16,-3 0 6 15,-4 0-7-15,-6 3 0 16,0-2-5-16,0 5-18 15,0 3 2-15,-3 1-1 16,-3 4 21-16,-5 6 1 16,2 0 1-16,-1 0 0 15,4-1 6-15,-3 1-7 16,5-3-1-16,3 2 1 16,1-5 1-16,0 0 8 15,8-2-8-15,5 4 31 0,11-5 17 16,3 2-17-1,3 0-12-15,-5-1-2 0,2-5-17 16,-8 3 9-16,1-3-9 16,-7 3 6-16,3-3-7 15,0 3 1-15,-5 0-1 16,1 0 1-16,-3 3-1 16,1-1 0-16,-3-1 0 15,-4 5-8-15,-3-2 8 16,0 2-13-16,-6 1-6 15,-8 2 13-15,1 1 6 16,-3-3 1-16,3 3 0 16,1 2-1-16,4-2 0 15,5 0 0-15,3 3 1 0,0-5 1 16,7 4 5-16,16-2-5 16,2-3 5-16,11 3 2 15,4-5-1-15,5 2-8 16,19 0-22-16,-9-1-200 15,-9-9-264-15</inkml:trace>
  <inkml:trace contextRef="#ctx0" brushRef="#br0" timeOffset="374969.5261">13548 14214 380 0,'0'0'809'0,"0"0"-680"16,0 0-22-16,0 0-37 15,0 0 0-15,0 0-44 0,4-48-6 16,-4 44 15-16,2-3 6 15,-2 4 36-15,0 0-26 16,0 3 1-16,0 0-10 16,0 0-5-16,0 0-24 15,-9 7-13-15,-13 16-10 16,-11 6 10-16,-12 14 2 16,-7 3 5-16,-3 7 2 15,-1-3-8-15,4 0 0 16,3-4 0-16,0-1 0 15,4-5 1-15,4-3-1 16,1-4-1-16,11-3 0 16,3-4-1-16,7-10 0 15,7-3 1-15,6-3-1 16,6-6 1-16,0 2-7 0,6-2 6 16,15 2 1-16,12-2 8 15,16 3 8-15,19 2-5 16,23-5-4-16,20 1-6 15,1 0 0-15,-21-5 0 16,-18 0 1-16,-28 0-1 16,-4 0 6-16,9 0-6 15,-5 0-1-15,4 0 1 16,-12 0-1-16,-4 0 0 16,-9 0 1-16,-5 0-1 0,-4 0 0 15,-3 0-21 1,-3 0-22-16,-6 0-30 0,-3 0-44 15,0 0-106 1,0 0-173-16</inkml:trace>
  <inkml:trace contextRef="#ctx0" brushRef="#br0" timeOffset="375271.1448">13663 14536 1528 0,'0'0'210'0,"0"0"-143"16,0 0-38-16,0 0-22 0,0 0-7 15,0 0-1-15,0 0 0 16,-17 52 1 0,13-22 11-16,-5 2 16 0,-4 6 4 15,0 1 7-15,-1 7-9 16,2-4-7-16,-4 2-13 15,2-2-8-15,5-1 1 16,-1-4 5-16,4-5-7 16,3-6-1-16,0-6-59 15,3-4-79-15,0-9-156 16,0-4-311-16</inkml:trace>
  <inkml:trace contextRef="#ctx0" brushRef="#br0" timeOffset="375799.2921">12869 14073 620 0,'0'0'144'0,"0"0"-62"15,0 0 21 1,0 0-2-16,0 0 15 0,0 0 68 16,0 0 9-16,-8-3-61 15,8 3-40-15,0 0-25 16,0 0 2-16,0 0-15 15,0 0-20-15,0 0-10 16,0 0-4-16,3 0 2 16,10-1 10-16,6-2 1 15,14 0-4-15,12 0-5 16,29-4-8-16,34 0-3 16,26 0-2-16,11 1-4 15,-11 2-7-15,-34 1 0 16,-33 3 0-16,-22 0 1 15,-5-3-1-15,-4 3 0 0,-3-2 0 16,-5 0-7 0,-11-1-16-16,-7 3 3 0,-7 0-10 15,-3 0-26-15,0 0-55 16,0 0-28-16,-9 7-68 16,-5 3 6-16,4 0-177 15</inkml:trace>
  <inkml:trace contextRef="#ctx0" brushRef="#br0" timeOffset="377449.1536">2563 16105 1091 0,'0'0'178'0,"0"0"-10"16,0 0-49-1,0 0-55-15,0 0 0 0,0 0-7 16,-91-44 5-16,80 14 8 16,1-2-11-16,1-2-15 15,9-1-5-15,0 8-3 16,7 3-22-16,16 7-7 16,7 7-7-16,10 8-1 15,3 2-5-15,4 9 5 16,0 12-8-16,-5 12 0 15,-9 4 8-15,-8 8-9 16,-10 1-26-16,-15 7-29 16,0 0 27-16,-25 0 25 15,-14-4 6-15,-9-5 7 16,-4-2 1-16,1-5 1 0,5-11 4 16,12-3-5-16,10-11 21 15,12-3-9-15,10-3-5 16,2-3-8-16,8-2-5 15,16 5 5-15,7-3 69 16,11-1 3-16,10 0-25 16,3 1-13-16,5-3-23 15,-5 2-10-15,-1 1 5 16,-2 1-5-16,-7-4-1 16,-5 3-13-16,-6-2-39 15,-4-1-16-15,3 0-85 16,-9-1-165-16,-9-9-188 0</inkml:trace>
  <inkml:trace contextRef="#ctx0" brushRef="#br0" timeOffset="377812.5412">2260 15662 1300 0,'0'0'154'16,"0"0"-66"-16,0 0-34 0,0 0-22 16,0 0-9-16,0 0-11 15,0 0 13 1,-15-4 3-16,27 4 2 0,7 0-6 15,11 0 14-15,9 0 1 16,13 4 1-16,17-4-2 16,22 0-8-16,-2 0-19 15,-11-7-5-15,-8 0 3 16,-19 4-9-16,4 3-57 16,3 0-69-16,-1 7-172 15,-17 9-52-15,-10-3-313 0</inkml:trace>
  <inkml:trace contextRef="#ctx0" brushRef="#br0" timeOffset="378122.7606">3297 15509 1433 0,'0'0'189'15,"0"0"-129"-15,0 0-44 16,0 0-15-16,116 23 9 15,-68 4-8-15,6 7 21 16,-2 11 5-16,-1 8-8 16,1 19 11-16,-3 17-8 15,-10 18-2-15,-11 2 1 16,-20-7 1-16,-8-13-2 16,-14-13-8-16,-14-3-1 0,-8 3-2 15,-10 3-9-15,-6-2 8 16,-7 2-9-16,1-15-20 15,9-10-40-15,7-17 4 16,-4-7-27-16,-32 2-53 16,4-5-72-16,2-7-152 0</inkml:trace>
  <inkml:trace contextRef="#ctx0" brushRef="#br0" timeOffset="378473.5458">1893 15522 1437 0,'0'0'161'15,"0"0"-120"-15,-94 1-21 16,57 19-19-16,4 16-1 15,0 7 1-15,-1 22 8 16,-2 25 0-16,3 29 5 16,11 7 1-16,11-8 2 15,11-9-1-15,15-22-1 16,15 1 2-16,12-2-11 16,1-17 0-16,-1-11 4 0,-2-16-3 15,17 1-7 1,34 6-15-16,43-8-110 15,24-13-6-15,-31-18-109 0,-24-10-171 0</inkml:trace>
  <inkml:trace contextRef="#ctx0" brushRef="#br0" timeOffset="379094.6049">4062 15245 942 0,'0'0'129'0,"0"0"33"16,0 0 70-16,0 0-17 15,0 0-82-15,0 0-75 16,0 0-30-16,17-33-13 16,5 30 3-16,8-3 24 15,3 5-13-15,-2 1-11 16,-1 0-11-16,-3 10-7 15,-8 7-1-15,-7 6-10 0,-9 10-36 16,-3 1-16-16,-6 4 38 16,-13 2 18-16,-1-11 6 15,1-5 0-15,7-11 1 16,5-6 0-16,5-4 6 16,2-3 2-16,0 0-8 15,15 0 29-15,10 0-20 16,8 0-2-16,9 0-4 15,1 0 2-15,-4 10-5 16,-3 4 0-16,-8 5-7 16,-11 1-2-16,-7 3 0 0,-10 4 9 15,0-1 26 1,-24 4-10-16,-7-3-1 0,-13 1-1 16,-6-1-3-16,-4-7-4 15,6-3-7-15,5-8-14 16,7-2-68-16,8-4-163 15,16-3-365-15</inkml:trace>
  <inkml:trace contextRef="#ctx0" brushRef="#br0" timeOffset="379403.129">5011 16298 1536 0,'0'0'203'15,"0"0"-70"-15,0 0-76 16,111-19-13-16,-56 0 23 15,6-1-30-15,3 0-12 16,-4 2-13-16,-5 3-12 16,-10 5 0-16,-5 3-1 15,-12 1-74-15,-8 6-66 16,-10 0-184-16,-7 0-431 0</inkml:trace>
  <inkml:trace contextRef="#ctx0" brushRef="#br0" timeOffset="379597.938">5125 16484 1258 0,'0'0'365'15,"0"0"-200"-15,0 0-15 16,0 0-94-16,92-14 8 16,-41 2 10-16,1-1-33 15,3 1-19-15,-4 4-15 0,-2 1-7 16,-1 3-75-1,12 1-69-15,-11 0-208 0,-12 0-840 16</inkml:trace>
  <inkml:trace contextRef="#ctx0" brushRef="#br0" timeOffset="380430.7466">6861 16074 1075 0,'0'0'191'0,"0"0"-32"16,0 0 24-16,0 0-76 16,0 0-37-16,0 0 3 15,0 0-13-15,0-16-31 16,-6-1-8-16,2-5 1 15,4-2 7-15,0-6 18 16,4 3-30-16,17 2-16 16,6 3-1-16,12 7-6 15,4 9 5-15,5 6-6 16,4 3 1-16,-6 20-2 0,-4 10 1 16,-9 3 5-1,-11 6 1-15,-10 2-22 16,-12 3-16-16,-6 2 3 15,-25-4 17-15,-15 2 18 0,-10-3 0 16,-9-5 1-16,1-2 0 16,8-8 1-16,10-3-1 15,15-9 0-15,17-7 0 16,10-8 1-16,4 0 0 16,10 1 27-16,17-3-3 15,24 0 6-15,28 0 5 16,-1 0-4-16,-1 0-1 15,-11 0-15-15,-14 3-4 16,3 1-6-16,6 3-5 0,-7 1-1 16,-6 2 1-1,-3-3-1-15,-4 3-20 0,-2-3-37 16,-3 0-44-16,-3-1-51 16,10-2-147-16,-9-1-71 15,-7-3-765-15</inkml:trace>
  <inkml:trace contextRef="#ctx0" brushRef="#br0" timeOffset="380722.6439">8553 15952 1647 0,'0'0'225'0,"0"0"-139"15,0 0-58-15,0 0-26 16,0 0-1-16,-61 85 0 16,28-44 15-16,0 1-1 15,-4 2 7-15,3 1-6 16,-5 2-9-16,3-5-6 16,0 2 0-16,3-7 0 15,5-2-1-15,4-8 0 16,5-6-11-16,4-6-62 15,-3-15-59-15,3 0-121 16,5-7-117-16</inkml:trace>
  <inkml:trace contextRef="#ctx0" brushRef="#br0" timeOffset="380956.8087">8004 16125 1491 0,'0'0'225'0,"0"0"-73"16,0 0-57-16,0 0-61 15,0 0-24-15,0 0-9 16,0 0 13-16,91 37 3 16,-58-12 3-16,4 4 5 15,2 1-11-15,1 3-13 16,-1 3 2-16,3-2-2 0,-2 5-1 16,-4 1-19-1,-2 0-54-15,-4 4-58 16,6 20-113-16,-11-13-90 0,-4-9-492 15</inkml:trace>
  <inkml:trace contextRef="#ctx0" brushRef="#br0" timeOffset="381895.156">8944 16686 1309 0,'0'0'190'16,"0"0"6"-16,0 0-88 16,0 0-51-16,0 0 5 15,0 0-2-15,0 0-35 16,-15-21-19-16,-7 21-6 15,-8 0-1-15,-6 0-5 16,-3 7 5-16,-4 3-7 16,2 3 7-16,6-2-1 15,5 2 2-15,5-1-1 16,11-2-1-16,4 0-4 0,7-3-1 16,3 6 5-16,0-2-9 15,0 8 11-15,0 0 6 16,3 8 4-1,4 0-2-15,-4 5 5 0,0-1-12 16,0-1 7-16,-3-4-2 16,3-7-5-16,-3-5-1 15,3-7 1-15,-1-4 1 16,1-3 6-16,3 0 17 16,4-14 13-16,8-11-10 15,3-4-22-15,7-1-6 16,-1 8-1-16,3 5-5 15,-2 7 0-15,2 9 0 16,-1 1-1-16,0 1-2 0,-3 14 9 16,-1 4-1-16,-1 6 0 15,-8 7 0-15,-1 0 1 16,-7 5 8-16,-5 2 0 16,-3 4-2-16,-8-2 3 15,-14 1-1-15,-4-2 3 16,-2-11-5-16,-2-8-4 15,-7-5 4-15,3-9-5 16,-5-4-1-16,0-3-26 16,-4-13-34-16,4-8-54 15,6-17-164-15,8 7-284 0,13 1-394 16</inkml:trace>
  <inkml:trace contextRef="#ctx0" brushRef="#br0" timeOffset="382448.5352">9374 16327 1365 0,'0'0'304'16,"0"0"-174"-16,0 0 13 0,10-91-77 16,11 59-35-16,9 5-21 15,0 4-9-15,4 9 8 16,-4 7-9-16,0 4 0 16,-5 3 0-16,-1 0-2 15,-5 10 1-15,-2 7-1 16,-4 6 1-16,-4 3-8 15,-9 8 3-15,0 6 6 16,-16 5 2-16,-11 2-1 16,-12 2-1-16,0-2 0 15,-7-3 1-15,6-2-1 16,1-10 0-16,12-8 0 0,8-7 0 16,8-7 0-16,8-7 0 15,3 0 0-15,11-3 16 16,20 0 6-16,12 0-7 15,12-7 7-15,11 1 9 16,-2 2-9-16,-4 1-1 16,-6 3-14-16,-11 0-6 15,-6 0 1-15,-10 0-2 16,-3 0 0-16,-9 0-5 16,-2 4-41-16,-4-3-17 15,-1 1-26-15,-2-2-48 16,1-3-114-16,-1-8-239 0</inkml:trace>
  <inkml:trace contextRef="#ctx0" brushRef="#br0" timeOffset="382737.5506">9141 15997 1347 0,'0'0'197'16,"0"0"-2"-16,0 0-40 15,0 0-74-15,82-38-60 16,3 24-14-16,3 2-1 0,-6 2-5 16,-12 3 10-1,-16 4-11-15,1 3 2 16,-1-4 0-16,-8 4-2 0,-13 0-52 15,-8 0-76-15,-19 0-123 16,-3 7-106-16,-3 0-414 0</inkml:trace>
  <inkml:trace contextRef="#ctx0" brushRef="#br0" timeOffset="383337.464">6469 15677 454 0,'0'0'619'0,"0"0"-385"16,0 0 35-16,0 0-97 15,0 0-88-15,0 0-50 16,113-42 25-16,-65 29-8 16,1 0-17-16,3 6-21 15,-1 3-5-15,0 4-8 0,-3 0 1 16,1 0 5-16,3 0-6 16,-1 0 1-16,1 0-1 15,0 0 0-15,-4 2-79 16,12 6-66-16,-14-4-232 15,-12-1-436-15</inkml:trace>
  <inkml:trace contextRef="#ctx0" brushRef="#br0" timeOffset="384194.7741">10737 15827 1156 0,'0'0'152'0,"0"0"70"16,0 0-53-16,0 0-61 15,0 0-9-15,0 0-11 16,0 0-44-16,0-7-22 0,6 14-16 16,8 9-5-16,5 10 9 15,5 8 11-15,4 8 8 16,5 5 5-16,0 2 6 15,1-2-15-15,2-1-3 16,3-3-13-16,1-4-8 16,-1-2 6-16,-5-3-6 15,-1-2 0-15,-3-2-1 16,-5 0-17-16,-5-8-36 16,-7 1-21-16,-1-9-36 15,0-1-70-15,-6-6-129 16,-3-7-210-16</inkml:trace>
  <inkml:trace contextRef="#ctx0" brushRef="#br0" timeOffset="384519.0031">11328 15866 765 0,'0'0'792'16,"0"0"-687"-16,0 0-43 15,0 0-30-15,0 0-17 16,0 0-8-16,0 0-5 16,-94 30 14-16,64 3 7 15,-4 6 4-15,-2 5 2 0,-7 5 3 16,1 1 9-16,-1-1-9 16,1-5-15-16,6 1-6 15,5-6 0-15,1-2-10 16,8 0 0-16,5-8 1 15,4-2 0-15,1-4-2 16,4-2-12-16,2-3-53 16,5-4-46-16,1 2-118 15,1-6-75-15,13-6-182 0</inkml:trace>
  <inkml:trace contextRef="#ctx0" brushRef="#br0" timeOffset="385170.1126">11731 16463 1189 0,'0'0'159'16,"0"0"4"-16,0 0-6 15,0 0-62-15,0 0-24 16,0 0-19-16,0 0-30 16,-36-10-22-16,13 8 0 15,-3-1 0-15,-3-3 0 16,3 5 0-16,3-2 1 16,4 0-1-16,1 1 0 15,9 2 1-15,6 0-1 16,3 0 0-16,0 0-1 0,0 0-10 15,0 8-2-15,0 6 13 16,0 4 10-16,6 6-4 16,-3 0 0-16,1 2 4 15,4 0-8-15,-5-1-1 16,0 0 1-16,0-5-1 16,-3-5 5-16,3-4-6 15,0-5 7-15,3-6-7 16,7 0 1-16,11-3 0 15,6-11 10-15,10 1-10 16,5 1 1-16,-1 2-2 0,-3 3 0 16,-5 7 0-1,-6 0-1-15,-8 0-6 0,-1 10 1 16,-6 4 4 0,-2 2 1-16,-7 3 1 0,-3 1 0 15,-3 1 7-15,0 1 6 16,-9 1-5-16,-10-2-8 15,-8-1 12-15,-1-2-3 16,-8-1-8-16,-6-3 0 16,-4-1 9-16,1-8-10 15,-4 0-18-15,4-5-13 16,2 0-19-16,-2-17-81 16,9 0-206-16,11-3-594 0</inkml:trace>
  <inkml:trace contextRef="#ctx0" brushRef="#br0" timeOffset="385778.6376">12262 16213 804 0,'0'0'112'0,"0"0"28"0,0 0-35 16,0-102-24-16,21 59-17 16,4 0-6-16,8 6 58 15,3 7 6-15,0 12-55 16,-2 11-24-16,-1 7-24 15,-6 5-18-15,-2 15-1 16,-1 10 1-16,-9 7-1 16,-1 2 28-16,-5 1 8 15,-2-3-1-15,-7 2-11 16,0-6 7-16,-17 0-8 16,-5 0-10-16,-11-4-12 15,-6 0 5-15,-7 0-5 16,-3-1 0-16,1-7 1 15,6-3-1-15,5 0-1 0,13-7-1 16,8-1 1-16,9-2-2 16,7-4-6-16,0 2 8 15,13 1 13-15,9-2 18 16,11 3 11-16,6-4 14 16,7 2-12-16,5-5-16 15,1 2-3-15,3-3-12 16,0 0 2-16,-4 0-8 15,0 3-6-15,-11-3 0 16,0 0-1-16,-10 3-33 0,-5-3-39 16,-2 1-27-1,-4-1-68-15,-2 0-218 0,-7-1-736 0</inkml:trace>
  <inkml:trace contextRef="#ctx0" brushRef="#br0" timeOffset="386123.8803">12244 15652 1114 0,'0'0'222'16,"0"0"-50"-16,0 0-41 15,0 0-51-15,0 0-8 16,0 0-31-16,0 0-18 16,87 0 43-16,-38 6 2 15,6 1-13-15,3 0-27 16,8 2-15-16,-2-2-12 15,5 2 5-15,1-5-6 16,0 3-8-16,24 6-87 16,-18-3-100-16,-10 0-366 0</inkml:trace>
  <inkml:trace contextRef="#ctx0" brushRef="#br0" timeOffset="386460.0445">13603 16239 1086 0,'0'0'309'0,"0"0"-78"15,0 0-28-15,0 0-69 16,0 0-24-16,0 0-36 15,0 0-21-15,75 0 0 16,-39 0 19-16,7 0-11 0,2 0-18 16,4-6-16-1,-4 2-17-15,-2 1-8 0,-6 0-1 16,-3 3-1-16,-2-3 0 16,-9 3-21-16,-1 0-51 15,-5 0-32-15,0 0-33 16,-8 9-58-16,0 1-154 15,-6 0-323-15</inkml:trace>
  <inkml:trace contextRef="#ctx0" brushRef="#br0" timeOffset="386701.7042">13649 16445 95 0,'0'0'982'0,"0"0"-711"15,0 0-8-15,0 0-95 16,0 0-39-16,0 0-58 16,0 0 2-16,126 7-14 15,-74-6-10-15,11-1-11 16,-2 0-10-16,3 0-17 16,-1 0-11-16,-8 0 0 15,-7 0-40-15,-5 0-58 16,-15 5-83-16,-11-5-358 0</inkml:trace>
  <inkml:trace contextRef="#ctx0" brushRef="#br0" timeOffset="393310.205">23527 11900 85 0,'0'0'342'0,"0"0"-251"15,0 0-10-15,0 0 36 16,0 0-19-16,0 0-29 15,0-4-11-15,0 4-2 16,0 0-25-16,0 0-11 16,0 0-10-16,0 0-10 15,0 0-45-15,0-3-134 16,0 3-17-16,0-3 112 16,7-4 84-16,-3 0 0 15,5-3 140-15,-2 0 22 16,-1 0 7-16,0 3 62 15,-3 1 26-15,-1 3-78 16,-1 3-47-16,-1 0-34 0,2 0-47 16,-2 0-32-1,0 10-19-15,0 10-3 0,0 13 3 16,-8 20 17-16,-8 26 15 16,-10 17 14-16,0 6-8 15,-3-6-10-15,4-10-1 16,4-11-16-16,2-2-9 15,2-7 5-15,7-12 1 16,4-12-7-16,1-2-1 16,1 2 1-16,-2 2 1 15,2 2-1-15,1-10-1 16,3-6-8-16,-4-7-54 16,3-10-50-16,1-10-108 0,0-3-282 15,0-6-187-15</inkml:trace>
  <inkml:trace contextRef="#ctx0" brushRef="#br0" timeOffset="393701.1558">23566 11965 1139 0,'0'0'146'0,"0"0"-50"16,0 0 20 0,0 0-13-16,46-75 5 0,-33 61-17 15,0 4-15-15,-1 0-22 16,0 0-14-16,7 3-4 16,6-2-13-16,10 0-5 15,10 2 3-15,11 4-15 16,22-1-5-16,16 4 1 15,15 0 4-15,-6 3 2 16,-26 4-2-16,-15-3 1 16,-16-2-7-16,6 1 6 15,6 0-5-15,3-2-1 16,-9-1 0-16,-10 0-22 16,-12 0-31-16,-9 0-29 15,-15 0-69-15,-12 3-242 0,-18 4-282 16,-6 3 27-16</inkml:trace>
  <inkml:trace contextRef="#ctx0" brushRef="#br0" timeOffset="394448.3766">24344 12166 1096 0,'0'0'213'0,"0"0"32"16,0 0-114-1,25-84-48-15,-25 67-17 0,-15 3-37 16,-16 7-17-16,-11 4-6 16,-6 3-6-16,-4 4 1 15,3 15 5-15,6 2-3 16,10 4-2-16,12 2 7 15,15 0-7-15,6 2 12 16,12 4 33-16,12-2 8 16,13 4-7-16,6-1-19 15,6 1-8-15,-2 2-9 16,-1-3-1-16,-7 1-10 16,-10-1 2-16,-6-5-2 0,-253 120-22 109,209-165 10-93,6-1 5-16,5 0-2 15,4-3 9-15,5 1-1 16,1-1-9-16,1 0 9 15,15 0 0-15,8-2 0 16,3 1 0-16,3 1 0 16,3 0 1-16,-1 3 0 15,3 2-1-15,-4 1 1 0,2 1-1 16,-5 0 1-16,1-1 0 16,-7 1 0-16,-1 1 0 15,-3-2 0-15,-6-3-12 16,3-2-11-16,-9-1 6 15,0 1 2-15,-3-2-3 16,-3 1-12-16,0 0-6 16,-3 0 1-16,-9 5 7 15,-3 1 17-15,0-2-10 16,-1 6-15-16,2 3 12 16,1-3 8-16,2 6-7 15,-1-1-91-15,-6 0-50 16,2 3-61-16,1-1-133 0</inkml:trace>
  <inkml:trace contextRef="#ctx0" brushRef="#br0" timeOffset="395877.6451">23375 12008 838 0,'0'0'192'0,"0"0"-23"15,0 0 6-15,0 0-67 16,0 0-52-16,0 0-25 16,0 0-11-16,-16-19-7 15,-1 12 3-15,-3 0 3 16,-6-2 6-16,-2 2-6 16,-9-3-3-16,-4 3-7 15,-6 0-8-15,-4-2-1 16,-1 1 2-16,4 0 4 15,2 1-6-15,8 0 2 16,7 1 0-16,7 2 13 16,11 1 4-16,2 0 1 15,7 3-14-15,2 0 2 16,2 0-1-16,0 0-6 16,0 0-1-16,0 3-8 0,0 10 8 15,0 6 10-15,2 2-1 16,-1 5 4-16,-1 1-7 15,0 2-5-15,0 1 0 16,-4 2 0-16,-7-1 11 16,0-1-12-16,-2 0 2 15,3-1-1-15,1-3 0 16,3-6 0-16,2-4 1 16,2-6-1-16,2-3 7 15,0-1-6-15,0-6-1 16,0 0 8-16,0 0 9 15,3 0 1-15,9 0 19 16,11-6-7-16,2-4-23 0,8 1 1 16,3-1-8-1,-2 3 0-15,0 4 0 0,-2 3-1 16,-1 0 0-16,-4 0-1 16,-3 7 0-16,-4 6-5 15,-5 3-7-15,-1 3 5 16,-7 1 7-16,-1 4-11 15,-4-1 3-15,-2 6-8 16,0-2-1-16,-9 2-1 16,-6-5 1-16,0 2 5 15,-3-5 8-15,1-3 5 16,-2-4 1-16,3-1-1 16,-4-6 2-16,0 0-1 15,-2-4 0-15,-1-3 5 16,-6 0-6-16,-1 0 1 0,-1 0-1 15,-5 0-13-15,-1-3-61 16,-5-1-120-16,-16-3-72 16,13-2-136-16,8 2-382 0</inkml:trace>
  <inkml:trace contextRef="#ctx0" brushRef="#br0" timeOffset="397545.7573">24412 10855 500 0,'0'0'526'15,"0"0"-394"-15,0 0 56 16,0 0 2-16,0 0-35 16,0 0-50-16,8-29-22 15,-5 26-20-15,0-1-17 16,0 1-1-16,-3 0 2 15,0 3-10-15,0 0-15 0,0 0-6 16,0 0 0-16,0 0-9 16,0 0-7-16,0 0-8 15,0 6-2-15,-3 11-15 16,-6 12 12-16,-3 8 13 16,1 10 1-16,2 5 14 15,2 4 1-15,1-3-4 16,2 0-5-16,1-4-1 15,0-6-5-15,-2-1-1 16,2-5 1-16,0-6-1 16,1-3 2-16,2-7-2 15,0-1 0-15,0-4-5 16,0-4-83-16,6 2-59 0,5-1-135 16,1-6-349-16</inkml:trace>
  <inkml:trace contextRef="#ctx0" brushRef="#br0" timeOffset="398632.3369">24414 13016 955 0,'0'0'150'0,"0"0"-31"16,0 0-31-16,0 0-63 15,0 0-18-15,0 0-6 16,0 0-1-16,-85-66 0 0,52 56 0 16,-2 0 0-1,0 3 0-15,-7 0 1 0,2 4 0 16,-1 0 10-16,1 3-10 16,1 0 1-16,5 0-1 15,7 6 0-15,6-2-1 16,12 2 2-16,6-5-2 15,3 2 44-15,0 0 12 16,5 4-19-16,10 3 0 16,-3 6-12-16,5 1-5 15,-1 6-8-15,-6 3-11 16,-1 0 0-16,-5 1-1 16,-4 0 0-16,0 0-1 0,0-2 1 15,-1-1 0 1,-8-1 1-16,0-4 1 0,1-2-2 15,4-4 1-15,1-3-1 16,1-6 0-16,2-1 0 16,0-3 9-16,14 0 36 15,14-10 9-15,11-7-39 16,12-3-5-16,4-2-3 16,2 2-6-16,-8 3-1 15,-3 7 1-15,-5 7 7 16,-12 3 11-16,0 0-3 15,-6 13-3-15,-3 7-13 16,-2 7 1-16,-5 8-1 16,-4 2-1-16,-4 2-5 15,-5 1 4-15,0-1 1 0,-6-2 0 16,-11-3 0 0,-5-5 0-16,-2-6-24 0,-4-6 10 15,-11-7 5-15,0-7 3 16,-4-3 6-16,-3-3 0 15,1-14 0-15,0 0-12 16,3-3-46-16,6 0-79 16,1 4-62-16,5 3-139 15,10 6-443-15</inkml:trace>
  <inkml:trace contextRef="#ctx0" brushRef="#br0" timeOffset="399062.0255">24624 14080 557 0,'0'0'206'15,"0"0"-66"-15,0 0 10 0,-104 0-53 16,59 0-16-16,-9 0-31 16,-2-4-11-16,-6 1-2 15,0 0-12-15,-3-1 10 16,1 1-5-16,-1-1 26 15,0-2 9-15,1 2-10 16,-3-2-20-16,3 2-19 16,3-2-10-16,6 2-5 15,5 4 0-15,9-3 1 16,4 3-2-16,4 0-9 16,9 0-82-16,-5 0-90 15,8 7-119-15,9 0-433 0</inkml:trace>
  <inkml:trace contextRef="#ctx0" brushRef="#br0" timeOffset="399913.7251">23888 14445 1030 0,'0'0'220'16,"0"0"-70"-16,0 0 7 15,0 0-43-15,103-86-56 16,-65 71-20-16,2 5 10 16,-1 3-7-16,-3 4 0 15,-7 3 0-15,-3 0-11 16,-8 0-16-16,0 10-8 16,-5 0-4-16,0 5-2 15,1 5-1-15,-2 1 1 16,-3 2-1-16,-2-1 1 0,-4-1-1 15,-3-1-7-15,0-1-8 16,-9-2-13-16,-10-3 0 16,-4-2 5-16,-6-2 15 15,-7 0 8-15,-1-3-6 16,-1-1-9-16,2-2 1 16,7-4-17-16,3 0 8 15,10 0 10-15,3-3 8 16,5-1 6-16,2-3 1 15,4 4 0-15,2 0 8 16,0-1 1-16,2 1 17 16,15 0 14-16,6-1-15 15,9 1-19-15,4 3-1 0,7 0-5 16,-6 0-1 0,3 0 1-16,-4 0 15 0,-3 7-2 15,-5 3-8 1,-2 0 0-16,-6 3-6 0,-1 4 0 15,-3 0 0-15,-3 2-1 16,2 4 1-16,-4 0-1 16,-4 1 0-16,2-2 0 15,-6 1 1-15,-3-2-8 16,0 2 7-16,0-4-9 16,-6 4 1-16,-7-2 3 15,-1 2-1-15,-4-4 5 16,-2 1-12-16,-2-4 0 15,-1-5-2-15,-6-2 3 16,0-5 6-16,-4-4 6 0,-3 0 0 16,0 0 1-1,2-4-1-15,-5-6 0 0,5 0-68 16,-10-6-136-16,8 2-103 16,7 4-529-16</inkml:trace>
  <inkml:trace contextRef="#ctx0" brushRef="#br0" timeOffset="401408.8266">15128 16127 727 0,'0'0'273'0,"0"0"-126"15,0 0 29-15,0 0-17 16,0 0-21-16,0 0-28 15,-9 0-20-15,9 0 17 16,0-4-19-16,4 1-35 16,2-2-28-16,1 1-5 15,-3 1-4-15,2 3-8 0,9-3-7 16,6 3-1-16,5 0 0 16,9 0-9-16,1 3 7 15,-2 9 1-15,0 1 1 16,-2 1-1-16,-4-1-1 15,-7-2 1-15,-6 2-23 16,-7 0-4-16,-8-1-15 16,0 2-10-16,-11 2 10 15,-13 1 33-15,-3 3 9 16,-8-6 1-16,6-2 0 16,2-2 0-16,8-3 0 15,3-1 0-15,8-5 0 16,6 0 1-16,2 1-1 0,2 1-18 15,22 0-10 1,5 1 28-16,16 6 1 0,7 3 5 16,4 4 0-16,-1-1-5 15,-10 7 2-15,-5 1-3 16,-15 4 0-16,-5-1 0 16,-14-3-1-16,-6 2 1 15,-6-4 6-15,-18 2 21 16,-9-4-5-16,-4-5 0 15,-8 0-5-15,-4-6-6 16,-4-2-4-16,4-1-7 16,0-6 0-16,5 0-8 15,3 0-17-15,10 0-28 16,1-16-46-16,9 0-156 0,4-9-347 0</inkml:trace>
  <inkml:trace contextRef="#ctx0" brushRef="#br0" timeOffset="401729.9117">14961 15793 126 0,'0'0'1382'16,"0"0"-1220"-16,0 0-53 0,0 0-21 15,0 0-34-15,120 0-29 16,-55 0 19-16,6 0-14 16,-6 0 1-16,2 4-20 15,-4-1 1-15,-5 4-5 16,-6-4-7-16,-10 4 0 16,-2-4 1-16,-11 1 0 15,0 2-1-15,-11-2 0 16,-3 2-20-16,-6 4-59 15,-6-1-55-15,-3 15-109 16,-3-1-40-16,-9-3-276 0</inkml:trace>
  <inkml:trace contextRef="#ctx0" brushRef="#br0" timeOffset="404001.5816">6300 13369 713 0,'0'0'106'0,"0"0"-46"15,0 0 11-15,0 0-20 16,0 0-11-16,0 0-9 15,0 0-13-15,0 0-10 16,0 0-7-16,0 0-1 16,0 0-114-16,0 4-264 0</inkml:trace>
  <inkml:trace contextRef="#ctx0" brushRef="#br0" timeOffset="409688.3964">2709 17155 464 0,'0'0'88'0,"0"0"-87"15,0 0-2-15,0 0 1 0,0 0-38 16,0 0 4-16,-61-17 16 16,55 27 17-16,0-3 0 15,0 3-21-15</inkml:trace>
  <inkml:trace contextRef="#ctx0" brushRef="#br0" timeOffset="410453.0367">2557 17537 940 0,'0'0'142'16,"0"0"79"-16,0 0-61 15,0 0-47-15,0 0-28 0,0 0-21 16,0 0-9-16,0 0-11 16,0 0-1-16,0-3-1 15,0-4-23-15,-6-3-9 16,-3-2-9-16,0-3-1 15,3 0 1-15,3-2 14 16,3-3 22-16,6 1-26 16,15-4 0-16,7 3-11 15,5 0 1-15,6 6 0 16,-2 5-1-16,-1 9-9 16,-2 0-4-16,-4 2-3 15,-1 17-2-15,-7 6 4 16,-6 5 13-16,-5 6 1 15,-8 4 1-15,-3 2 10 16,-5 2-10-16,-17-2 0 0,-3-5 8 16,-8-3 1-1,0-5 6-15,-3-3-4 0,8-6-5 16,4-6-5-16,7-4-1 16,7-3 0-16,6-5 0 15,4 1 0-15,0-3 0 16,0 0-1-16,14 0 1 15,10 0 7-15,12 0 4 16,12 3 3-16,4-3-5 16,8 0-4-16,-2 0-4 15,-6 0 5-15,-7 0-7 16,-3 0 0-16,-7 0 0 16,-9 0-25-16,-4 0-20 0,-4 0-19 15,-9-8-18 1,-9-13-129-16,0 1-33 0,-9-5-373 0</inkml:trace>
  <inkml:trace contextRef="#ctx0" brushRef="#br0" timeOffset="410855.457">2321 17305 1490 0,'0'0'154'15,"0"0"-112"-15,0 0 2 16,0 0-4-16,0 0 28 0,0 0-25 16,0 0-37-16,-21-32-6 15,44 28 2-15,14-2 6 16,5 2-6-16,5-1 4 16,6-2-6-16,2-1 9 15,3 3-8-15,0-2 0 16,0 4-1-16,-7-2 0 15,-5 5-30-15,-7 0-70 16,-6 0-94-16,-3 0-63 16,-8 0-154-16,-7 0-412 0</inkml:trace>
  <inkml:trace contextRef="#ctx0" brushRef="#br0" timeOffset="411194.7018">3209 16973 1245 0,'0'0'179'16,"0"0"-124"-16,0 0-10 15,0 0-28-15,0 0-17 16,0 0 48-16,113 51-7 16,-68-16-5-16,7 4 18 15,2 5-6-15,1 1-26 16,-4 2-13-16,-5-5-2 15,-4-3 2-15,-5 2-8 16,-10-1 5-16,-6 2 0 16,-9-2 1-16,-12 4-6 0,0 1 8 15,-17-1-1-15,-14-2-7 16,-6-1-1-16,-5-2-15 16,-6-3-36-16,-4-6-92 15,-22 6-74-15,11-12-126 16,6-6-366-16</inkml:trace>
  <inkml:trace contextRef="#ctx0" brushRef="#br0" timeOffset="411665.8125">2047 17108 874 0,'0'0'127'16,"0"0"-50"-16,0 0 7 15,0 0-23-15,0 0 5 16,0 0-12-16,0 0-19 16,-93 50-14-16,80-24-6 15,-1 7 5-15,-2 6 11 16,8 5 27-16,1 3 12 16,4 5-3-16,3 1-8 15,3 7-5-15,12-1-2 16,7 0-22-16,8 1 3 0,9-1-19 15,6-3 2-15,10-1-8 16,6-4 2-16,8-8-3 16,2-13-5-16,1-4-2 15,2-13-19-15,-2-13-21 16,22-13-52-16,-18-14-162 16,-16-5-419-16</inkml:trace>
  <inkml:trace contextRef="#ctx0" brushRef="#br0" timeOffset="412231.3003">3810 16669 1028 0,'0'0'162'16,"0"0"-29"-16,0 0 105 0,0 0-79 16,0 0-58-16,0 0-57 15,0 0-27-15,-18-22-17 16,12 47-17-16,-3 9 17 16,-4 11 0-16,4 5 0 15,0 0 7-15,-3 3-6 16,6-7-1-16,0-1 1 15,3-4 0-15,0-5 0 16,3-7 0-16,0-7 5 16,3-4-6-16,9-8-1 0,9-6 1 15,10-4 36 1,11 0 15-16,13-17-10 0,8 0-19 16,4-6-12-16,-1-1-9 15,-5 3 0-15,-9 1-1 16,-10 2-49-16,-5 2-64 15,-11-3-154-15,-10 2-86 16,-10 0-755-16</inkml:trace>
  <inkml:trace contextRef="#ctx0" brushRef="#br0" timeOffset="412447.3782">4079 16884 1521 0,'0'0'228'15,"0"0"-62"-15,0 0-108 0,0 0-58 16,0 0-3-16,0 0-15 16,0 83 18-16,4-35 1 15,2 10 6-15,0 7-6 16,0 1 0-16,0-3-1 16,4 3 0-16,4-7-82 15,13 1-120-15,-5-13-110 16,3-17-335-16</inkml:trace>
  <inkml:trace contextRef="#ctx0" brushRef="#br0" timeOffset="412693.3164">4932 17449 1741 0,'0'0'221'0,"0"0"-113"15,0 0-55-15,0 0-37 16,121-30-7-16,-66 13-3 16,8-3-5-16,-2 1 1 15,-6 1-1-15,-4 6-1 16,-8-1-7-16,-10 6-42 16,-12 4-67-16,-11 3-122 15,-7 10-116-15,-3 3-263 0</inkml:trace>
  <inkml:trace contextRef="#ctx0" brushRef="#br0" timeOffset="412930.4899">5004 17769 1136 0,'0'0'217'0,"0"0"36"15,0 0-110-15,0 0 0 16,0 0-12-16,0 0-42 15,0 0-36-15,77-45-37 16,-36 23-1-16,5-5-14 16,0 5-1-16,2 3-25 15,-5 5-67-15,11 7-97 16,-11 2-325-16,-10 2-570 0</inkml:trace>
  <inkml:trace contextRef="#ctx0" brushRef="#br0" timeOffset="413731.4844">6688 17541 671 0,'0'0'153'0,"0"0"-49"0,0 0 24 15,0 0-11-15,0 0 8 16,0 0-19-16,0 0 45 15,33-17-11-15,-33 17-64 16,0 0-37-16,-6 0 18 16,-3 0-28-16,-3-4-20 15,0-6 0-15,0-2-3 16,5-11 4-16,1-1-1 16,6-3-2-16,0-1-6 15,22 4 9-15,14 1-10 16,6 4-1-16,10 6 0 15,3 9-6-15,0 4 0 16,-4 1-5-16,-5 19-1 16,-10 5 6-16,-6 9-8 0,-18 6 3 15,-9 6 2-15,-6 5 3 16,-21 6 7-16,-16-4-9 16,-5-1 3-16,-7-5-1 15,7-7 7-15,2-8-1 16,10-8 0-16,11-4 1 15,5-10 1-15,11-5-1 16,6-3 10-16,0 0-9 16,6-2 18-16,15 0 5 15,6 0 20-15,13 0 20 16,11 0-10-16,7-2-18 16,18-3-17-16,-4 0-7 15,2 2-4-15,-2 3-7 0,-11 0-1 16,2 0-32-1,-8 8-75-15,9 6-47 0,-19-1-194 16,-9-3-290-16</inkml:trace>
  <inkml:trace contextRef="#ctx0" brushRef="#br0" timeOffset="414193.0218">7682 17500 795 0,'0'0'338'0,"0"0"-111"16,0 0-28-16,0 0-85 15,0 0-44-15,0 0-10 0,0 0-18 16,13-5-27-16,4 20-4 15,8 9 1-15,5 1 10 16,3 10 13-16,4-2 9 16,3 4-29-16,-4 1 1 15,3 0-6-15,0-2-8 16,-4-4 10-16,-2-5-11 16,-6-4-1-16,-6-7-30 15,0-10-79-15,-9-2-161 16,-2-4-90-16</inkml:trace>
  <inkml:trace contextRef="#ctx0" brushRef="#br0" timeOffset="414451.1398">8173 17478 1111 0,'0'0'573'15,"0"0"-506"-15,0 0-45 16,0 0-17-16,-102 20-5 15,71 2 0-15,1 6 1 16,0 5 1-16,2 2 15 16,-2 4-8-16,5 5 3 15,2-3-3-15,1 5-3 16,1-3-6-16,9 2 0 16,3-3-1-16,5 7-109 15,4 1-82-15,0 4-31 16,28 12 26-16,-1-15-84 0</inkml:trace>
  <inkml:trace contextRef="#ctx0" brushRef="#br0" timeOffset="414776.5886">8292 18170 378 0,'0'0'895'0,"0"0"-679"15,0 0 16-15,0 0-117 16,0 0-50-16,0 0-24 15,0 0-21-15,10-22-19 16,-20 36-1-16,4 9 0 16,0-1 0-16,3 5 0 15,3-3 2-15,0-1 4 16,3-3-5-16,12-1-1 16,9-2 2-16,1 0 8 0,2 3-4 15,3 0-6-15,-5 2 0 16,-5 1 0-16,-4-2 0 15,-7 2-2-15,-6 0-4 16,-3 0-1-16,-3 0 7 16,-12-3-1-16,-9-5 0 15,-10-5-9-15,-26-16-47 16,5-16-225-16,3-12-532 0</inkml:trace>
  <inkml:trace contextRef="#ctx0" brushRef="#br0" timeOffset="414966.725">8347 18120 920 0,'0'0'594'0,"0"0"-517"15,0 0 26-15,0 0-59 16,0 0-18-16,91-78-8 16,-64 66-11-16,-2-1 2 15,2-1-9-15,-1-4-7 16,17-7-126-16,-6 3-144 15,-7 0-322-15</inkml:trace>
  <inkml:trace contextRef="#ctx0" brushRef="#br0" timeOffset="415394.2574">9150 17690 1267 0,'0'0'218'0,"0"0"-42"15,0 0-114-15,0 0-32 16,88-70-9-16,-63 63 1 16,2 5-8-16,-6 2-12 15,3 0 0-15,1 5-1 16,-4 12-1-16,-6 4-6 15,-6 8 6-15,-9 3-8 0,0 12-30 16,-21 15 19 0,-9 0 8-16,-10 5 9 0,0-2-4 15,7-13 6-15,0-1 0 16,11-8 1-16,8-12-1 16,11-9 16-16,3-6 0 15,3-6 21-15,24-2 52 16,12-5-8-16,16 0-27 15,6-7-21-15,8-8-13 16,-2-3-7-16,-4-2-12 16,-11 3-1-16,-10-2-2 15,-11-8-54-15,-10 4-68 16,-18-3-198-16</inkml:trace>
  <inkml:trace contextRef="#ctx0" brushRef="#br0" timeOffset="415619.7564">9032 17549 1260 0,'0'0'538'0,"0"0"-451"0,0 0 46 16,0 0-82-16,101-61-27 15,-42 48-8-15,6 0-15 16,7 3 0-16,-2 3 0 15,6 0-1-15,-6 2-46 16,-1 3-72-16,13 2-132 0,-18 0-124 16,-12 2-348-16</inkml:trace>
  <inkml:trace contextRef="#ctx0" brushRef="#br0" timeOffset="415995.0133">10324 17719 1345 0,'0'0'165'0,"0"0"-21"16,0 0-11-16,0 0-45 16,0 0-28-16,0 0-25 15,0 0-25-15,33 3-4 16,-13 14 3-16,6 5 0 16,4 7-2-16,-2 6 2 15,2 0 5-15,0 3-12 16,4 5 4-16,-1-7-6 15,0 0 1-15,-2-8-1 16,-4-7-27-16,6-10-105 0,-8-5-159 16,-8-6-86-16</inkml:trace>
  <inkml:trace contextRef="#ctx0" brushRef="#br0" timeOffset="416221.1756">10715 17657 1602 0,'0'0'206'0,"0"0"-142"16,0 0-45-16,0 0-18 15,0 0 0-15,-100 62 5 16,67-30-5-16,-4 5 4 16,1 0-5-16,5 3 0 15,-2-4 0-15,3-2-1 0,8-2-5 16,5-2-91-1,17 13-180-15,0-11-116 0,14-4-4 0</inkml:trace>
  <inkml:trace contextRef="#ctx0" brushRef="#br0" timeOffset="416542.5228">11167 18129 1446 0,'0'0'195'0,"0"0"-77"16,0 0-74-16,0 0-32 16,0 0-12-16,0 0 1 15,0 0-1-15,-82 66-1 0,79-45-10 16,3-2 11-16,0 2 17 16,9 4-1-16,10-2 3 15,5 0 0-15,0 4-5 16,3 3-12-16,-4 2 0 15,0 1-1-15,-11-2 1 16,-5 1 4-16,-7 1-6 16,0-4 0-16,-13-2 0 15,-16-5 17-15,-6-4-11 16,-11-14-6-16,-29-21-18 16,11-16-89-16,5-15-288 0</inkml:trace>
  <inkml:trace contextRef="#ctx0" brushRef="#br0" timeOffset="416721.6516">11110 17960 1517 0,'0'0'199'16,"0"0"-110"-16,0 0-1 16,81-36-56-16,-44 26-10 15,2 0-20-15,0 0-2 16,2-4-19-16,18 1-72 15,-10 1-177-15,-7 2-346 0</inkml:trace>
  <inkml:trace contextRef="#ctx0" brushRef="#br0" timeOffset="417073.9268">11760 17620 1445 0,'0'0'201'16,"0"0"-23"-16,87-33-110 16,-42 23-43-16,4 7-17 15,-4 3-8-15,-6 3 0 16,-5 14-2-16,-13 4-18 16,-9 8-1-16,-12 10-2 15,-11 7-21-15,-18 8 18 16,-16 2 20-16,-7 2-3 0,-2-4 9 15,11-5 0 1,10-9 1-16,12-11 12 0,12-7 13 16,9-4-2-16,3-7 23 15,21-2 5-15,12-5-9 16,16-4-21-16,9 0-10 16,1-7-6-16,3-9-6 15,-7-4-36-15,-7-23-66 16,-11 6-177-16,-21-3-557 0</inkml:trace>
  <inkml:trace contextRef="#ctx0" brushRef="#br0" timeOffset="417287.0902">11665 17465 1694 0,'0'0'208'16,"0"0"-63"-16,0 0-48 15,91-53-60-15,-7 33-17 16,24 0-8-16,-4 7 4 16,-19 3-9-16,-27 10-7 15,-16 0-9-15,1 0-87 16,5 7-108-16,-5 6-301 16,-15 0-424-16</inkml:trace>
  <inkml:trace contextRef="#ctx0" brushRef="#br0" timeOffset="418355.189">13697 18121 1375 0,'0'0'212'0,"0"0"-97"0,0 0-32 16,0 0-52-16,0 0-23 15,0 0-8-15,0 0-11 16,3 21 11-16,-8-3 6 16,2 2-4-16,3 5 5 15,0-3 0-15,6 5-5 16,10 0 17-16,3 2 10 15,5 1 2-15,-6 0-3 16,3 1-14-16,-6-2-3 16,-5 0 0-16,-7-1-3 15,-3 0-1-15,0-4-6 16,-3 2 6-16,-13-7 8 16,-4-2 2-16,-2-5-10 0,-2-4-5 15,-1-4-2 1,2-4-10-16,-2 0-28 0,2-7-54 15,-3-17-122-15,5 2-107 16,9-4-661-16</inkml:trace>
  <inkml:trace contextRef="#ctx0" brushRef="#br0" timeOffset="418663.4215">13757 18079 1154 0,'0'0'154'0,"0"0"-46"16,0 0-10-16,0 0-33 15,0 0-10-15,0 0 5 16,94-39 1-16,-73 31-27 16,3 6-21-16,-1-3-5 15,3 3-8-15,-3 2-40 16,9-3-161-16,-8-2-131 16,-3 3-597-16</inkml:trace>
  <inkml:trace contextRef="#ctx0" brushRef="#br0" timeOffset="419703.819">6588 17174 88 0,'0'0'397'15,"0"0"-274"1,0 0 11-16,0 0 22 0,0 0-33 16,0 0-37-16,0 0-41 15,-39-63 19-15,32 60 4 16,4 0-14-16,-3 0 2 16,3 2-9-16,3-2 51 15,0 0 36-15,0 2-13 16,0-2-24-16,0 0-21 15,6 1-26-15,10-3-31 16,8-2-12-16,12-1 5 16,15-4 0-16,7 0-5 15,8-1 0-15,2 3-6 0,-4 0-1 16,-1 3-1 0,-9 4 1-16,-8 3 0 0,-4 0-42 15,-11 0-65-15,-4 10-112 16,-9 3-109-16,-12-3-336 15</inkml:trace>
  <inkml:trace contextRef="#ctx0" brushRef="#br0" timeOffset="420921.3771">14603 17674 971 0,'0'0'267'0,"0"0"-89"16,0 0-21-16,0 0-61 15,0 0-57-15,0 0-17 16,0 0 3-16,-3-10-2 16,-3 1-11-16,0-1-5 15,-1-2-6-15,3-6 1 16,3-3 7-16,1-4-2 15,1 0 5-15,16 0-11 16,6 4 9-16,9 2 9 16,1 8-3-16,6 8-15 15,-4 3 0-15,1 0-1 16,-1 10 0-16,-9 7-1 0,0 6-9 16,-10 3 4-16,-5 7 4 15,-8-3 1-15,-3 6-11 16,-7-1 11-16,-16 3-5 15,-13 5 6-15,-8-1 0 16,-8-1-9-16,2-3 9 16,2-4-1-16,8-4 0 15,8-8 1-15,16-2 0 16,6-3-1-16,7-4 0 16,3 4 1-16,10-3 27 15,17 2 28-15,7 3 3 16,12-7-28-16,13 3 4 0,2-8-1 15,0-4-10-15,5-3-11 16,-8 0-3-16,-5 0-9 16,-9 0 0-16,-8-6-7 15,-13 2-31-15,-6 1-9 16,-8 0-35-16,-9-4-42 16,0 0-102-16,0-3-308 0</inkml:trace>
  <inkml:trace contextRef="#ctx0" brushRef="#br0" timeOffset="421274.638">14531 17249 684 0,'0'0'503'16,"0"0"-445"-16,0 0-30 15,0 0 7-15,0 0 18 16,0 0 31-16,0 0 33 16,96-1-10-16,-68 2-21 15,8-1-33-15,3 0-15 16,7 0-3-16,9 0-10 0,-1 0-12 15,2 0-2 1,0 0-10-16,-7 2 0 0,-7 3 1 16,-7-2-2-16,-3 4-43 15,-12 4-116-15,-4-1-193 16,-10 0-275-16</inkml:trace>
  <inkml:trace contextRef="#ctx0" brushRef="#br0" timeOffset="421853.0404">16104 17705 834 0,'0'0'813'15,"0"0"-720"-15,0 0-24 16,0 0-15-16,0 0 3 16,0 0 25-16,0 0-13 15,26-18-19-15,3 16-23 16,3 2-13-16,10 0-6 0,6 0-7 16,0 0 0-16,3 0-1 15,-7 0 1-15,1 5-1 16,-8-3-20-16,-2 3-72 15,-2 2-91-15,-10-2-197 16,-7-1-334-16</inkml:trace>
  <inkml:trace contextRef="#ctx0" brushRef="#br0" timeOffset="422122.4163">16080 18017 168 0,'0'0'942'0,"0"0"-837"0,0 0-51 15,0 0 69-15,0 0-26 16,0 0-38-16,0 0 15 16,91 6 15-16,-52-6-15 15,7 0-34-15,2 0-21 16,4 0-18-16,0 0 0 15,0 0-1-15,-3 0-80 16,7 0-100-16,-19 0-165 16,-7 0-555-16</inkml:trace>
  <inkml:trace contextRef="#ctx0" brushRef="#br0" timeOffset="423063.4303">11250 18244 179 0,'0'0'0'15,"0"0"-141"-15</inkml:trace>
  <inkml:trace contextRef="#ctx0" brushRef="#br0" timeOffset="423478.8696">11231 17886 449 0,'0'0'227'15,"0"0"-171"-15,0 0-36 16,0 0 57-16,0 0 34 16,0 0-13-16,0 0-21 15,3-5-12-15,-3 5-3 16,0-1-17-16,0 1-20 16,0-1-24-16,0-1-1 15,-3 2-43-15,0 0 4 16,-1 0 13-16,-2 0 1 15,0 7 12-15,-5 10 12 16,-2 6 0-16,1 4 1 0,-2 2 18 16,4 1 13-16,-2 0-3 15,-1-1-6-15,0-5-5 16,6 2-1-16,-3-5 0 16,7 1 17-16,3 3 8 15,0 3-15-15,0-2-17 16,10 4-9-16,7 0-55 15,8-1-70-15,-4-9-75 16,-6-6-608-16</inkml:trace>
  <inkml:trace contextRef="#ctx0" brushRef="#br0" timeOffset="430559.681">26611 11952 801 0,'0'0'654'15,"0"0"-578"-15,0 0 7 0,0 0-50 16,91-34-13 0,-71 24-6-16,-7 2 5 0,-2 1-6 15,-3 0-5-15,-5 4-6 16,-1 0 8-16,-2 2 6 15,0 1-7-15,0 0 3 16,0 0 27-16,0 0 20 16,0 0 21-16,0 0-8 15,0 0 0-15,0 0-9 16,0 0-5-16,0 0-30 16,1 0-15-16,-1 0-13 15,0 4-15-15,2 11 0 16,1 9 14-16,3 9 0 0,4 8 1 15,2 4-1 1,5 5 0-16,-2 0 1 0,1-1 2 16,-1-2-1-16,-3-2-1 15,0-5-16-15,-5-1-55 16,-1-8-33-16,-3-1-32 16,-1-5-73-16,-2-5-98 15,0-13-262-15</inkml:trace>
  <inkml:trace contextRef="#ctx0" brushRef="#br0" timeOffset="430989.9882">27544 11886 1463 0,'0'0'178'0,"0"0"-78"16,0 0-63-16,0 0 1 15,0 0-3-15,0 0-25 16,0 0-9-16,-37-20-1 16,10 34-1-16,-5 4 1 15,0 6 0-15,0 9 0 16,5 3 0-16,9 4 0 16,5 4 0-16,12 1 2 15,1-1-1-15,10-2 0 16,12-5 0-16,8-4 9 15,5-3-9-15,0-7 1 16,1-6-2-16,-2-8 1 0,-1-3-1 16,-5-6-1-16,-4 0 1 15,-4-6 1-15,-7-5 0 16,-4-7 9-16,-6 1 23 16,-3-3-22-16,-1 0-11 15,-22 4-12-15,-8 3-19 16,-9 6-7-16,-6 7-12 15,1 0-23-15,6 3-58 16,7 8-10-16,13-1-103 16,13-5-150-16</inkml:trace>
  <inkml:trace contextRef="#ctx0" brushRef="#br0" timeOffset="431554.39">27742 11500 1205 0,'0'0'145'15,"0"0"-71"-15,-82-40-35 16,42 27-10-16,-6 10-23 15,-18 3 1-15,-26 0 5 0,-21 20 8 16,-9-1 17 0,8 7 14-16,24-9-19 0,27-3-9 15,14-1-4 1,1-4-4-16,-8 4-5 0,-7 4-9 16,-9 3 0-16,6 0 1 15,3 2-1-15,7-1-1 16,5 2 0-16,7 0 0 15,5-4 2-15,4 4-1 16,6-2 0-16,5 5 0 16,2 0 2-16,7 4-3 15,4 4 8-15,8 2 3 16,1 7 4-16,7 2 8 16,9 6-2-16,5 5 1 15,3 13 3-15,2 17 1 0,0 13-1 16,3 3-13-16,-9-19 2 15,-1-21-12-15,-6-21 5 16,3-3-7-16,5-1 0 16,4 5 9-16,2-4-8 15,0-5 1-15,-4-11-2 16,-4-2-16-16,-5-7-47 16,-6-9-106-16,-5 2-137 15,-3-6-342-15</inkml:trace>
  <inkml:trace contextRef="#ctx0" brushRef="#br0" timeOffset="432572.8232">26416 10671 760 0,'0'0'117'0,"0"0"-29"16,0 0-65-16,0 0-23 15,0 0-117-15,82-24-53 0,-54 41-234 16</inkml:trace>
  <inkml:trace contextRef="#ctx0" brushRef="#br0" timeOffset="445128.6991">16867 17499 641 0,'0'0'101'16,"0"0"-6"-16,0 0 34 16,0 0-28-16,0 0-27 15,0 0-2-15,0 0-4 16,-38-34-13-16,38 31-4 15,0 3 13-15,0 0 42 16,0 0-12-16,0 0-34 16,0 0-19-16,0-1-7 15,0 1-8-15,0-2-17 0,0 1-8 16,1 1 0 0,8-3 0-16,5 0-1 0,5-1 15 15,5-2-14-15,0 0 10 16,3-1-3-16,-2 1-8 15,2-1 1-15,-7 0-1 16,2 0 1-16,-2-1 0 16,0 0 7-16,-7 1-7 15,2-3 0-15,2 3-1 16,-5-1 1-16,2-2 1 16,6 1 3-16,-7 1-5 15,6-2 0-15,3 0-1 16,-2-1 1-16,3 1 0 15,-4 1 0-15,4 1 0 16,-6 2 0-16,1-1 1 0,2-1-1 16,-7 4 7-16,4-3-6 15,-5-1-1-15,1 3 0 16,-3-1-1-16,3 2 1 16,-6-2 0-16,-1 2 1 15,0 4-1-15,-6-3 0 16,0 3-5-16,0 0-16 15,0 0-39-15,0 0-46 16,0 0-53-16,0 8-79 16,0 17 22-16,0-3-34 15,0-2-238-15</inkml:trace>
  <inkml:trace contextRef="#ctx0" brushRef="#br0" timeOffset="477369.8927">12926 17384 58 0,'0'0'621'0,"0"0"-351"16,0 0-154-16,0 0-48 16,0 0-26-16,0 0 7 15,0 0 21-15,0-15-7 16,0 15-21-16,0-3-8 15,0 3-12-15,0 0-11 16,0 0-11-16,3 0-10 16,3 0-11-16,3 6 14 15,5 4 7-15,5 1 8 0,3 5 11 16,5-2 21-16,-1 5 10 16,6 4 5-16,-2 0-1 15,1 4-19-15,2-2-5 16,0 2-2-16,3 0 0 15,-4 2-6-15,6 1 0 16,-5 0-3-16,4 0-6 16,-6 6-4-16,-1-4-2 15,-3 2-6-15,-6-4 2 16,-2-1-3-16,-2-5 8 16,-1-1-7-16,-6 0-1 15,1-4 2-15,-2-2-1 0,0-3 0 16,-6-3 0-1,3-3-1-15,-6-4-43 0,0-1-79 16,-3-3-44-16,-9-7 28 16,-9-6-492-16</inkml:trace>
  <inkml:trace contextRef="#ctx0" brushRef="#br0" timeOffset="477899.7067">13360 17365 702 0,'0'0'117'15,"0"0"24"-15,0 0-50 16,0 0-34-16,0 0-43 16,0 0-8-16,0 0 1 15,-3-2-5-15,3 1 5 16,0 1 0-16,0 0 5 16,0 0 4-16,0 0 14 15,0 0-23-15,0 0-7 16,-3 11 0-16,-4 8 0 0,1 5 32 15,-5 5-7 1,-2 4 17-16,-2 1-2 16,-3 2-2-16,3 3-10 0,-7-2-4 15,1 4-5-15,3 0-3 16,-3 2-7-16,6-4-3 16,-1-2 1-16,3-4 6 15,6-3-12-15,0-4 9 16,1-4-10-16,3-2 0 15,0-3 1-15,3-5 0 16,0-3 0-16,-3 0 0 16,3-7-1-16,0 3-1 15,0-5-58-15,3 0-168 16,0 0-133-16</inkml:trace>
  <inkml:trace contextRef="#ctx0" brushRef="#br0" timeOffset="481887.3049">25979 11976 386 0,'0'0'539'16,"0"0"-406"-16,0 0-42 15,0 0 6-15,0 0-29 0,0 0-11 16,0 3 20-16,0-3-2 16,0 0-34-16,0 0-12 15,0 0 13-15,-3 0-10 16,0 0-13-16,0 3-18 15,-5 0-1-15,-4 1-1 16,-7 1 1-16,-5 2 0 16,-3 3 0-16,-1-3 1 15,1 0 1-15,2-4-1 16,1 0 0-16,3-3 1 16,6 0 5-16,2 0 2 15,4 0-8-15,3 0 9 16,1 0-9-16,2-3 7 15,0 0-7-15,-1-1 6 0,1 4 1 16,0 0-7-16,1-3 12 16,2 3-4-16,0 0-7 15,0 0-1-15,0 0 2 16,0 0-2-16,0 0-1 16,0 0-1-16,0 0 0 15,0 0-16-15,0 7-1 16,0 9 10-16,0 1 8 15,5 3 0-15,-1 3 1 16,4 3 12-16,-2-2-7 16,1 1-4-16,1-2 5 0,0-2-1 15,0-1-5 1,-2-3 0-16,0-2 0 0,0-1 0 16,1 2 0-16,-2-3-1 15,-1-2 1-15,-1 2 1 16,0-4-2-16,0-2 0 15,0-1 1-15,-1-5 0 16,-2 2 0-16,3-3 11 16,-2 0 7-16,2 0 8 15,3-4 35-15,5-9-27 16,3-3-25-16,6-1-9 16,5-2 0-16,2-1-1 15,1 4 0-15,-1 2 1 0,-1 1-1 16,-5 7 0-1,-2-1 0-15,-1 4 0 0,-3 3-6 16,3 0 5-16,-3 0-8 16,1 6 2-16,-2 4-1 15,-2 4 6-15,1 1-7 16,-4-1 3-16,0 5 5 16,0-2 0-16,-3 0 1 15,-2 2 0-15,-1-2-1 16,-1 0-1-16,-2 2 0 15,0-2-6-15,0 5 7 16,0-1 0-16,-9 2 0 16,-2 0 0-16,-2-2 0 15,1 1 0-15,-3-5 1 16,1 2 1-16,-2-5-1 0,1-5 8 16,-4 1-7-16,-2-3 6 15,-5-1-6-15,0-6 8 16,-1 0-3-16,-1 0-5 15,2-3 9-15,3-4-9 16,1-3-1-16,5 1-19 16,-6-1-41-16,8 4-154 15,3-4-427-15</inkml:trace>
  <inkml:trace contextRef="#ctx0" brushRef="#br0" timeOffset="484047.5831">26373 10789 652 0,'0'0'283'0,"0"0"-148"0,0 0-46 15,0 0-34-15,0 0-8 16,80-65-1-16,-56 54-17 16,-4 1-3-16,-1 1 8 15,-4 2 0-15,-2 0-2 16,-4 5-1-16,-4 0 1 16,-4 0-15-16,1 2-11 15,-2 0-6-15,0 0-1 16,0 0-13-16,0 0 8 15,0 0 5-15,0 0-11 16,0 0 11-16,0 0-5 16,0 0 6-16,0 0 0 15,0 0 0-15,0 0 0 0,0 0 0 16,0 0-7-16,0 0 7 16,0 0 1-16,0 0 0 15,0 0-1-15,0 0 1 16,0 0-1-16,0 0 0 15,0 0 2-15,0 0-2 16,0 0 1-16,0 0 0 16,0 0-1-16,0 0 1 15,0 0-1-15,0 0 1 16,0 0 0-16,0 0 1 16,0 0-1-16,0 0 0 15,5 0-1-15,4 0 1 16,5 0-1-16,5 6 2 0,1 0-1 15,-2 1 2-15,1 0-2 16,-1 3-1-16,-2 3 0 16,-4-2-1-16,-1 2 0 15,-5 0-9-15,-6 1-5 16,0 5 9-16,-15 1-1 16,-13 6 6-16,-11-3 0 15,-6 6 1-15,-3-5-1 16,6-4 1-16,6-6 1 15,11-5 0-15,9-3 0 16,10-2 7-16,4-4 46 16,2 0 52-16,6-4-34 0,18-9-39 15,8 1-21 1,6-2-12-16,7 4 0 0,0 4 0 16,-2 6-6-16,-3 0-4 15,-2 13-6-15,-4 7 4 16,-4 5 4-16,-5 2-1 15,-9 0 0-15,-10-2-20 16,-6-1-6-16,-3 0 20 16,-20 1 15-16,-13-4 0 15,-10 1 0-15,-9-5-18 16,-4-3-27-16,-15-4-72 16,14-5-108-16,17-3-92 0</inkml:trace>
  <inkml:trace contextRef="#ctx0" brushRef="#br0" timeOffset="484611.0093">27225 12758 1007 0,'0'0'228'16,"0"0"-68"-16,0 0 15 15,0 0-89-15,0 0-42 16,0 0-25-16,0 0-19 16,-8-16 0-16,3 35-22 0,-5 7 18 15,-2 8 4-15,-1 9 22 16,2 3 7-16,2 1 4 16,3-1-5-16,2-1-9 15,3 2-9-15,-1-1 1 16,2 0-10-16,0-5-1 15,0-2-25-15,7 3-146 16,4-9-117-16,3-16-297 0</inkml:trace>
  <inkml:trace contextRef="#ctx0" brushRef="#br0" timeOffset="485199.8253">27941 12782 1463 0,'0'0'99'15,"0"0"-73"-15,0 0-19 16,-93-37-7-16,50 34-6 16,-3 3-2-16,2 0 8 15,10 0 1-15,7 0-1 16,11 3 0-16,7-3 2 15,4 3-1-15,5 0-1 16,-1 1-12-16,1 3-8 0,-2 6 7 16,-1 9 11-1,2 2 1-15,-1 6 0 0,1 2-2 16,1 1-2-16,0-2 4 16,0-2 1-16,0-2 0 15,0-4 1-15,0-3 0 16,0-8 0-16,0-5 0 15,1-4 1-15,4-3 24 16,7 0 45-16,9-3 19 16,10-7-63-16,11 1-19 15,9-4-6-15,2 2 7 16,3 2-9-16,-4 5 1 16,-5 4-1-16,-8 0 0 15,-7 10-9-15,-10 7-9 16,-7 5 8-16,-9 5-15 0,-6 0 25 15,0 2 5-15,-11 1 24 16,-11-3-9-16,-9-2 1 16,-8-1-7-16,-8-4 0 15,-5-3-1-15,0-4-6 16,-1-6 7-16,2-4-14 16,5-1 0-16,5 1-25 15,8 1-93-15,5 6-104 16,9 3-137-16,8-3-445 0</inkml:trace>
  <inkml:trace contextRef="#ctx0" brushRef="#br0" timeOffset="485593.4635">26773 13884 1213 0,'0'0'164'0,"0"0"-16"16,0 0-84-16,0 0-55 16,0 0 20-16,0 0 34 15,147-6-30-15,-37 6-6 0,13 0 6 16,1 0 4-16,-4-4-2 15,-9-9-12-15,1 0-1 16,-6-1-1-16,-10 2-12 16,-18 2-8-16,-20 3 9 15,-14 1-4-15,-7 2-5 16,6-2 6-16,1 2-7 16,2 1 0-16,-9 0-2 15,-7 3-7-15,-6 0-54 16,-8 10-57-16,-5 16-187 15,-7-2-175-15,-4-2-169 0</inkml:trace>
  <inkml:trace contextRef="#ctx0" brushRef="#br0" timeOffset="485958.8061">27660 14334 730 0,'0'0'859'16,"0"0"-750"-16,0 0-58 16,0 0-45-16,0 0-6 15,0 0 0-15,0 0 12 16,-28 109 19-16,20-63 0 0,1 4-2 15,-2 3-3-15,2 5 18 16,1 6-3-16,-1-2 3 16,3 1-12-16,1-4-1 15,0-2 0 1,2-8-16-16,1-9-7 0,0-8-2 16,0-5-5-16,0-10-1 15,0-7-59-15,0-7-117 16,0-3-446-16</inkml:trace>
  <inkml:trace contextRef="#ctx0" brushRef="#br0" timeOffset="496938.0958">17357 17699 189 0,'0'0'546'0,"0"0"-375"16,0 0-10-16,0 0 11 0,0 0-36 16,0 0 30-16,0 0-28 15,-24-34-43-15,24 34-38 16,0 0-29-16,0 0-14 15,0 0-8-15,0 8-6 16,0 4-13-16,9 12 13 16,9 8 0-16,1 15 10 15,7 20-4-15,3 14 7 16,0-2 2-16,-9-5-4 16,-1-15 0-16,-8-12-3 0,1 2-7 15,1 1 1-15,0-4 7 16,-7-9-2-1,0-8-1-15,-2-6-6 0,0-11 1 16,-2-3 0-16,-1-3 0 16,-1-6 5-16,2 0-6 15,-2 0 1-15,0 0 9 16,0 0-10-16,0 0-6 16,5 0-64-16,1-30-113 15,0 3-304-15,1-5-556 0</inkml:trace>
  <inkml:trace contextRef="#ctx0" brushRef="#br0" timeOffset="504529.2887">19295 15347 101 0,'0'0'139'0,"0"0"-106"16,0 0-22-16,0 0-5 16,0 0 26-16,0 0 21 15,-27-42-53-15,24 42-88 16,-1 7 2-16</inkml:trace>
  <inkml:trace contextRef="#ctx0" brushRef="#br0" timeOffset="506352.4948">19304 15364 348 0,'0'0'90'0,"0"0"-27"15,0 0-4-15,0 0 86 16,0 0-102-16,0 0 21 16,0 0 16-16,0-27 7 15,0 24 9-15,0-4-36 16,0 5 26-16,0-1 5 15,1 0-3-15,-1 2-14 16,0 1-34-16,0 0-36 16,2 0-4-16,-1 0-17 15,4 9-2-15,1 8 18 16,2 6 1-16,2 4 0 16,-1 6 1-16,-2 10 6 15,3 0 2-15,-2 10-2 0,0 16 5 16,2 17-9-16,-4 23 3 15,3 6-5-15,1-19 9 16,-1-19-4-16,-1-28 3 16,1-7 11-16,2 19 12 15,3 21-11-15,7 19-8 16,-3 7-7-16,3-7 1 16,-4-9 0-16,-3-6-7 15,0 0 0-15,-1 3-1 16,-1 0 1-16,-1-14 1 0,-1-13-1 15,-4-16 2 1,1-3-2-16,2 6 0 0,-2 10 1 16,2 3 0-1,2 2 1-15,-5-1 0 0,0 2 8 16,0 2-9-16,1 2-1 16,2 1 1-16,-1 2-1 15,-2-2 1-15,0-1-1 16,0-6 1-16,-1-1 0 15,-2-2 27-15,0-3 4 16,0-2-4-16,-1-2-14 16,-1-7 1-16,1 4 2 15,-2-8-11-15,0-1 6 16,0-2-5-16,0-6-5 16,0-6-1-16,0-8 0 0,0-5 0 15,0-6-1 1,0-5-17-16,0-3-13 0,-2-12-27 15,-4-8-197-15</inkml:trace>
  <inkml:trace contextRef="#ctx0" brushRef="#br0" timeOffset="507354.7896">20053 15843 842 0,'0'0'120'16,"0"0"-43"-16,0 0-31 15,0 0-8-15,-33-75-5 16,28 68-1-16,2 0 45 15,2 4 11-15,-1 3-4 16,2 0-56-16,0 12-28 16,0 15 0-16,-1 26 9 0,-1 24 85 15,1 0-18 1,1-3-18-16,0-12-30 0,0-21-12 16,0 5-10-16,6 4-3 15,3-5 6-15,2-5-8 16,-1-7-1-16,0-7-62 15,-1-7-130-15,-3-19-98 16,-5 0-115-16</inkml:trace>
  <inkml:trace contextRef="#ctx0" brushRef="#br0" timeOffset="507691.6462">20035 16239 1136 0,'0'0'184'15,"0"0"-42"-15,0 0-91 16,0 0-35-16,77-59-8 0,-42 31-7 15,2-1 5-15,2-6-5 16,-6-6 6-16,-8-1-7 16,-6-1 5-16,-5 0-5 15,-10 0 0-15,-4 1-20 16,0 5 20-16,-4 8 4 16,-3 5 41-16,0 11 59 15,4 6-17-15,2 7-22 16,-1 0-45-16,1 0-20 15,1 17-12-15,-2 12 10 16,1 8 1-16,-1 12 0 16,1 11 0-16,1 2 0 15,0 1 1-15,0-3 0 0,3-9 1 16,7-6-1-16,8-6 0 16,2-9 0-16,18-1-63 15,-3-9-154-15,-2-10-153 16</inkml:trace>
  <inkml:trace contextRef="#ctx0" brushRef="#br0" timeOffset="508249.0902">20700 16263 1154 0,'0'0'245'15,"0"0"-34"-15,0 0-58 16,0 0-76-16,0 0-52 0,0 0-13 15,51-82-11-15,-37 51 0 16,0-1 1-16,-3 2-1 16,-5-4 0-16,-2 6 5 15,-4-1 4-15,0 4 11 16,0 1 2-16,-7 2-7 16,-5 5-10-16,2 4-4 15,-4 7-2-15,0 6-1 16,-3 9-12-16,-4 18 3 15,0 15 2-15,-2 7 7 16,7 8 1-16,9-1-9 16,7-6 9-16,0-4-1 15,17-6-6-15,12-6 6 16,7-7 0-16,4-7 1 0,7-5 1 16,5-12 0-16,-3-3 8 15,-1-6-8-15,-5-16-1 16,-11-9-6-16,-5-6 5 15,-10-21 1-15,-5-1 0 16,-9 1-11-16,0-2 11 16,-3 21 0-16,3 2 13 15,0 15 16-15,0 9-7 16,3 9-20-16,2 4-2 16,4 0-18-16,6 17 8 15,2 9-2-15,4 7 0 16,-2 3 2-16,2 1 10 15,-8 3 0-15,4-5-2 0,-4-1-27 16,9-2-78-16,-2-12-141 16,-2-10-234-16</inkml:trace>
  <inkml:trace contextRef="#ctx0" brushRef="#br0" timeOffset="508622.8327">21583 16101 1096 0,'0'0'217'16,"0"0"-107"-16,0 0 78 16,0 0-113-16,0 0-54 0,0 0-11 15,81-85 0 1,-72 57-4-16,-6-2 6 0,-3-2 2 16,-6-4-12-16,-12 5 5 15,-6 5-5-15,2 6-1 16,-5 7 1-16,-1 13-1 15,-5 0-1-15,-2 23 0 16,0 10 0 0,4 11 0-16,5 6 0 0,7 5 2 15,9-5 4-15,10 0 8 16,4-8 7-16,18-9 4 16,14-7 14-16,9-9-15 15,20-7 6-15,0-4-3 16,7-6-14-16,2 0-1 15,-15-13-12-15,4 0-36 0,-6 1-145 16,-18 3-144-16,-19 7-424 16</inkml:trace>
  <inkml:trace contextRef="#ctx0" brushRef="#br0" timeOffset="510686.9492">23096 15763 601 0,'0'0'674'15,"0"0"-575"-15,0 0 5 0,-95-9-64 16,60 18-26-16,3 11-14 16,-5 7-1-16,5 6-1 15,10 3 1-15,-1 8 1 16,11 5 2-16,4 5 24 15,8 1 3-15,0-6-4 16,13-9-9-16,9-10-6 16,8-7 10-16,6-10 5 15,4-10 6-15,2-3 4 16,3-13 26-16,-8-12-14 16,-4-12-18-16,-9-7-10 15,-11-8-3-15,-8-1-7 16,-5 3 3-16,0 8 4 0,0 18 3 15,0 14 13 1,-3 10-32-16,3 20-20 0,0 19 11 16,0 15 7-1,6 5 2-15,11 0 0 0,9-9-9 16,5-14 3-16,3-9 6 16,2-10 0-16,2-8 9 15,0-9-3-15,-3-3 4 16,-7-23-9-16,-5-13 5 15,-9-25-6-15,-14-32-12 16,0-25-45-16,-17 8-22 16,0 24 13-16,5 36 47 15,8 23 19-15,1 7 69 16,1 1 41-16,-1 5-15 16,3 10-41-16,0 7-49 15,0 0-5-15,0 15-27 16,0 16 18-16,3 12 8 0,6 18 1 15,4 26-1-15,1 19-5 16,1-9 6-16,-2-19-2 16,1-29 2-16,-2-25-1 15,3-1-29-15,6-3-50 16,1-4 19-16,2-13-6 16,0-3-9-16,7-59-18 15,-7 0-246-15,-8-10-565 0</inkml:trace>
  <inkml:trace contextRef="#ctx0" brushRef="#br0" timeOffset="511078.824">23689 15581 1232 0,'0'0'332'16,"0"0"-61"-16,0 0-153 15,0 0-111-15,0 0-7 16,0 0-19-16,0 0 9 16,0 103 10-16,0-46 0 15,1 5 0-15,4 1-1 16,5 4 0-16,4-8 1 15,2-3 0-15,3-6 2 16,4-8-2-16,2-10 0 16,12 0-73-16,-5-10-190 15,-6-9-397-15</inkml:trace>
  <inkml:trace contextRef="#ctx0" brushRef="#br0" timeOffset="511707.0661">24884 15899 796 0,'0'0'502'0,"0"0"-429"16,0 0-22-16,0 0-18 16,0 0-24-16,0 0-9 15,0 0 0-15,22 10 5 16,-15-10 7-16,0 0-4 15,0 0 3-15,2 0 6 16,1 0 107-16,2-13-72 0,5-2-23 16,-1 0-13-1,2-4-10-15,-2 2 7 0,-2-3 14 16,-5 0-5-16,-5 0 7 16,-1 1 6-1,-3-4 9-15,-4 6-21 0,-11 0-17 16,-4 7-6-16,-4 7-12 15,-5 3 11-15,-5 16-6 16,-3 11-2-16,3 10 6 16,5 6 2-16,7 9 0 15,9 1-5-15,12 0 6 16,0-3 0-16,19-4 1 16,16-9 1-16,12-7 11 0,22-8-6 15,21-12-7 1,11-10-58-16,-16-7-218 0,-25-13-473 15</inkml:trace>
  <inkml:trace contextRef="#ctx0" brushRef="#br0" timeOffset="512005.2756">25409 15332 1692 0,'0'0'206'16,"0"0"-128"-16,0 0 1 15,0 0-61-15,0 0-18 16,0 0-28-16,0 0 20 16,-24 95 8-16,17-15-1 15,0 15 1-15,6 4 0 0,1-17-1 16,0-21 0 0,8-19 0-16,5-8 1 0,9 4-29 15,27 6-77-15,-5-12-90 16,0-15-206-16</inkml:trace>
  <inkml:trace contextRef="#ctx0" brushRef="#br0" timeOffset="512310.4933">25798 15896 880 0,'0'0'521'16,"0"0"-470"-16,0 0-36 15,0 0 1-15,0 0 128 16,0 0-16-16,112-26-62 0,-76 3-36 15,-3-7-15-15,-11-4-5 16,-9-5 8-16,-11-4 7 16,-2 1 3-16,-19 2-20 15,-8 9 6-15,-6 13-13 16,-3 14-2-16,-3 4 1 16,-2 22-6-16,0 12 6 15,7 12-1-15,7 2 1 16,15 6-7-16,12 0 7 15,2-5 1-15,26-2-1 16,12-8 0-16,12-9 6 16,11-12-6-16,6-13-67 0,16-25-174 15,-17-14-123 1,-17-8-742-16</inkml:trace>
  <inkml:trace contextRef="#ctx0" brushRef="#br0" timeOffset="512901.1273">26202 15556 494 0,'0'0'1023'0,"0"0"-750"15,0 0-180-15,0 0-93 16,0 0-1-16,35 82 0 16,-20-39 0-16,4 4 1 15,2 0 0-15,0-2 0 16,0-13 0-16,-2-5 1 16,-4-13 1-16,0-14-1 15,-3-3 20-15,-1-28 11 16,2-15-32-16,-1-6-18 15,1 2-33-15,-2 11 51 0,-2 12 45 16,2 17-2-16,0 10-33 16,3 7-10-16,3 19-1 15,4 4-1-15,0 6 1 16,3-2 1-16,1-5 0 16,1-3 0-16,-1-12 6 15,1-8-6-15,2-6 13 16,-1-16 5-16,1-14-9 15,-3-9-3-15,-2-5-6 16,-7 5 0-16,-1 6 9 16,-7 13 24-16,-2 13 23 15,-3 7-32-15,1 0-24 16,5 17-25-16,0 6 19 0,1 3 6 16,2 8 0-1,-1 5-1-15,-2 1 1 0,-1 6 0 16,8 0-79-16,-2-6-170 15,1-21-683-15</inkml:trace>
  <inkml:trace contextRef="#ctx0" brushRef="#br0" timeOffset="513440.5127">27266 15775 1532 0,'0'0'166'16,"0"0"-123"-16,0 0-13 0,0 0 6 15,0 0 15-15,105 25-2 16,-63-25-24-16,2-3-12 16,-4-14 4-1,-5-8-8-15,-10-6-9 0,-13-6 0 16,-10-2-7-16,-2 3-27 16,-17 12 34-16,-11 9 0 15,-8 13 0-15,-9 2 12 16,-1 20-3-16,-3 11 4 15,5 12-7-15,4 6 5 16,11 7 1-16,9 4-3 16,11 0 0-16,9-2 3 15,10-9 3-15,20-2-7 0,9-13-7 16,13-8 5 0,29-22-6-16,-8-4-127 0,-10-10-350 0</inkml:trace>
  <inkml:trace contextRef="#ctx0" brushRef="#br0" timeOffset="513498.554">27763 15714 1617 0,'0'0'307'15,"0"0"-212"-15,0 0-73 16,0 0-22-16,0 0 0 16,81 86 0-16,-59-49 0 15,-2-5 1-15,-3-1-1 16,-4-5 1-16,-5-12-1 15,-3-9 0-15,-2-5 1 16,0-7 16-16,3-22-1 0,4-11-16 16,5-6-16-16,6 0 4 15,3 10 12-15,-2 11 11 16,2 13 11-16,1 12-4 16,2 0-16-16,0 17-2 15,-1 13 0-15,-1 9-6 16,-3 8 5-16,-4 5 1 15,-3 4 1-15,0 1-1 16,-2-8-34-16,17-19-73 16,-3-13-58-16,1-17-189 0</inkml:trace>
  <inkml:trace contextRef="#ctx0" brushRef="#br0" timeOffset="513862.3034">28578 15289 1751 0,'0'0'281'0,"0"0"-193"16,0 0-86-16,0 0-2 16,15 102-1-16,-2-26 1 15,2 17 16-15,0-4 6 16,-5-17-14-16,-5-20-1 16,-3-11-6-16,-2 7 0 15,0 6 1-15,0 2-2 16,-29-3-92-16,3-17-127 15,-3-22-459-15</inkml:trace>
  <inkml:trace contextRef="#ctx0" brushRef="#br0" timeOffset="513938.3673">28393 15728 1631 0,'0'0'232'0,"0"0"-87"15,117-47-100-15,-23 24-33 16,30-7-12-16,8-7-63 15,-10 2-53-15,-28 1-158 16,-31 6-68-16,-20 7-183 16,-12 1 294-16,-5 1 231 15,-4 3 407-15,-4 2 120 16,-15 7-214 0,-3 7-186-16,-8 0-89 0,-16 1-25 15,-4 14-11-15,-2 8-1 16,4 4 5-16,8 4-6 0,10 4 8 15,8 2-7-15,5-1-1 16,19 0 1-16,4 1-1 16,3-1 1-16,1 1-1 15,-6-5 1-15,-5 1-1 16,-10-3 1-16,-11-7-1 16,0 0 0-16,-60-2 0 15,0-5-23-15,-10-9-203 0</inkml:trace>
  <inkml:trace contextRef="#ctx0" brushRef="#br0" timeOffset="515064.2257">30908 15440 1260 0,'0'0'270'0,"0"0"-48"0,0 0-123 15,0 0-64-15,-104-43-17 16,62 40-1-16,-6 3 1 15,2 0-17-15,-3 17 11 16,2 6 7-16,4 13 8 16,6 3-10-16,7 8 8 15,12-1-2-15,11 4-7 16,7-5 2-16,11-1-3 16,18-8-5-16,7-6 0 15,7-10-1-15,6-13-3 0,-1-7 4 16,0-7-8-1,-9-20-1-15,-8-12 8 0,-10-11-7 16,-12-3-2-16,-8-3-12 16,-1 13-8-16,-1 6 20 15,-8 15 0-15,0 9 0 16,0 3-6-16,3 7-35 16,3 3-72-16,9 0-98 15,15 0-108-15,10 3-228 0</inkml:trace>
  <inkml:trace contextRef="#ctx0" brushRef="#br0" timeOffset="515366.4338">31641 15090 1579 0,'0'0'207'0,"0"0"-117"16,-122-4-43-16,63 21-20 15,2 13-20-15,4 9-1 16,9 12 10-16,6 18 3 16,11 17 14-16,12 16 7 15,12 4 4-15,3-5 3 16,0-11-19-16,6-8-14 16,-5-15-7-16,-1-11-6 31,0-16 0-31,0-4-1 0,-10-3-38 0,-20-6-71 15,2-5-112-15,2-18-303 0</inkml:trace>
  <inkml:trace contextRef="#ctx0" brushRef="#br0" timeOffset="515648.2937">31042 15648 1051 0,'0'0'804'15,"0"0"-603"-15,82-36-91 16,-29 26-77-16,23 1-23 15,-2 4-5-15,5 3-5 16,-1 2-6-16,9-5-88 16,-12 4-136-16,-13 0-615 0</inkml:trace>
  <inkml:trace contextRef="#ctx0" brushRef="#br0" timeOffset="516271.1683">32082 15243 1066 0,'0'0'253'0,"0"0"61"15,0 0-102-15,0 0-78 16,100-27-56-16,-65 27-37 16,7 0-13-16,5 0-6 15,2 0 2-15,2 0 1 16,-2 0-10-16,-2 0 1 16,-6 0-15-16,-6 0 5 0,-10 6-5 15,-7-2-1 1,-8 2 0-16,-8 3-12 0,-2 5-44 15,0 6-19-15,-18 7 44 16,-7 5 22-16,-8 1 7 16,-8 4 1-16,-6-4 0 15,-4 4-1-15,-3 1 1 16,-1-1 1-16,3 0-1 16,7-1 0-16,5 0 1 15,4-6-1-15,10 3 1 16,7-6 1-16,6-2-1 15,4-4 0-15,4-2 0 16,5-5 0-16,0-1 0 16,5-6 10-16,14 0 30 15,7 0 9-15,5-2-20 0,5-2-13 16,3-3-7 0,4 1-7-16,0-1-1 0,1 0-1 15,0 0 0-15,0 0 0 16,-2 0 0-16,-4 0 0 15,-2 0 0-15,-6-4 0 16,-4 1-27-16,-5-1-30 16,-4 4-69-16,0-3-75 15,-4 3-276-15,-3-2-634 0</inkml:trace>
  <inkml:trace contextRef="#ctx0" brushRef="#br0" timeOffset="517310.1469">33087 15783 751 0,'0'0'334'15,"0"0"28"-15,0 0-84 16,0 0-77-16,0 0-48 15,0 0-57-15,0 0-46 16,39-20-23-16,-39 20-27 0,-11 0-7 16,-9 0-17-1,-8 0 13-15,-7 0 11 0,-1 0 0 16,1 2-1 0,5 3-6-16,9 0 6 0,6-3 0 15,6 1 0-15,5 1 1 16,-1 2-9-16,1-2 0 15,1 5 3-15,-1 2 6 16,-1 2-6-16,1 4 6 16,-3 5-1-16,3 1 1 15,-3 4 0 1,1 2 0-16,1 1 0 0,2 0 0 16,0-4 0-16,2 1 0 15,1-7 0-15,0-4 0 16,0-6 0-16,0-3 0 0,0-5-2 15,0-2-5 1,7 0-3-16,7 0 9 0,8 0 1 16,3-9-18-16,5 0-14 15,0 2 5-15,0 3 18 16,-2 1 8-16,-1 3-6 16,-4 0 6-16,-4 3 0 15,-1 7-1-15,-6 9 1 16,-5 1-1-16,-4 7 2 15,-3 0 16-15,0-1-7 16,-3 0-1-16,-10 1-6 16,-5-5 4-16,-6-1 1 15,-2-3 0-15,-3 0 2 16,-3-7-9-16,-1-1-5 16,1-4-40-16,-10-6-68 0,9-10-128 15,8-6-245-15</inkml:trace>
  <inkml:trace contextRef="#ctx0" brushRef="#br0" timeOffset="517861.1072">33156 14625 662 0,'0'0'327'0,"0"0"-42"15,0 0-39-15,0 0-69 16,0 0-69-16,0 0-45 15,0 0-28-15,-5-14-28 16,-7 14-7-16,-11 7-1 16,-6 9-5-16,-7 7 6 15,-5 4 1-15,-5 5 1 16,1 5 9-16,-2 0-5 16,3-1-4-16,7 0-1 15,6-7 0-15,5-2 4 16,10-7-5-16,7-6-32 15,6-5-52-15,3-8-97 0,12-8 7 16,9-13 13 0,1-7-474-16</inkml:trace>
  <inkml:trace contextRef="#ctx0" brushRef="#br0" timeOffset="518107.2787">32828 14640 1041 0,'0'0'201'0,"0"0"110"16,0 0-98-16,0 0-83 15,0 0-33-15,0 0-46 16,0 0-32-16,3-15-19 16,-3 17-5-16,2 11-7 15,1 7 12-15,3 7 1 16,1 6 14-16,-1 10-3 16,2-1-10-16,-2 2 5 15,0-2-7-15,1-2 1 0,0-3-1 16,-1-8 0-16,1-5-12 15,0-4-104 1,-3-7-135-16,1-4-236 0,-4-9-385 16</inkml:trace>
  <inkml:trace contextRef="#ctx0" brushRef="#br0" timeOffset="518423.6041">32662 14657 1265 0,'0'0'186'0,"0"0"36"0,0 0-90 16,0 0-58-1,0 0-25-15,0 0-5 0,0 0-9 16,-10-10-9-16,10 10-10 16,0 0-4-16,0 0-6 15,9 7-5-15,5 3 13 16,6 3 26-16,6 4-7 15,4 0-10-15,4-1-8 16,0 0-9-16,-3 1-5 16,-1-4-1-16,-1-3 1 15,-8 0-1-15,0-3-15 16,-6-2-39-16,-2-1-104 16,1 3-146-16,-4-1-216 15,-1-2-397-15</inkml:trace>
  <inkml:trace contextRef="#ctx0" brushRef="#br0" timeOffset="519682.6734">20424 16834 995 0,'0'0'304'0,"0"0"-102"15,0 0 26-15,0 0-109 16,0 0-39-16,0 0-33 16,-64-16-31-16,42 29-14 15,-2 7-2-15,-6 7 9 16,5 8-9-16,-2 8 1 0,5 13 0 15,6 4 0 1,8 0 0-16,8 2 0 0,0-9-1 16,16 0 1-16,11-8-1 15,9-6 0-15,6-7-5 16,10-10-42-16,4-11-38 16,34-11-101-16,-15-11-59 15,-13-14-275-15</inkml:trace>
  <inkml:trace contextRef="#ctx0" brushRef="#br0" timeOffset="520066.9484">20723 16983 1333 0,'0'0'177'0,"0"0"43"0,0 0-74 16,0 0-71 0,0 0-48-16,0 0-27 0,0 0-2 15,-76 80 1-15,67-32-1 16,9 3-5-16,0-6 5 15,1-5-4-15,18-14-4 16,4-6 10-16,2-10 0 16,5-10 11-16,2 0-10 15,0-13 0-15,1-14 0 16,-4-9-1-16,-12-10 1 16,-6 6 0-16,-7 0 8 15,-4 12 4-15,0 11 4 16,0 10 39-16,0 7-24 15,0 0-32-15,0 4-15 16,4 15-4-16,6 10 9 16,-3 5 10-16,6 5 0 0,1 1 0 15,4 0 0-15,-5-7-50 16,5-6-31-16,0-7-58 16,0-9-107-16,6-11 15 15,-6-15-97-15,-5-8-627 0</inkml:trace>
  <inkml:trace contextRef="#ctx0" brushRef="#br0" timeOffset="520425.2029">21052 17002 1075 0,'0'0'267'0,"0"0"24"15,0 0-128-15,0 0-106 16,0 0-46-16,0 0-11 16,0 0-9-16,86 30-9 0,-60 7 18 15,-3 5 0-15,-7 7-11 16,-3-1-6-16,-3-5 9 15,-4-11 1-15,-2-12 6 16,-3-10-6-16,2-9 7 16,-1-1 10-16,1-18 23 15,1-15-33-15,5-12-28 16,5-8-45-16,5-1 29 16,7 6 26-16,-3 9 7 15,6 14 11-15,-6 9 11 16,-1 9-11-16,0 7 0 15,-1 4-13-15,-5 15-9 16,0 15 9-16,0 7 13 16,-3 7 6-16,-1 4 0 0,-2-5 3 15,4-2-4 1,1-8-5-16,4-7-22 0,21-9-99 16,0-9-68-16,1-12-318 15</inkml:trace>
  <inkml:trace contextRef="#ctx0" brushRef="#br0" timeOffset="520884.5234">22468 16613 1741 0,'0'0'202'0,"0"0"-131"0,0 0-71 15,0 0-9-15,-21 128 8 16,21-29-8-16,0 14 3 16,12 0 6-16,5-21 0 15,-4-32 0-15,0-19-1 16,3-14-20-16,-2 0-11 16,1-5 17-16,2-3 1 15,-5-11-14 1,1-8-18-16,2-17 46 15,9-25 0-15,1-7-10 0,2-7-66 16,7 3-7-16,-5 16 58 16,8 5 25-16,0 15 5 0,1 14-5 15,-1 3-1 1,-3 16-6-16,-4 10-15 0,-4 8 22 16,-12 3 9-16,-11 1 11 15,-3-4-7-15,-17 1-4 16,-19-4 9-16,-15-1-7 15,-4-5 10-15,-11-8-8 16,6-7-2-16,4-7-9 16,-4-13-2-16,15-13-67 15,19-3-273-15</inkml:trace>
  <inkml:trace contextRef="#ctx0" brushRef="#br0" timeOffset="521258.7945">23269 17101 925 0,'0'0'149'0,"0"0"-104"16,0 0 42-16,80 0 0 16,-43-8-48-16,1-9-22 15,-2-6-8-15,-4-7-9 16,-9-3-34-16,-9-9-20 15,-9 3-16-15,-5 7 70 16,0 5 102-16,-17 11 37 16,-7 9 21-16,-4 7-71 15,-5 4-41-15,-1 19-12 0,-1 10-15 16,4 6-12-16,6 8 4 16,4 6 4-1,10 4-8-15,10-2 3 0,1-9-11 16,16-6 17-16,17-13 2 15,12-8 20-15,19-6-11 16,21-10-11-16,-3-3-18 16,24-10 0-16,-31-5-164 15,-23 1-353-15</inkml:trace>
  <inkml:trace contextRef="#ctx0" brushRef="#br0" timeOffset="523482.5757">24945 16803 963 0,'0'0'404'0,"0"0"-202"15,0 0 11-15,0 0-98 16,0 0-56-16,0 0-19 15,0-62-7-15,-2 62-33 16,-1 7-16-16,0 17 2 16,-3 12 14-16,-2 13 1 15,2 10-1-15,-1 1 2 16,7-3-2-16,0-7 0 16,7-11 0-16,12-10 0 15,8-12 5-15,5-11 7 0,9-6-11 16,4-4 15-1,2-15-10-15,0-7-5 0,-7 2 1 16,-9 4-1-16,-7 8 0 16,-9 6-1-16,-4 6-1 15,-1 0-5-15,-1 1-1 16,1 9-4-16,5 2-20 16,-1-4 10-16,2-1 11 15,1-6 9-15,2-1 0 16,2-4 1-16,-2-15 2 15,5-14 18-15,0-8-2 16,-2-8-8-16,-2-10 2 16,-3-4 4-16,-4 2-6 15,-6 10 18-15,-1 8 28 16,-3 16-1-16,-2 13-41 0,-1 12-2 16,0 2-12-1,0 0-51-15,5 12-91 0,2 15 73 16,7 7-6-16,1 9-90 15,13 20-85-15,-4-11-130 16,-2-11-372-16</inkml:trace>
  <inkml:trace contextRef="#ctx0" brushRef="#br0" timeOffset="523833.8253">25873 17039 738 0,'0'0'253'0,"0"0"-79"16,0 0 34-16,0 0-20 0,0 0-46 15,0 0-39 1,0 0-14-16,52 0-20 0,-31-17-12 16,9-10-24-16,5-10-15 15,-2-5-9-15,-3-3-3 16,-7-2 1-16,-4 4-1 16,-5 3-3-16,-4 8 7 15,-3 9-10-15,-2 12-1 16,-4 5 1-16,2 6-1 15,0 0-23-15,3 13-5 16,2 7 21-16,2 4 8 16,5 8 16-16,-1 3-1 15,0 3-15-15,1 5 2 16,2-1-2-16,-2-1 1 0,-1-3 6 16,2-4-7-16,-2-4-41 15,-2-10-42-15,8-15-45 16,-5-5-158-16,-2 0-300 0</inkml:trace>
  <inkml:trace contextRef="#ctx0" brushRef="#br0" timeOffset="524114.0252">26544 16822 502 0,'0'0'952'0,"0"0"-680"15,0 0-47-15,0 0-121 16,0 0-79-16,0 0-25 15,0 0-11-15,12 38 11 16,-2-4 10-16,-1 8 0 0,2 5-2 16,1-1-8-1,-2 4 0-15,-1-8-14 0,3-4-40 16,5-16-62-16,-1-9-148 16,-4-13-274-16</inkml:trace>
  <inkml:trace contextRef="#ctx0" brushRef="#br0" timeOffset="524393.5426">26547 16563 846 0,'0'0'947'16,"0"0"-824"-16,0 0-51 0,0 0-72 16,0 0-50-16,0 0-290 15,0 0-38-15,69-23-391 0</inkml:trace>
  <inkml:trace contextRef="#ctx0" brushRef="#br0" timeOffset="524433.5665">26911 16487 1205 0,'0'0'331'16,"0"0"-252"-16,0 0-37 15,0 0 44-15,5 99 4 16,-1-49-16-16,2 19-22 15,1-3-19-15,2 0-16 16,2 3-5 0,-2-12-11-16,4 4-1 0,-1-2 1 15,-1-10-1-15,-2-7-11 0,-2-12-48 16,-1-15-49-16,10-15-142 16,-2-15-140-16,1-15-365 0</inkml:trace>
  <inkml:trace contextRef="#ctx0" brushRef="#br0" timeOffset="524872.1286">27287 16561 1056 0,'0'0'534'16,"0"0"-387"-16,0 0 11 16,0 0-61-16,0 0-36 15,0 0-3-15,0 0-24 0,0-50-21 16,0 50-12-16,0 0-1 15,0 0 0-15,-1 0-7 16,1 0 7-16,0 0-1 16,0 0 1-16,-2 0 0 15,2 0 0-15,0 0 0 16,0 0 1-16,0 0-1 16,0 0 0-16,0 0 0 15,0 0 0-15,0 0 0 16,0 0-1-16,0 0-8 15,0 0 9-15,0 0-1 16,0 0-4-16,0 0 4 16,0 1 1-16,-1 7-8 15,1 6-7-15,0 11 13 0,0 9 1 16,0 11 0-16,0 9 0 16,0 17-1-16,0-4-8 15,1 2 9-15,2-2 1 16,3-17 0-16,0 3 0 15,4-11 0-15,0-8-11 16,-3-7-57-16,6-5-54 16,-4-9-174-16,-3-12-245 0</inkml:trace>
  <inkml:trace contextRef="#ctx0" brushRef="#br0" timeOffset="525391.4988">26731 16913 791 0,'0'0'501'16,"0"0"-391"-16,0 0 89 15,0 0-25-15,0 0-94 16,0 0-37-16,0 0-17 15,113-45-18-15,-5 34-1 16,9 1 0-16,-5 0-6 16,-27 0-1-16,-23 3 0 15,-15 0 2-15,-5 2-2 0,6-5-23 16,0 0-5 0,2 0 4-16,-11 3 8 0,-11-3 9 15,-8 3 6-15,-8 1-2 16,-5-4-6-16,-3-4 8 15,-4-1-16-15,0 1-21 16,-4-2 26-16,-6 3 12 16,-1 5 18-16,-2 5-4 15,1 3 1-15,-6 0-9 16,0 10-5-16,-6 10 6 16,0 10 2-16,3 7 1 15,5 9-2-15,7 3 8 16,7 3-4-16,2 2 2 0,14-5 7 15,13-2-7-15,6-8 4 16,6-4-6-16,5-6 1 16,4-11-13-16,25-16-70 15,-12-2-196-15,-10-7-256 0</inkml:trace>
  <inkml:trace contextRef="#ctx0" brushRef="#br0" timeOffset="525859.814">27958 16813 863 0,'0'0'724'0,"0"0"-540"16,0 0-19-16,0 0-93 16,0 0-51-16,0 0-20 0,110-32-1 15,-72 32 0 1,-4 17-2-16,-4 5-9 0,-4 5 10 16,-10 0-15-16,-5 5 1 15,-4-2 6-15,-7 0 8 16,0-3-1-16,0-8 2 15,-7-2 0-15,-1-4 1 16,-2-11 0-16,-2-2 12 16,0-1 3-16,-2-20-1 15,1-14 2-15,7-12-11 16,6-9-6-16,6-4-10 16,21 7-7-16,6 6-1 15,1 15 11-15,-1 9 6 16,-5 9 0-16,-4 11-5 15,-3 3 5-15,-3 4-15 0,-3 19 4 16,-3 4 2-16,-5 11 10 16,-4 9 1-16,-3 2 0 15,0 5-1-15,0 0 0 16,0-3 1-16,3-7 0 16,6-8 8-16,6-7-8 15,7-6 6-15,8-9-6 16,9-1 10-16,9-6-11 15,10-4-9-15,31-1-50 16,-14-2-157-16,-9 0-155 0</inkml:trace>
  <inkml:trace contextRef="#ctx0" brushRef="#br0" timeOffset="526637.7613">29428 16659 598 0,'0'0'543'16,"0"0"-376"-16,0 0 85 0,0 0-24 16,0 0-97-16,0 0-75 15,0 0-35-15,0-12-14 16,0 23-7-16,0 10-6 16,0 12 6-16,0 13 1 15,-4 8 8-15,1 8-9 16,0 2 2-16,3 0 5 15,0-3-6-15,0-9-1 16,3-7 2-16,8-11-2 16,2-10-31-16,9-14-74 15,-5-7-173-15,0-3-206 0</inkml:trace>
  <inkml:trace contextRef="#ctx0" brushRef="#br0" timeOffset="527032.4217">29401 16424 1023 0,'0'0'612'16,"0"0"-543"-16,0-79 48 16,12 56-68-16,6 9-49 15,2 8-14-15,6 6-103 16,6 0-80-16,5 33-23 15,-5 1-190-15,-7-2-375 0</inkml:trace>
  <inkml:trace contextRef="#ctx0" brushRef="#br0" timeOffset="527415.4976">29573 16803 990 0,'0'0'344'0,"0"0"-42"0,0 0-91 15,0 0-87-15,0 0-48 16,0 0-36-16,0 0-39 16,103 2 0-16,-69 11-1 15,-3 3 0-15,-2 10-2 16,-8 2-11-16,-5 4-18 16,-7 4 10-16,-4 1 9 15,-5-4-1-15,0 0 12 16,0-9 1-16,0-6 0 15,-5-8 0-15,2-9 1 0,0-1 7 16,2-8 24-16,-3-17 16 16,4-25-30-16,0-3-8 15,8-5-8-15,13 4-2 16,4 14-1-16,1 7 0 16,1 13 0-16,-4 7-5 15,-2 13 6-15,-3 0-13 16,0 10 4-16,-1 15-4 15,-1 9 1-15,-4 7 12 16,-2 9 9-16,-5 2 1 16,-4 4-9-16,-1-1 0 0,2-1 1 15,2-10-2 1,8-9-11-16,11-11-46 0,8-11-92 16,35-16-88-16,-8-16-72 15,0-9-631-15</inkml:trace>
  <inkml:trace contextRef="#ctx0" brushRef="#br0" timeOffset="527765.627">30671 16897 345 0,'0'0'1002'0,"0"0"-758"15,0 0-2-15,0 0-81 16,0 0-66-16,0 0-87 16,0 0-8-16,7 1-18 15,-13 34 11-15,-3 18 7 16,-1 4-1-16,3 5 1 15,-1 3 1-15,5-14 8 0,-2 4-8 16,4-7 1-16,-2-3 4 16,3-5-6-16,0-7 0 15,0-3-9-15,0-7-130 16,0-13-169-16,10-6-68 16,-3-4-346-16</inkml:trace>
  <inkml:trace contextRef="#ctx0" brushRef="#br0" timeOffset="527823.668">30622 16920 1181 0,'0'0'342'0,"0"0"-64"0,71-83-106 16,-38 57-85-16,0 8-53 16,0 10-22-16,0 6-11 15,-1 2-1-15,0 15 0 16,-5 11-15-16,-5 7 10 15,-9 4 5-15,-7-1 8 16,-6 2-7-16,-4-1-1 16,-15-6 2-16,-4-3 6 15,-2-4 3-15,1-8-5 16,0-9 5-16,4-7 0 16,0-3-8-16,1-22-3 15,6-29-99-15,6 5-224 16,7 2-701-16</inkml:trace>
  <inkml:trace contextRef="#ctx0" brushRef="#br0" timeOffset="528199.9372">31271 16840 929 0,'0'0'413'0,"0"0"-266"15,0 0 48-15,99 34-102 16,-79-14-56-16,-7-1-1 15,-8 6-14-15,-5 3-14 16,0 1-8-16,-18 2 2 16,-3-3 4-16,-3-3 2 15,-1-6 0-15,1-9 3 0,-1-10 20 16,1 0 26 0,-2-20-6-16,3-12-23 0,3-8-16 15,11 0 0-15,9 0 1 16,2 8-13-16,20 2-9 15,8 7-20-15,3 9-8 16,0 4-1 0,-1 7-22-1,-3 3-16-15,-2 3-105 0,4 21-52 0,-4-1-87 16,-6-3-223-16</inkml:trace>
  <inkml:trace contextRef="#ctx0" brushRef="#br0" timeOffset="528628.4329">31729 16847 39 0,'0'0'1111'0,"0"0"-953"16,0 0 92-16,0 0-11 16,0 0-116-16,0 0-73 15,0 0-22-15,46-27-3 16,-61 61-8-16,0 9-3 16,2 6-2-16,4-2 3 15,7-6-6-15,2-3 4 16,0-9 2-16,14-12-1 15,4-4 4-15,4-12 15 16,5-1 21-16,4-11-21 16,2-12-17-16,-2-3-9 15,-8-4-7-15,-5 7-13 16,-9 10 7-16,-5 9-3 16,-1 4-6-16,0 4-11 0,1 14 11 15,4 7 14-15,4-2 0 16,6-2 1-16,6-3 0 15,4-7 1-15,8-5 9 16,3-6-10-16,1 0 0 16,-2-20 0-16,-5-7 0 31,-6-15 0-31,-7-17 0 0,-9-5-12 0,-4 2 11 16,-6 1-10-16,-1 26 11 15,0 6 25-15,0 12 6 16,0 11-21-16,0 6-10 15,-3 0-8-15,-3 9-47 0,-4 9-7 16,1 10-74 0,9 9-133-16,0-5-88 0,6-8-506 0</inkml:trace>
  <inkml:trace contextRef="#ctx0" brushRef="#br0" timeOffset="529275.1488">32548 16940 796 0,'0'0'519'15,"0"0"-421"-15,0 0 126 16,0 0-85-16,0 0-53 16,0 0-13-16,85 7-21 15,-54-8-24-15,0-12-1 16,-2-7-9-16,-5-2 2 0,-5-8 2 16,-8-7 6-1,-7-2-23-15,-4-1-5 16,-1 7-9-16,-13 10 9 0,-2 6-1 15,-4 14-10-15,-4 3-1 16,-4 10 1-16,-3 16 5 16,-1 7 5-16,3 10-7 15,6 0 6-15,8 1 2 16,9 1 2-16,6-5 0 16,0-3-1-16,5-4 7 15,10-4 2-15,6-5 2 16,-1-6-6-16,3-8 1 15,4-6 0-15,0-4-6 16,2-4-1-16,1-17 1 0,2-9-1 16,-3-8-17-1,1-4-4-15,-3-1-1 0,-2 10 17 16,-5 4 5-16,-5 12 25 16,-6 10 1-16,-3 3-13 15,-1 4-8-15,3 0-5 16,1 4-1-16,6 12-6 15,0 2 6-15,3 3 0 16,-5 3 1-16,2 0-1 16,-3-1 1-16,-3 2-1 15,1-1 0-15,-4 1 1 16,0 5-6-16,0-2 6 16,1 1 11-16,3-9-9 0,-1-3 7 15,3-4-8 1,6 0 0-16,1-3 5 0,4-3-5 15,3-1 7-15,1-5-8 16,0-1 0-16,-2 0-23 16,-5 0-54-16,-4 0-16 15,-16 1-170-15,0 8-275 16,-1 0-439-16</inkml:trace>
  <inkml:trace contextRef="#ctx0" brushRef="#br0" timeOffset="530648.3254">20561 17890 909 0,'0'0'486'0,"0"0"-332"0,0 0 57 16,0 0-105-16,0 0-52 15,0 0-29-15,-53-51-5 16,45 54-19-16,-3 14-1 16,-3 11-6-16,-5 21 6 15,-4 28 1-15,7 19 8 16,7-6-8-16,6-15 15 15,3-25-14-15,3-17 7 16,15 1-2-16,9-2-1 16,6 1 3-16,2-16 2 15,8-7 2-15,1-10-4 0,0 0 1 16,-3-17-4 0,-8-10 1-16,-7-6-6 0,-10-6 0 15,-13-8 0-15,-3-2 6 16,-16 0-7-16,-10-4-17 15,-6 7-5-15,-2 6-3 16,3 8-1-16,2 8-7 16,9 7-2-16,4 2-13 15,16 3-74-15,0 2-208 16,9 0-385-16</inkml:trace>
  <inkml:trace contextRef="#ctx0" brushRef="#br0" timeOffset="530999.5739">21351 17702 1202 0,'0'0'197'0,"0"0"-31"16,-67-86 24-16,40 59-77 15,6 7-41-15,0 9-13 16,6 7-23-16,5 4-22 15,-4 4-14-15,-1 17 0 16,0 13-7-16,1 23 7 16,1 26 0-16,9 24 0 15,4 6 0-15,3-6 1 16,14-15 14-16,0-26-9 0,-2-10-5 16,2-19 0-1,-2 2 1-15,4-3-2 0,2 4 0 16,-3-1-120-16,0-7-84 15,-11-10-84-15,-7-12-295 16</inkml:trace>
  <inkml:trace contextRef="#ctx0" brushRef="#br0" timeOffset="531370.8416">20982 18241 1397 0,'0'0'178'0,"0"0"-54"16,0 0-25-16,0 0-58 15,52-86-29-15,-13 61-3 16,9 1 5-16,3-3-2 16,6 0 1-16,-2 2-2 0,-3 1-4 15,-4 4-7-15,-4 4-28 16,-6 7-65-16,-2 7-138 16,-10 2-51-16,-10 0-346 0</inkml:trace>
  <inkml:trace contextRef="#ctx0" brushRef="#br0" timeOffset="532489.8224">22698 18251 438 0,'0'0'716'0,"0"0"-584"15,0 0-19-15,0 0-35 16,0 0-46-16,0 0-16 0,0 0 10 15,-18-7-5 1,8-3 5-16,-2-7 13 0,-5-3-1 16,2-2-3-16,4-5-17 15,5-1 7-15,6-2 5 16,0 0 26-16,10 0-27 16,17-6-21-16,7 5-7 15,6 2-1-15,2 3 0 16,-1 13 0-16,-1 9-6 15,-5 4 3-15,-2 13 2 16,-6 9-10-16,-5 7 1 16,-7 6-3-16,-8 6-19 0,-7 4 16 15,-3 2 7 1,-18 5 9-16,-8 0 5 0,-8 2-5 16,0-4 0-1,-1-1 1-15,4-10 0 16,7-8 1-16,8-5-1 0,8-10 8 15,7-3-8-15,4-8-1 16,0 1-1-16,9 0 1 16,12-1 0-16,8 3 34 15,10-7 4-15,10-1-6 16,7 0-4-16,4-1-2 16,1-12-13-16,-3 0-7 15,-6 1-5-15,-6 0-1 0,-6 4 0 16,-7-1-44-16,-4 4-19 15,-8-2-23-15,3-6-89 16,-11 1-26-16,-4 0-120 0</inkml:trace>
  <inkml:trace contextRef="#ctx0" brushRef="#br0" timeOffset="532859.8854">22291 17901 514 0,'0'0'835'0,"0"0"-763"16,0 0-41-1,0 0 11-15,0 0-19 0,0 0 13 16,-46-79-26-16,65 66-10 15,8-1 0-15,7-5 7 16,5-1 21-16,5 3 28 16,6 0-2-16,2 0-4 15,5 4-30-15,-2 1-11 16,2 2-7-16,-1 0 5 16,-2 4-6-16,-3 6-1 15,0 6-119-15,-8 8-137 16,-15 4-325-16</inkml:trace>
  <inkml:trace contextRef="#ctx0" brushRef="#br0" timeOffset="533246.3152">23750 18588 386 0,'0'0'169'0,"0"0"120"16,0 0-168-16,0 0-49 15,0 0-18-15,0 0 8 16,0 0-5-16,-61-9 6 16,53 4-3-16,4 3 6 15,1-4-26-15,3 2-10 16,0 1-4-16,0 0 0 16,0 2 9-16,3-5-3 15,9 2-32-15,2 1 0 16,2-4-1-16,-3 4 0 15,-3 0-9-15,-5 3 9 16,-2 0-9-16,-3 6-91 0,0 5-116 16,-5-1-78-16</inkml:trace>
  <inkml:trace contextRef="#ctx0" brushRef="#br0" timeOffset="534131.1059">24813 17670 1137 0,'0'0'289'15,"0"0"-214"-15,0 0 47 16,0 0-46-16,0 0-76 15,0 0-17-15,0 0 16 16,-32 25 1-16,11-7 0 16,-3 1 1-16,4-5 2 0,3-4-2 15,5-7 15-15,1-3 33 16,4-9-19-16,2-8-9 16,5-1 36-16,0-3-10 15,6 2-22-15,12 1-17 16,0 5-8-16,4 5 0 15,1 5-9-15,-1 3 3 16,1 1-19-16,-1 15-86 16,0 26-86-16,-5-2-148 15,-10-3-205-15</inkml:trace>
  <inkml:trace contextRef="#ctx0" brushRef="#br0" timeOffset="534444.2589">24732 18354 1124 0,'0'0'251'15,"0"0"-112"-15,0 0-36 16,0 0-69-16,0 0-24 16,0 0-8-16,0 0-1 15,-91 26 14-15,70-26 5 16,3-8 14-16,0-7-5 15,4-2-7-15,8 0 11 16,6 2 14-16,0 1 12 16,11 1-40-16,11 0-19 15,6 1-1-15,5 7-5 0,3-1-26 16,2 6-56 0,12 0-122-16,-10 9-69 0,-7-2-283 0</inkml:trace>
  <inkml:trace contextRef="#ctx0" brushRef="#br0" timeOffset="534727.4032">25127 18313 580 0,'0'0'275'16,"0"0"-197"-16,0 0 50 16,0 0-29-16,0 0-36 15,0 0 47-15,0 0-12 16,3 54-37-16,-17-41-17 0,-5-3 1 15,-2-3 21-15,5-7 21 16,-2 0-4-16,6-7-21 16,6-9-31-16,3-4-7 15,3-3 13-15,13 2-30 16,11 2-7-16,6-1-3 16,0 5 2-16,0 10-22 15,-3 5-42-15,3 0-100 16,-10 13-109-16,-3-2-273 0</inkml:trace>
  <inkml:trace contextRef="#ctx0" brushRef="#br0" timeOffset="535330.0476">25865 18261 453 0,'0'0'557'0,"0"0"-447"16,0 0-3-16,0 0-4 15,0 0 0-15,-70-89-19 16,64 47-29-16,6-9 4 15,0-3-4-15,17 2-13 0,6 4-18 16,6 9 2-16,5 11-7 16,2 2-10-16,1 12 5 15,2 4-8-15,1 7-5 16,-2 3-1 0,-6 10-1-16,-5 10 0 0,-7 7-8 15,-5 6 8-15,-11 7 1 16,-4 5 6-16,-4 5 0 15,-22 0-5-15,-10 5 7 16,-7-4-7-16,-8 0 8 16,1-4-8-16,5-5 2 15,8-7-2-15,8-6 1 16,10-9 7-16,10-4 4 0,6-6-7 16,3-6-5-16,0 2 0 15,6-2 5-15,8 2 45 16,5-3 1-16,8-1-13 15,4-2-2-15,5 0-11 16,7 0-4-16,3 0-4 16,1-5-8-16,0 0-2 15,-3 3-7-15,-4-1 0 16,-3 3-1-16,-6 0-12 16,-1 0-39-16,-4-3-27 15,-5 3-20-15,0 0-67 16,2 0-115-16,-6 0-331 15,-4 0 245-15</inkml:trace>
  <inkml:trace contextRef="#ctx0" brushRef="#br0" timeOffset="535687.2496">25618 17544 114 0,'0'0'1424'0,"0"0"-1224"16,0 0-52-16,0 0-55 15,0 0-59-15,0 0-17 0,0 0-5 16,37-20-10-1,-1 20-1-15,10 0 15 0,6-2-1 16,10 0 1-16,4-1 5 16,3 1 1-16,0-4-12 15,-3 2-9-15,-5-2-1 16,-3 2 0-16,-5-2-12 16,-3 5-44-16,5-2-85 15,-12 3-203-15,-12 0-437 0</inkml:trace>
  <inkml:trace contextRef="#ctx0" brushRef="#br0" timeOffset="536186.7665">27339 17974 1498 0,'0'0'267'16,"0"0"-193"-16,0 0 39 15,0 0-60-15,0 0-40 16,0 0-12-16,0 0 16 15,-6 102 14-15,2-58 9 16,3 4-5-16,1-1-10 16,0-1-14-16,0-2 3 15,1-4-12-15,8-3-1 0,-3-3-1 16,0-7-19-16,-2-4-39 16,1-4-71-16,2-14-70 15,-2-5-206-15,-1 0-441 16</inkml:trace>
  <inkml:trace contextRef="#ctx0" brushRef="#br0" timeOffset="536416.588">27326 17617 1737 0,'0'0'230'15,"0"0"-154"-15,0 0-13 0,0 0-39 16,0 0-24-16,7-76-37 15,7 73-42 1,5 3-43-16,18 6-38 0,-4 8-171 16,-3 6-337-16</inkml:trace>
  <inkml:trace contextRef="#ctx0" brushRef="#br0" timeOffset="536832.9044">27914 17915 1162 0,'0'0'241'0,"0"0"31"0,0 0-60 15,0 0-76 1,0 0-63-16,0 0-26 0,0 0-16 16,-63 0-24-16,29 0-7 15,-2 6-2-15,-1 4 1 16,4 4 0-16,3 4 1 15,5 2-8-15,5 0 7 16,10 0 0-16,4-3-5 16,6-1 5-16,0-2-5 15,12 2 5-15,10-2-16 16,8-1-26-16,6-3 24 16,4-2 10-16,2 1-1 15,-5-1 8-15,-2 4 1 16,-6 3-6-16,-2 2-1 15,-3 3 8-15,-6-1 0 0,-5 4-5 16,-7-1 4-16,-6 3-15 16,0-2 9-16,-10 3 7 15,-13-2 0-15,0-1 9 16,-4-4-3-16,0-2-4 16,4-1 0-16,1-4 4 15,6-2-6-15,5-3-51 16,2-7-88-16,5 0-209 15,0 0-442-15</inkml:trace>
  <inkml:trace contextRef="#ctx0" brushRef="#br0" timeOffset="538338.3224">28948 17995 1136 0,'0'0'171'0,"0"0"-103"16,0 0 44-16,0 0-54 16,0 0 17-16,-12-77-18 0,4 67 4 15,1 3-2-15,-1 0-12 16,-5 3-21-16,-3 1-14 16,-8 3-2-16,-6 0-1 15,-4 11-9-15,-4 9 1 16,2 8-1-16,3 6 0 15,10 0 0-15,6 3 0 16,11 1 1-16,6-4-1 16,0 1 1-16,17-6 6 15,7-1-7-15,11-12-5 16,9-6-22-16,5-10 2 16,2 0-32-16,-2-19-36 15,-9-6 0-15,-7-4 26 0,-12-9 43 16,-9-3 17-16,-11-1 7 15,-1-1 13-15,0 9 1 16,-6 8 72-16,0 13 34 16,3 10-46-16,0 3-49 15,2 10-25-15,-1 17-1 16,-2 12-1-16,1 11 1 16,0 9 1-16,-3 4 0 15,0 5-1-15,-2-2 1 16,-3 1-1-16,-1-8 1 15,-6-5 0-15,-2-7 0 16,-7-3 0-16,-5-7 0 16,-10-4 5-16,-1-11-4 15,-3-4-1-15,2-8 2 16,7-7 6-16,7-3 0 0,8-3-1 16,10-11-1-16,9-6-6 15,3-5-3-15,1-2-32 16,33-12-121-16,-1 8-140 15,2-2-377-15</inkml:trace>
  <inkml:trace contextRef="#ctx0" brushRef="#br0" timeOffset="538781.5819">29198 18205 1230 0,'0'0'404'0,"0"0"-276"16,0 0 4-16,0 0-75 16,0 0-36-16,0 0 2 15,0 0-5-15,56-40-12 16,-28 23-6-16,5-1 1 16,-2-3 0-16,-3 1 0 15,-4 0 0-15,-9 0 1 16,-7 3 8-16,-7 0-2 15,-1-1 5-15,-3 1-12 16,-13 0 0-16,-7 0-1 16,-3 7-1-16,-4 5 0 15,-3 5-5-15,0 0 3 16,2 10 2-16,2 5 0 16,7 3 0-16,7 5-10 0,6 3 5 15,7 7 4-15,2 7 2 16,2 5 0-16,13 3 10 15,6 0-3-15,6-1-5 16,5-9-1-16,4-5 8 16,5-4-9-16,2-11-10 15,0-7-66-15,17-11-75 16,-12-7-122-16,-8-9-416 0</inkml:trace>
  <inkml:trace contextRef="#ctx0" brushRef="#br0" timeOffset="539246.8583">29619 17931 1455 0,'0'0'231'0,"0"0"-128"15,0 0-22-15,0 0-57 16,0 0-23-16,0 0-1 16,86-16 0-16,-64 39-1 15,-3 6-6-15,-5 11 7 16,-4 4 1-16,-6 5-1 15,-4 2 3-15,0 0-2 16,-11-2-1-16,-3-12 0 16,2-9 0-16,2-10 0 15,4-10 0-15,1-8 8 0,2 0 5 16,1-18-1-16,2-15-1 16,0-14-11-16,4-12-7 15,14 0 1-15,7 3 5 16,2 10 1-16,3 12 0 15,-4 7 2-15,1 8 8 16,-3 6-9-16,-3 6 0 16,1 1 0-16,-1 6-1 15,-1 0-2-15,1 16-5 16,-1 6 6-16,-5 6 1 16,0 8 25-16,-6 0-6 15,-4 7-9-15,-2-1-9 0,-3 3 0 16,0 0 0-1,0-5 1-15,0-7-1 0,0-7-1 16,0-6-48-16,3-13-135 16,8-7-345-16</inkml:trace>
  <inkml:trace contextRef="#ctx0" brushRef="#br0" timeOffset="539859.535">30356 18109 497 0,'0'0'865'0,"0"0"-765"16,0 0 22-16,0 0-22 15,0 0-50-15,0 0 14 16,0 0-36-16,40-39-18 0,-26 18-8 16,-1-4-1-1,-2-2 5-15,-1 0-5 0,-6 5-1 16,-2 5 19-16,-2 1 10 15,0 5-7-15,0 1-7 16,-15 2-6-16,-6 1-8 16,-6 0-1-16,-3 5-6 15,-1 2 6-15,1 0-3 16,2 14 2-16,3 7-1 16,1 8-4-16,6 10 5 15,2 3 0-15,8 9 1 16,7-1-1-16,1-1 1 15,10-2 0-15,12-8 0 0,5-6 2 16,4-12 4 0,5-6 2-16,5-8-8 0,5-7 0 15,0-1-12-15,0-17-8 16,-4-6 9-16,-4-12 4 16,-7-7 7-16,-4-10-1 15,-6 0-17-15,-5-2 5 16,-1 11 13-16,-6 9 0 15,-3 14 23-15,0 8-2 16,-3 7-8-16,0 5-6 16,3 1-6-16,1 2-1 15,6 17-1-15,1 9-6 16,-2 9 6-16,1 5 1 16,-4 5 3-16,-1 3-2 0,1-3 0 15,-3-2 1 1,1-8-2-16,1-9 1 0,2-7-1 15,2-7-43-15,19-14-112 16,-2-1-188-16,1-17-404 0</inkml:trace>
  <inkml:trace contextRef="#ctx0" brushRef="#br0" timeOffset="540249.9686">31193 17921 1313 0,'0'0'221'0,"0"0"-70"15,0 0-13 1,-82-33-81-16,45 33-32 0,-1 6 0 16,2 15-6-16,5 12-3 15,9 4-3-15,7 8-7 16,12-3 6-16,3 2 4 16,5-5-3-16,17-8 1 15,5-5-1-15,4-7-4 16,7-9-9-16,3-10 0 15,1 0-29-15,0-17-6 16,-1-12 6-16,-8-11 7 16,-6-6 11-16,-12 0-22 15,-6 8 32-15,-5 13 1 16,-4 15 27-16,0 10-19 16,0 0-8-16,-4 25-11 15,-5 12 10-15,2 10-5 16,0 6 5-16,4 2 1 0,3-1 0 15,0-11 0-15,3-7-6 16,11-9-25-16,20-20-88 16,-1-4-130-16,2-3-256 0</inkml:trace>
  <inkml:trace contextRef="#ctx0" brushRef="#br0" timeOffset="540589.0422">31770 17490 1400 0,'0'0'370'16,"0"0"-272"-1,0 0-16-15,0 0-44 0,0 0-38 16,0 0-5-16,0 0-6 16,-7 50 10-16,-3-6 1 15,-4 8 2-15,1 7 6 16,2 5 0-16,1 2 2 15,3 0 0-15,2 1 2 16,2-2 7-16,3-2-12 16,0-4 5-16,1-7-11 15,13-2 8-15,5-6-2 16,7-11-5-16,3-3-1 16,4-4 5-16,3-9-6 15,0-5-20-15,0-5-35 0,-2-7-48 16,-4-22-106-1,-11-8-130-15,-7-4-786 0</inkml:trace>
  <inkml:trace contextRef="#ctx0" brushRef="#br0" timeOffset="541053.2741">31526 17938 67 0,'0'0'1449'0,"0"0"-1273"15,0 0-39-15,0 0-4 16,0 0-81-16,0 0-20 16,0 0-32-16,92-48 1 0,-41 39 1 15,4 2-2 1,2 0-2-16,-4 0-4 0,0 5 0 16,-2-4 5-16,-4 4 0 15,-5 2 0-15,-5 0 0 16,-5 12 0-16,-8 7-7 15,-4 5-1-15,-6 6 0 16,-3 2-4-16,-6 5 11 16,-5-1-8-16,0 0 0 15,0-2 2-15,-8-4-6 16,-5-2-16-16,-3-10 11 16,-2-4 3-16,-4-5 7 15,-2-6 9-15,1-3 0 16,0-13 0-16,0-14 6 15,4-10 0-15,7-9-5 0,9-8 9 16,3 2 5 0,11 4-6-16,15 8-8 0,7 10 1 15,2 10-2-15,-3 5 0 16,0 13-1-16,-5 2-45 16,1 4-63-16,-6 13-136 15,-7 1-279-15</inkml:trace>
  <inkml:trace contextRef="#ctx0" brushRef="#br0" timeOffset="541608.1714">32348 18205 834 0,'0'0'346'15,"0"0"-170"-15,0 0 77 16,0 0-76-16,0 0-100 15,0 0-48-15,0 0-17 16,82-104 0-16,-64 62 4 16,-3-7 0-16,-5-5-9 15,-1-1-6-15,-4 3 0 16,-5 5 7-16,0 11-7 16,0 9 5-16,-10 7 4 15,-4 3-9-15,-7 7-1 16,-2 2-9-16,-2 4-5 0,-2 4-5 15,5 0 2 1,7 10-7-16,5 2 8 0,8 2 3 16,2 3 10-16,3 3-2 15,16 0 4-15,7-2 1 16,7-1 0-16,2 0 0 16,1 0 0-16,1 0 0 15,-5 1 1-15,-8 0-1 16,-2 2-1-16,-3 0 1 15,-5 3-1-15,-5-1 1 16,0 1 1-16,-5 4 0 16,-2-3-1-16,-2 1 0 15,0 2 0-15,-3 2 0 0,-7 1 0 16,2 0 0 0,-1 1 0-16,3-1 1 0,3 2-1 15,1-4 1-15,2-4-1 16,0-4 1-16,3-8 0 15,9-3-1-15,15-9-107 16,0 0-158-16,-2-10-232 0</inkml:trace>
  <inkml:trace contextRef="#ctx0" brushRef="#br0" timeOffset="541918.2022">32899 18439 354 0,'0'0'611'15,"0"0"-502"-15,0 0-52 16,0 0 1-16,0 0-29 15,0 0-13-15,0 0 7 16,-56-62 31-16,56 55 21 16,6 4 2-16,8 3-30 15,2 0-40-15,2 0-7 16,-3 0-1-16,-6 5-63 0,-3 3-123 16,-6-1-222-16</inkml:trace>
  <inkml:trace contextRef="#ctx0" brushRef="#br0" timeOffset="551925.5726">18318 5183 165 0,'0'0'216'15,"0"0"-121"-15,0 0-95 16,0 0-55-16,0 0 55 15,0 0 171-15,0 0-105 16,0 0-41-16,0 0-17 16,0 0-7-16,0 0 6 15,3 0-7-15,0 0-2 16,0 0-8-16,3 0-9 16,11-9-11-16,-1 1-60 0,1-1-276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5:12:04.5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2011 3044 1633 0,'0'0'172'0,"0"0"-138"15,0 0-20-15,-102 55-14 16,83-19 9-16,7 2-3 16,9 2 3-16,3-1-8 15,0 3 5-15,12 1 5 16,0 8 17-16,-2 18-3 16,-2 24 0-16,-2 16 4 0,1-9-20 15,-1-24 2 1,5-31-10-16,5-22 8 0,8-2-8 15,7-2 12-15,11-6 5 16,21-13 16-16,23-24-9 16,22-35-25-16,-1-20-91 15,-29 10-209-15,-26 7-408 0</inkml:trace>
  <inkml:trace contextRef="#ctx0" brushRef="#br0" timeOffset="503.4351">2539 3562 1053 0,'0'0'234'0,"0"0"-90"16,0 0 10-16,0 0-54 0,0 0-37 16,0 0-10-1,0 0 18-15,52 36 13 0,-3-63-43 16,-1-7-26-16,-5-4-5 16,-13-4 1-16,-18-1 1 15,-12 4-12-15,-6 5-7 16,-22 13-1-16,-8 14 8 15,-7 7-14-15,-2 21 13 16,-1 16 0-16,7 6 1 16,9 7 8-16,12 1-7 15,11-2 7-15,7-5-6 16,21-7 11-16,16-8 6 0,29-11 2 16,32-15-2-1,27-13-3-15,7-27-6 0,-26-10-10 16,-29 2-13-16,-32 6-24 15,-8-12-1-15,-8-23-7 16,-13-20-3-16,-7 2-46 16,-9 24 0-16,-6 30 80 15,0 28 14-15,0 4 112 16,-1 6 3-16,-1 0-53 16,1 10-46-16,-4 17-5 15,1 11 6-15,4 9 13 16,3 6-14-16,3 4 3 15,6-1 17-15,10 2-14 16,7-3-3-16,2-4-13 16,5-2-6-16,1-3-6 0,11-2-133 15,-11-9-137-15,-5-20-445 16</inkml:trace>
  <inkml:trace contextRef="#ctx0" brushRef="#br0" timeOffset="670.2034">3161 3424 1603 0,'0'0'320'0,"0"0"-157"15,0 0-109-15,0 0-35 16,130-77-19-16,-39 44 0 16,18 3-5-16,9 4-142 15,-29 12-179-15,-23 9-453 0</inkml:trace>
  <inkml:trace contextRef="#ctx0" brushRef="#br0" timeOffset="1117.2746">4998 3198 1273 0,'0'0'589'15,"0"0"-451"-15,0 0 13 16,0 0-82-16,0 0-52 16,-106 5-17-16,61 33 6 0,2 12 16 15,4 7-7-15,12 7-6 16,14-3 1-16,13-7-10 16,7-7 6-16,26-12-4 15,12-12 10-15,13-12 7 16,6-11-1-1,2-1-2-15,-5-25 2 0,-6-9-4 16,-16-21-2-16,-12-22-10 16,-17 5-2-16,-7 9-2 15,-3 18 2-15,0 28 0 16,-7 10 15-16,-2 8-15 16,4 6-16-16,-4 24 1 15,2 12 14-15,4 6 1 16,3 5-1-16,0-2-5 0,18-3 6 15,1-7 0-15,5-6 0 16,0-8-15-16,4-8-56 16,5-19-53-16,-3-4-86 15,-8-22-152-15</inkml:trace>
  <inkml:trace contextRef="#ctx0" brushRef="#br0" timeOffset="1338.4311">4641 2915 1674 0,'0'0'204'15,"0"0"-152"-15,0 0 56 0,0 0-4 16,0 0-34-16,91-24-26 16,12 6-7-16,0 0-3 15,-15 5-24-15,-28 6-10 16,-14 2 0-16,8 4-7 15,20 1-113-15,-8 0-174 16,-17 0-468-16</inkml:trace>
  <inkml:trace contextRef="#ctx0" brushRef="#br0" timeOffset="1561.5965">5493 3316 1618 0,'0'0'197'0,"0"0"-134"16,0 0 18-16,0 0 29 15,134 3-21-15,-65-16-35 16,4-7-32-16,3-1-15 16,-18 0-6-16,2 0-1 15,-15 4-68-15,-14 1-76 16,-13 5-334-16,-15 5-621 0</inkml:trace>
  <inkml:trace contextRef="#ctx0" brushRef="#br0" timeOffset="1788.3495">5702 3454 1416 0,'0'0'268'0,"0"0"-131"16,0 0-43-16,0 0-12 15,0 0 1-15,0 0-34 16,0 0-15-16,55 7 19 16,-13-7-9-16,10 0-20 15,5-2-11-15,1-6-13 16,-4 1 0-16,1-1-32 16,18-5-39-16,-16 2-101 15,-11-3-224-15</inkml:trace>
  <inkml:trace contextRef="#ctx0" brushRef="#br0" timeOffset="2370.7725">7270 3042 1099 0,'0'0'711'0,"0"0"-620"16,0 0-58-16,0 0-5 15,94-35-6-15,-58 35-7 16,4 1 3-16,2 15-4 15,0 5-6-15,-4 7-8 16,-8 6 0-16,-12 7 1 16,-13 4-1-16,-5 1-33 15,-11 0-2-15,-8-10 18 16,-1-9 11-16,7-10 6 16,1-8 0-16,3-3 7 15,5-4 5-15,1-2 2 16,3 2 1-16,0-1-2 15,3 2-13-15,16 5 1 16,5 5-1-16,7 5 12 0,8 6-3 16,-3 5-8-16,0 1 1 15,-8 3-2-15,-7 1 7 16,-15 0-7-16,-6 0 15 16,-12-1 22-16,-21 1-1 15,-16-1-9-15,-17-4 23 16,-25-3-1-16,8-10-9 15,8-11-19-15,11-5-7 16,18-7-14-16,4-11-31 16,3-5-63-16,24-13-20 15,12 3-92-15,3 0-669 0</inkml:trace>
  <inkml:trace contextRef="#ctx0" brushRef="#br0" timeOffset="2770.4407">7007 2780 1445 0,'0'0'193'0,"0"0"-91"16,0 0-34-1,0 0 5-15,0 0-3 16,0 0-5-16,0 0 27 0,8-2-15 16,10 2-11-16,15-3-8 15,13-2-2-15,21-5-13 16,2 0-19-16,5-1-23 15,4-1 14-15,-11 4-15 16,3-1 1-16,-9 4-2 16,-10 2 1-16,-8 3-2 15,-16 0-47-15,-9 0-49 16,-5 12-80-16,-8 3-111 16,-2-2-271-16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5:24:24.1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1938 4841 290 0,'0'0'78'16,"0"0"-29"-16,0 0-37 15,0 0-12-15,0 0-6 16,0 0-115-16</inkml:trace>
  <inkml:trace contextRef="#ctx0" brushRef="#br0" timeOffset="546.887">1957 4686 411 0,'0'0'116'16,"0"0"34"-16,0 0-72 15,0 0 43-15,0 0 29 16,0 0-8-16,0 0-17 16,9-69 2-16,-9 65 8 15,0 2-34-15,0 2-24 16,0 0-43-16,0 3-34 0,0 14-29 16,0 11 14-16,-3 13 15 15,-6 8 0-15,3 9 1 16,0 2 0-16,3-1 8 15,3-3-8-15,0-3 6 16,0-10-6-16,5-6 11 16,4-7-12-16,1-9-35 15,-1-10-136-15,-3-5-72 16,0-6-282-16</inkml:trace>
  <inkml:trace contextRef="#ctx0" brushRef="#br0" timeOffset="906.2736">1957 5023 929 0,'0'0'114'16,"0"0"-75"-16,0 0 39 0,0 0 41 15,84-3-38-15,-53-9-4 16,2-8-38-16,7-4-13 16,-3-6-10-16,1-2-9 15,-7-5-5-15,-4-4-2 16,-8-1-15-16,-7-2 0 15,-7 5-20-15,-5 6 35 16,0 9 5-16,0 12 73 16,0 7 17-16,0 5-41 15,-3 0-40-15,-5 17-13 16,2 9 6-16,-4 9-7 16,1 7 0-16,3 6 0 0,0 3 10 15,2 1 1 1,-1 1-3-16,5-2-7 0,0-1 9 15,0-6-8-15,10-7-2 16,7-9-23-16,20-12-161 16,0-8-66-16,-4-8-137 0</inkml:trace>
  <inkml:trace contextRef="#ctx0" brushRef="#br0" timeOffset="1421.8952">2599 5002 487 0,'0'0'682'15,"0"0"-627"-15,0 0-55 16,0 0 22-16,0 0 34 16,0 0 70-16,0 0 50 0,89-6-84 15,-59-15-38-15,0-5-28 16,-2-6-17-16,-7-3 1 16,-6 0 2-16,-6-1-12 15,-9 4 0-15,0 7 1 16,0 9 17-16,-15 10 27 15,-7 6-35-15,-4 9-10 16,-11 18-9-16,-2 10 9 16,3 11-1-16,5 6 0 15,12 5-1-15,8-5 1 16,11-4-5-16,3-9-3 16,24-11 2-16,12-11 7 15,16-8 15-15,9-11 1 16,5 0 2-16,1-14-9 0,-6-15-9 15,-3-11-7-15,-10-22-4 16,-8 2-8-16,-13-4-28 16,-6 6-7-16,-12 19 54 15,-3 9 1-15,-6 13 65 16,-3 11-9-16,0 6-38 16,0 0-19-16,0 19-28 15,0 9 18-15,3 11 7 16,4 7 3-16,-1 6 0 15,3 0 0-15,2-1 7 16,2-6-6-16,7-5-1 16,2-11 0-16,24-12-82 0,-4-9-144 15,0-8-158-15</inkml:trace>
  <inkml:trace contextRef="#ctx0" brushRef="#br0" timeOffset="1750.0318">3673 4903 909 0,'0'0'120'0,"0"0"-80"16,0 0-11-16,0 0 32 15,0 0 53-15,0 0 53 16,101 67-14-16,-75-77-70 16,-4-10-22-16,-6-4-23 15,-8-6-16-15,-8-2-5 0,0-1-17 16,-6 4 15-1,-12 6-5-15,3 11 13 0,-3 10-13 16,-4 2-10-16,-5 23-1 16,0 13-2-16,-3 13 2 15,3 7 1-15,5 4 1 16,10 0 13-16,12-7 11 16,0-7 0-16,15-10 4 15,15-5-11-15,7-4-2 16,11-6-16-16,38-10-50 15,-14-5-197-15,0-6-614 0</inkml:trace>
  <inkml:trace contextRef="#ctx0" brushRef="#br0" timeOffset="2330.2813">5644 4982 1362 0,'0'0'181'0,"0"0"-13"16,0 0-82-16,0 0-51 0,97-65-12 15,-57 57-12-15,2 4 2 16,4 4-12-16,-3 0 0 16,-10 11-1-16,-6 9-7 15,-15 4-3-15,-9 5-31 0,-3 7-41 16,-15-2 10-16,-6-4-3 15,0-7 50-15,8-10 14 16,8-4 10-16,5-8 1 16,0 3-1-16,14-1 1 15,14 3 15-15,5 3 23 16,10 5-12-16,-1 2-14 0,-6 1-2 16,-3 3 1-16,-11-1-11 15,-13 1 1 1,-9 0-1-16,0 1 1 15,-18-2 39-15,-18-1 21 16,-13-3-11-16,-9-3-21 16,-5-4-7-16,-4-8-10 15,3 0-5-15,4-7-7 16,14-12-12-16,10-17-51 16,15 5-132-16,14-2-376 0</inkml:trace>
  <inkml:trace contextRef="#ctx0" brushRef="#br0" timeOffset="2564.6587">5578 4759 1279 0,'0'0'175'15,"0"0"-62"-15,0 0-28 16,0 0 4-16,0 0 32 15,0 0-31-15,100-48-54 16,-15 26-20-16,-3 2-7 0,-4 4-9 16,-14 6-61-1,-12 5-12-15,24 2-49 0,-15 0-160 16,-10 2-286-16</inkml:trace>
  <inkml:trace contextRef="#ctx0" brushRef="#br0" timeOffset="2845.9201">6351 4602 1380 0,'0'0'230'16,"0"0"-101"-16,0 0-89 0,0 0-21 16,107 8-7-16,-68 13-2 15,3 10 6-15,1 9-7 16,-4 9 5-16,3 18 4 15,-5 20-4-15,-10-7 4 16,-9-5-17-16,-12-10 0 16,-6-16 8-16,0 6-8 15,-14 3 7-15,-8-6-8 16,-8-5-2-16,-4-8-33 16,-15-6-25-16,-38-16-4 15,8-7-143-15,4-10-364 0</inkml:trace>
  <inkml:trace contextRef="#ctx0" brushRef="#br0" timeOffset="3158.4256">5408 4384 995 0,'0'0'158'16,"0"0"-121"-16,-94 69-21 15,37-12-1-15,-10 22 34 16,3 20 44-16,7 8 10 16,22-2-2-16,18-10-42 15,17-23-10-15,0-15-14 16,17-15-3-16,14-8 2 0,26 7-11 15,35 4-2-15,39-3-21 16,14-14-35-16,1-22-114 16,-41-6-114-16,-28-9-440 0</inkml:trace>
  <inkml:trace contextRef="#ctx0" brushRef="#br0" timeOffset="3470.9226">7088 4217 1448 0,'0'0'182'16,"0"0"-122"-16,0 0-59 15,0 0 0-15,0 0-1 16,-33 81 10-16,21-41 9 16,-1 4-9-16,7 3 0 15,3 1-8-15,3 2 5 16,0-1 6-16,6 2-13 16,10-2-10-16,17 13-183 0,-2-12-120 15,-1-15-550-15</inkml:trace>
  <inkml:trace contextRef="#ctx0" brushRef="#br0" timeOffset="3658.424">7419 4889 1445 0,'0'0'259'0,"0"0"-109"15,0 0-15-15,0 0-59 16,0 0-42-16,88-14-15 15,-37 6-12-15,6-2-7 16,4 1-73-16,10 2-117 0,-15 0-303 16,-13 7-609-16</inkml:trace>
  <inkml:trace contextRef="#ctx0" brushRef="#br0" timeOffset="3830.303">7428 5174 1337 0,'0'0'181'16,"0"0"-44"-16,0 0-29 16,0 0-10-16,0 0-19 15,96 1-13-15,-38-2-36 16,12-9-30-16,36-11-30 16,-18 0-128-16,-9-2-237 0</inkml:trace>
  <inkml:trace contextRef="#ctx0" brushRef="#br0" timeOffset="4267.8154">8477 4796 504 0,'0'0'1051'0,"0"0"-838"16,0 0-110-16,112-61-51 15,-70 50-24-15,4 3-8 16,-5 5-5-16,4 3-6 15,-9 0-9-15,-9 7-1 16,-9 8-8-16,-12 8-16 16,-6 4-61-16,-3 2-5 0,-18 4 20 15,-3-5 23 1,2-5 34-16,5-7 13 0,4-7 1 16,10-3 1-16,0-3 23 15,3-2-1-15,0 3-16 16,12 3-5-16,9 6 15 15,7 5 4-15,5 6-5 16,0 6-9-16,-2 1-6 16,-4 1 6-16,-8 0-7 15,-8-4 0-15,-11-3-1 16,0-1-6-16,-11-4 7 16,-14-2 17-16,-5-7 18 15,-6-1-11-15,-8-7-2 0,-1-3-9 16,-6 0-6-1,-4-14-7-15,-9-15-41 0,13 2-200 16,14 0-469-16</inkml:trace>
  <inkml:trace contextRef="#ctx0" brushRef="#br0" timeOffset="4533.4378">8595 4449 1545 0,'0'0'181'0,"0"0"-110"16,0 0-22-16,0 0 28 16,0 0 40-16,0 0-33 0,0 0-46 15,116-24-24-15,-59 21-8 16,7 2-6-16,0 1 0 15,-1 0 1-15,-5 0-1 16,-7 0-34-16,-8 6-47 16,-4 1-86-16,-14 0-207 15,-4-3-497-15</inkml:trace>
  <inkml:trace contextRef="#ctx0" brushRef="#br0" timeOffset="5549.0774">5621 6396 1134 0,'0'0'139'16,"0"0"-99"-16,105-5-25 16,-68 5-15-16,-4 9-6 15,-8 10-13-15,-14 4 4 16,-8 5-18-16,-3 3-64 16,-26 0 56-16,-8 0 35 15,-9-3 6-15,4-5 0 16,9-6 9-16,5-6-8 15,14-6 0-15,11 0 0 16,0-4 26-16,14 2 50 16,17 1-6-16,8 3-25 0,10 6-12 15,3 4-20 1,-7 3 4-16,-6 3-5 0,-12 3-2 16,-11 0-1-16,-10 0-8 15,-6-1 33-15,-12 1 78 16,-15-2-31-16,-14-3-28 15,-9-3-13-15,-8-6-6 16,-6-8-9-16,-2-4-14 16,5 0-12-16,-12-34 0 15,19 3-95-15,14-4-288 0</inkml:trace>
  <inkml:trace contextRef="#ctx0" brushRef="#br0" timeOffset="5788.9176">5465 6296 1431 0,'0'0'191'16,"0"0"-67"-1,0 0-63-15,0 0 20 0,0 0-26 0,85-34-34 16,-30 26-21-16,12 2 1 15,6 3-1-15,-12 3-1 16,8 0-6-16,-11 12-50 16,9 8-139-16,-17-4-199 15,-12-5-452-15</inkml:trace>
  <inkml:trace contextRef="#ctx0" brushRef="#br0" timeOffset="6070.1483">6312 6129 1527 0,'0'0'220'15,"0"0"-153"-15,0 0-46 16,0 0-21-16,105 62 0 16,-64-23-1-16,4 9 1 15,1 7 6-15,-1 14 4 16,-9 17-4-16,-9 13-6 15,-18 2 1-15,-9-16-1 16,-9-22 9-16,-15-20-7 16,-7 0 0-16,-22 13-1 15,-30 10-1-15,-26 0-11 0,-13-16-26 16,2-28-33-16,29-16-109 16,21-6-220-16</inkml:trace>
  <inkml:trace contextRef="#ctx0" brushRef="#br0" timeOffset="6382.6565">5077 6204 851 0,'0'0'671'0,"-85"-5"-616"15,31 8-44-15,-7 19-11 16,0 11-1-16,5 7 1 16,9 14 1-16,8 15 8 15,15 22 1-15,24 13 6 16,14 3 12-16,24-19 1 16,10-25-11-16,18-8-5 15,32-5 1-15,26-5 2 16,21-14-16-16,7-28-77 15,-45-3-148-15,-19-26-411 0</inkml:trace>
  <inkml:trace contextRef="#ctx0" brushRef="#br0" timeOffset="6851.4122">7091 5929 983 0,'0'0'205'0,"0"0"23"15,0 0-102-15,-42-77-62 0,39 54 19 16,3 0 6-16,3 1 8 15,24 2-36-15,6 5-28 16,4 2-26-16,5 12-7 16,1 1-13-16,-4 4-3 15,-9 17 1-15,-5 5-14 16,-11 6-55-16,-11 4-65 16,-3 1 24-16,-8 6 47 15,-17-4 43-15,-2-2 10 16,0-1 18-16,0-5 4 15,8-4 2-15,2-6 0 16,7-5 1-16,4-5 0 16,6-5 1-16,0-3-1 15,0-2 42-15,19-1 35 16,11 3 57-16,12-3-26 0,25 0-64 16,24 0-44-16,15 0-15 15,-16 0-180-15,-19-3-411 0</inkml:trace>
  <inkml:trace contextRef="#ctx0" brushRef="#br0" timeOffset="7085.7902">7737 6511 487 0,'0'0'1062'0,"0"0"-942"0,0 0-73 16,0 0 11 0,0 0-3-16,88 4 34 0,-33-4-26 15,8 0-38-15,4 0-18 16,-3-3-7-16,2 2-91 16,-20-1-180-16,-13 1-419 0</inkml:trace>
  <inkml:trace contextRef="#ctx0" brushRef="#br0" timeOffset="7252.6162">7701 6783 1348 0,'0'0'337'16,"0"0"-145"0,0 0-48-1,0 0-74-15,130 0-45 0,-60-4-16 16,3-2-9-16,15 2-33 15,-10 2-110-15,-17-2-345 0</inkml:trace>
  <inkml:trace contextRef="#ctx0" brushRef="#br0" timeOffset="8010.6257">9241 6403 1224 0,'0'0'172'16,"0"0"-54"-16,0 0-76 0,110-19-20 15,-74 19-15-15,0 1-7 16,-8 13-15-16,-7 4 2 16,-9 8 0-16,-12 3 7 15,0 10-26-15,-30-1-33 16,-4 1 1-16,-2-5 34 16,9-10 24-16,8-9 5 15,10-9 1-15,9-2 0 16,0-2 64-16,22 1 26 15,8 1-32-15,15 4-33 16,7 4-18-16,6 5-1 16,0 2-5-16,-13 5-1 15,-6 2-1-15,-15 1-12 0,-18-1 4 16,-6 3 9-16,-6-1 16 16,-24-6 40-16,-9 2-2 15,-10-8-13-15,-12-2-5 16,-8-9-5-16,-1-5-12 15,-3 0-12-15,6-19-7 16,-8-22-22-16,20 3-93 16,16-2-253-16</inkml:trace>
  <inkml:trace contextRef="#ctx0" brushRef="#br0" timeOffset="8307.4398">9059 6204 1300 0,'0'0'171'0,"0"0"-111"16,0 0-2-16,0 0-1 15,0 0-18-15,0 0 27 16,149-9-21-16,-25 9-17 15,9 0-8-15,-4 0-5 16,-33 4-14-16,-35-3 1 16,-19-1-1-16,-6 2-1 15,-5-2-26-15,-1 4-109 0,-8-1-145 16,-11-1-397-16</inkml:trace>
  <inkml:trace contextRef="#ctx0" brushRef="#br0" timeOffset="11550.766">10461 6472 424 0,'0'0'649'0,"0"0"-500"15,0 0-22-15,0 0 33 16,0 0-42-16,0 0-19 15,0 0-13-15,-22-65 8 16,22 64-20-16,0 1-21 16,0 0-31-16,0 0-22 15,6 1-13-15,7 15 11 16,10 7 2-16,8 9 6 16,9 8 1-16,8 3-6 15,4 7 8-15,8-1-7 16,1-1 4-16,-3 0-5 15,-3-1 0-15,-2-5 0 16,-10-4-1-16,-6-4-29 0,-7-4-64 16,-12-9-25-1,0-4-114-15,-9-7-68 0,-6-10-213 16</inkml:trace>
  <inkml:trace contextRef="#ctx0" brushRef="#br0" timeOffset="11847.6496">10861 6317 1335 0,'0'0'182'0,"0"0"-130"0,0 0-39 15,0 0-13 1,0 0-23-16,0 0 2 0,0 0 11 15,-73 71 9-15,52-33 1 16,-3 6 0-16,-4 4 2 16,-2 2-1-16,-6 3 0 15,-6-4 12-15,4-1-5 16,2-6-6-16,0-3 5 16,3-7 0-16,5-4-7 15,4-5-84-15,5-8-184 16,13-8-417-16</inkml:trace>
  <inkml:trace contextRef="#ctx0" brushRef="#br0" timeOffset="12550.7767">11504 6981 1175 0,'0'0'177'16,"0"0"2"-16,0 0-50 16,0 0-31-16,0 0-51 15,0 0 2-15,0 0-33 0,-52-10-10 16,25 3-5-16,-5 1-1 15,3 3 0-15,-1 3-1 16,8 0 1-16,2 0-2 16,4 2-5-16,7 5 6 15,-3 1-8-15,6 2 3 16,3 1-1-16,3 3-5 16,0 2-3-16,0 2 8 15,0 5 7-15,4 3 0 16,7 3 2-16,-5 1-1 15,3-1 5-15,-3-1-5 16,-3-2 1-16,4-4-1 16,-4-4-1-16,0-5 1 15,1-3 6-15,0-6-7 16,-1-4 1-16,3 0 8 0,1 0 29 16,8-5 12-16,3-7-34 15,6-2-15-15,0 4 0 16,7 4 0-16,-1 0-1 15,6 5 0-15,4 1 0 16,2 0-1-16,-5 7 0 16,3 8-1-16,-10 2-11 15,-5 4 1-15,-2-1 6 16,-14 2 4-16,-5-1-15 16,-4 2 0-16,-4-1 11 15,-17-4 6-15,-6 1 9 16,-6-3-7-16,-10-3 5 15,-5-3 5-15,-4-5-6 0,-6-2-5 16,7-1-1 0,-1-2-13-16,6 0-44 0,7 0-79 15,9-10-102-15,15-2-310 0</inkml:trace>
  <inkml:trace contextRef="#ctx0" brushRef="#br0" timeOffset="13207.0285">12049 6452 814 0,'0'0'188'0,"0"0"9"16,0 0 23-16,0 0-67 15,0 0-31-15,61-78-66 16,-28 61-27-16,7 7-19 0,8 0 0 15,1 6-4-15,-1 4-6 16,-5 0 0-16,-6 10-12 16,-7 8-3-16,-9 6 7 15,-12 4-7-15,-9 6-14 16,0 1 8-16,-21 4 13 16,-7-6 7-16,-8-2 0 15,0-5 1-15,4-9 8 16,9-3-7-16,5-9 0 15,6-2 5-15,6-3 14 16,6 0 43-16,0 0-28 16,3 0 12-16,15-3-16 15,3 1-15-15,9 0-16 16,1 2 0-16,9 3-8 16,-4 12 0-16,-3 7-1 0,-8 3 0 15,-5 3 3-15,-7 2-4 16,-10 0-9-16,-3-4 0 15,0-2 10-15,-16-2 9 16,-7-4 1-16,-2-5 12 16,-8-3-7-16,-10-6 1 15,-2-4 4-15,-7 0-10 16,0-7-1-16,-11-13-63 16,15 3-174-16,14 0-155 0</inkml:trace>
  <inkml:trace contextRef="#ctx0" brushRef="#br0" timeOffset="13582.0521">11955 6204 939 0,'0'0'228'0,"0"0"-77"0,0 0-106 16,0 0-19-16,126-18 4 15,-51 11 9-15,19-1 18 16,13-2 3-16,-2 1-21 16,-29 6-20-16,-23 0-10 15,-18 3-8-15,-2 0 0 16,0 0-1-16,-5 12-101 16,-10 2-236-16,-9-1-630 0</inkml:trace>
  <inkml:trace contextRef="#ctx0" brushRef="#br0" timeOffset="14207.0462">13551 6499 114 0,'0'0'1022'15,"0"0"-779"-15,0 0-28 16,0 0-52-16,0 0-66 15,0 0-50-15,95-32-24 16,-30 22-5-16,20 2-11 16,-1 2-6-16,-4 2 0 15,-15 2 0-15,-12 2-1 16,-1 0-33-16,13 0-87 16,-18 5-179-16,-13-1-287 0</inkml:trace>
  <inkml:trace contextRef="#ctx0" brushRef="#br0" timeOffset="14441.4196">13688 6766 992 0,'0'0'221'0,"0"0"-133"15,0 0 25-15,0 0 9 16,0 0 37-16,127 1-33 15,-70-1-60-15,10 0-37 16,0 0-19-16,-6 0-9 16,2 0 0-16,-5 0-1 15,-6 0-47-15,23 0-86 0,-17 0-202 16,-10 0-733-16</inkml:trace>
  <inkml:trace contextRef="#ctx0" brushRef="#br0" timeOffset="19868.4042">15498 6311 622 0,'0'0'343'16,"0"0"-238"-16,0 0-67 16,0 0-14-16,0 0 11 15,0 0-35-15,0 0-27 16,-2-26-132-16,16 12-140 0</inkml:trace>
  <inkml:trace contextRef="#ctx0" brushRef="#br0" timeOffset="20624.4748">15499 6211 77 0,'0'0'900'0,"0"0"-748"16,0 0-30-16,0 0-24 15,0 0-27-15,0 0-23 16,0 0-20-16,-1 5-8 16,1-4-20-16,-2 2-1 15,2 2-15-15,-3 7-2 16,-3 6 8-16,-1 8 10 15,-9 7 0-15,-7 6 1 16,-2 4 9-16,-5 3-9 0,-7-2 6 16,4-1-5-16,2-5 5 15,5-4-6-15,7-7 0 16,6-2 6-16,0-5-6 16,9-7-1-16,1-5 2 15,3-2-2-15,0-3-8 16,0 1 8-16,12 0 34 15,9 2 1-15,2 1 29 16,12 0 2-16,4-2-19 16,10 1-14-16,2-5 1 15,7 2-17-15,5-3-3 16,-2 0-6-16,-5 0 0 16,-1-3-7-16,-10-1 0 15,-5-1-1-15,-8-5 1 0,-10 3 6 16,1-6-7-16,-10 0 0 15,1-1-19-15,-8-2-28 16,-6 0-46-16,0 2 23 16,-3 0 19-16,-11 1 23 15,-2 3 5-15,-3 0 5 16,-1 3 8-16,4 2 10 16,3 1 18-16,4 1 44 15,2 2 1-15,4 0-3 16,2 1-2-16,1 0-5 15,0 0-23-15,0 0-15 16,0 0-14-16,0 0-1 16,-3 9-10-16,3 7 10 0,0 13 0 15,0 4 0-15,0 10 8 16,0 4 4-16,0 3-2 16,0 2-8-16,3-2 4 15,-2-4-6-15,2 1-20 16,-1-8-83-16,-2-3-89 15,0-12-109-15,0-15-424 0</inkml:trace>
  <inkml:trace contextRef="#ctx0" brushRef="#br0" timeOffset="20998.2855">15227 6036 932 0,'0'0'159'15,"0"0"10"-15,0 0-51 16,0 0 21-16,0 0 2 16,0 0-17-16,0 0-55 15,65-7-43-15,-23 3-15 16,6 0-10-16,7 0 6 0,4 1-6 16,3 2 0-16,-4-1 5 15,0 2-6-15,-3 0-33 16,14 0-104-1,-17-1-181-15,-10-3-449 0</inkml:trace>
  <inkml:trace contextRef="#ctx0" brushRef="#br0" timeOffset="23005.8177">18250 3252 98 0,'0'0'316'0,"0"0"-68"16,0 0-87-16,0 0-57 16,0 0 40-16,0 0-21 15,0 0-1-15,50-70-22 16,-50 70 6-16,0 0-35 15,0 0-39-15,0 0-11 16,0 0-21-16,0 4-28 16,0 9 5-16,0 7 23 15,0 7 18-15,0 8-5 16,0 4-5-16,0 8-2 16,0 3-6-16,0 7 10 15,-6 12-8-15,-6 16 8 16,2 14-8-16,0 4-2 15,6-17 7-15,2-23-6 0,2-21 9 16,0-6 6-16,0 5-14 16,0 5 8-16,0 5 1 15,0-3-9-15,0-5 5 16,0-3-6-16,3-5 1 16,3-7 8-16,1-5-10 15,0-6 1-15,-4-5-1 16,0-7-31-16,3-5-87 15,0-11 47-15,0-12-3 16,1-5-697-16</inkml:trace>
  <inkml:trace contextRef="#ctx0" brushRef="#br0" timeOffset="23512.3414">18285 3203 527 0,'0'0'274'16,"0"0"-44"-16,0 0-64 15,0 0-8-15,0 0-17 16,0 0-61-16,0 0-35 15,88-8-25-15,-21 3 6 16,30 1-8-16,33 4-5 16,11 0-4-16,1 0-8 15,-9 0 0-15,-16 4 1 16,-9-2-1-16,-18-2 9 16,-25 0-10-16,-20 0 1 15,-11 0-1-15,-2 0-11 16,-8 0-21-16,-3 0-30 15,-15-2-2-15,-6 1-24 0,-29 1-189 16,-3 0-70-16,-7-1-195 0</inkml:trace>
  <inkml:trace contextRef="#ctx0" brushRef="#br0" timeOffset="24173.1778">18811 3582 459 0,'0'0'829'15,"0"0"-710"-15,0 0 22 16,-14-84-48-16,8 60-23 16,0 3-30-16,-5 4-8 15,1 5-2-15,-2 7-19 16,-4 5-11-16,-9 0-12 16,-6 14 0-16,-7 10 5 15,-1 7 4-15,3 3-6 16,6 1 3-16,11-3 5 15,13-3-12-15,6-8-7 16,0-7 20-16,17-4 0 16,8-6 23-16,10-4-2 15,4 0 8-15,6-12-19 16,-2-8 2-16,-3-4-3 16,-5-3-2-16,-9-1 3 0,-3-2 2 15,-13 6-5-15,-2 4-1 16,-5 8 12-16,-3 6 11 15,0 6-20-15,0 0-9 16,0 0-20-16,0 7-7 16,0 11 14-16,4 8 7 15,0 6 6-15,3 5 0 16,2 4 0-16,-5 4 0 16,3 0 0-16,-4 3 0 15,-1 3 1-15,-2 0 0 16,0-2 1-16,0-2-1 15,0-5-1-15,-5-5 1 16,0-6-1-16,2-6 0 16,3-5-5-16,0-5-88 0,8-5-158 15,6-7-233-15</inkml:trace>
  <inkml:trace contextRef="#ctx0" brushRef="#br0" timeOffset="26162.0851">18003 3525 586 0,'0'0'377'16,"0"0"-164"-16,0 0-32 16,0 0 27-16,0 0-76 15,0 0-41-15,-7 0-27 16,-7 0-36-16,-8 0-19 16,-10-2-7-16,-7 1-2 15,-7-1 0-15,1 2 0 16,1 0 1-16,3 0 0 15,9 0-1-15,5 0 1 0,9 0 0 16,8 0-1 0,2 0 1-16,5 0 5 0,3 0-6 15,0 0-6-15,0 0-7 16,0 0-6-16,0 5-2 16,3 6 7-16,5 8 14 15,-5 4 0-15,4 5 2 16,-1 4 0-16,-3 0-1 15,0 0 0-15,-2 0 1 16,-1-3-1-16,2-4 5 16,-2-2-6-16,0-6 1 15,1-4-1-15,2-8 7 16,0-2-7-16,3-3 1 0,5 0 20 16,5 0 21-1,13-10-24-15,3-1-17 0,8 1 6 16,2 2-7-16,3 5 0 15,-2 3 0-15,1 0-1 16,-1 13-9-16,-4 8 9 16,-8 5-10-16,-4 6-2 15,-7 1 6-15,-7 1-11 16,-10-2 9-16,-3-5-17 16,-3-1-6-16,-18-5 6 15,-7-2 19-15,-11-4 7 16,-13-5 8-16,-6-6-8 0,-4-4 2 15,1 0-2 1,-1-10-23-16,10-5-90 0,9-8-131 16,15 5-86-16,13-1-276 15</inkml:trace>
  <inkml:trace contextRef="#ctx0" brushRef="#br0" timeOffset="26615.2212">18959 2619 740 0,'0'0'381'16,"0"0"-156"-16,0 0-73 15,0 0-15-15,0 0-35 16,0 0-22-16,0 0-9 15,0-12-14-15,0 12-15 16,0 0-20-16,0 0-22 16,-2 6 0-16,-3 11-23 15,-1 14 10-15,-5 22 12 0,0 4 1 16,-2 5 0 0,3 3 1-16,1-13 0 0,5 6 0 15,1-3-1-15,3 1-16 16,13 15-119-16,7-13-204 15,0-12-253-15</inkml:trace>
  <inkml:trace contextRef="#ctx0" brushRef="#br0" timeOffset="27349.606">18882 4387 453 0,'0'0'972'16,"0"0"-811"-16,0 0-72 16,0 0-19-16,0 0-36 15,0 0-34-15,0 0 8 16,-68-9-8-16,39 8 0 0,-3 1 0 16,-2 0 0-16,3 0 1 15,1 0 0-15,3 0-1 16,8 3 0-16,4 1 0 15,5 0-1-15,6 2-6 16,4-1-12-16,0 3-16 16,0 0 33-16,7 4 2 15,6 2 6-15,-3 2-5 16,5 1 1-16,-1 0 5 16,-4 0-7-16,-3-2 1 15,-1-3 0-15,-1-4 5 0,-2-1-6 16,-2-2-6-16,1-4 4 15,-1 0-5-15,2-1 6 16,1 0 1 0,9 0-9-16,6 2 9 0,14-1 9 15,6-1 1-15,7 2-8 16,2-1-1-16,-2 2 0 16,-1 3 0-16,-6 2-1 15,-7 2-6-15,-3 4 5 16,-10 3-7-16,-5 0 0 15,-7 3 0-15,-7 0-3 16,0 0 3-16,-21-2 8 16,-7 0 24-16,-10-3 0 15,-6-2-14-15,-7-4 0 16,-4-5-9-16,-2-2-1 0,3-2-63 16,-5 0-124-1,14 0-92-15,10 0-241 0</inkml:trace>
  <inkml:trace contextRef="#ctx0" brushRef="#br0" timeOffset="27646.4803">18279 5059 1465 0,'0'0'187'16,"0"0"-134"0,0 0-28-16,0 0 8 0,0 0 64 15,0 0 39-15,165 0-76 16,-29-5-35-16,20 0-16 16,-4 2-3-16,-25 3-5 15,-22 0 9-15,-21 0-10 16,-19 0 0-16,-20 0-1 15,-7 0-59-15,2 2-54 16,-1 4-95-16,-8 0-168 16,-10-2-319-16</inkml:trace>
  <inkml:trace contextRef="#ctx0" brushRef="#br0" timeOffset="28068.3638">18998 5279 1345 0,'0'0'251'0,"0"0"-178"16,0 0-34-16,0 0-20 16,0 0-18-16,0 0 0 15,0 0 0-15,-64 37 0 16,37-19 0-16,-1 6 0 15,-4 1 0-15,2 3 0 16,4 0 1-16,-4 1-1 0,5-4 0 16,5-2 0-16,4-2 0 15,4-7-1-15,7-4 0 16,5-1-10-16,0-5 10 16,20 0 38-16,13-1 54 15,16 0-26-15,10-2-21 16,10-1-27-16,1 0-5 15,0 0 0-15,-4 0 0 16,-13 0-12-16,-8 0 0 16,-7 0-1-16,-10 0-1 15,-6 0-44-15,-10 0-24 16,-10-4-32-16,-2 0-84 16,0-6-173-16</inkml:trace>
  <inkml:trace contextRef="#ctx0" brushRef="#br0" timeOffset="28287.1363">19051 5390 1035 0,'0'0'617'15,"0"0"-514"-15,0 0 6 16,0 0-7-16,0 0-61 16,0 0-30-16,0 0-11 15,0 26-3-15,3 0 3 16,4 6 1-16,2 3 13 15,-3 0-8-15,-1 0-5 0,-2-3-1 16,-3-2 0-16,0 4-76 16,-7-9-198-16,0-5-534 0</inkml:trace>
  <inkml:trace contextRef="#ctx0" brushRef="#br0" timeOffset="30072.0205">5114 8157 626 0,'0'0'1118'0,"0"0"-967"16,0 0-21-16,0 0-58 0,30-73-31 0,3 50-30 15,7 2-10-15,6 3-1 32,-1 8-1-32,-2 7-10 15,-7 3 2-15,-9 3-5 0,-6 14-5 0,-9 8-49 32,-11 6-31-32,-1 5 25 15,-16 3 41-15,-8-2 12 16,0-2 4-16,5-11 9 0,5-7 8 0,4-7-1 15,7-7 0-15,3 3 1 16,0-2-32-16,19 6 4 16,5 5 28-16,6 6 0 15,7 6 1-15,-1 1 9 16,0 0-9-16,-9-2-1 0,-5 1-5 16,-13-1 4-16,-4-3 1 15,-5 4 8-15,-5-5-7 16,-17 2 23-16,-11-2 18 15,-6-4 2-15,-6-5-18 16,-10-6-2-16,0-6-8 16,-3-1-8-16,1 0-8 15,3-8-27-15,11-3-40 16,9-15-72-16,10 6-217 16,12-4-870-16</inkml:trace>
  <inkml:trace contextRef="#ctx0" brushRef="#br0" timeOffset="30337.513">4874 7979 1467 0,'0'0'205'0,"0"0"-91"16,0 0-49-16,0 0-28 15,0 0-12-15,0 0-7 16,137-8-1-16,-40 2 2 0,0 4-7 16,-12 0-6-1,-24 2-6-15,-16 0 0 0,6 0-5 16,1 0-101-16,9-5-146 16,-16 2-140-16,-18-5-538 15</inkml:trace>
  <inkml:trace contextRef="#ctx0" brushRef="#br0" timeOffset="30635.4449">5741 7699 1328 0,'0'0'183'0,"0"0"-181"0,0 0-2 16,85 31-1-1,-39-1-11-15,5 7 12 0,1 10-1 16,0 8 1-16,6 16 11 16,-5 20 8-16,-12 24-11 15,-11 5 1-15,-21-9 4 16,-9-25 0-16,-3-29 3 16,-13-15-4-16,-4-1 0 15,-8 4 5-15,-12 6-2 16,-11 1-5-16,-18 3-10 15,-22-8-10-15,-22-11-107 16,19-12-199-16,15-14-468 0</inkml:trace>
  <inkml:trace contextRef="#ctx0" brushRef="#br0" timeOffset="31036.5701">4380 7702 722 0,'0'0'120'0,"0"0"-74"15,-82-2 74-15,45 6-58 16,4 12-7-16,-3 8 13 16,6 13-6-16,-1 8 14 15,1 21-15-15,5 26 13 16,5 29 7-16,7 14 2 16,13-4-16-16,0-14-22 15,18-13-10-15,10-7-19 0,11 1-2 16,3-19-7-16,7-19 3 15,21-3-1-15,34-8-9 16,20-5-20-16,21-5-95 16,-36-19-77-16,-34-17-159 0</inkml:trace>
  <inkml:trace contextRef="#ctx0" brushRef="#br0" timeOffset="31708.4978">6618 7429 1039 0,'0'0'238'0,"0"0"-34"16,0 0-101-16,0 0-63 16,0 0-39-16,85-5 0 15,-49 9-1-15,-2 7-9 16,-4 6 7-16,-12 6-46 15,-6 4-49-15,-12 3-38 16,-5 6 19-16,-23-2 65 16,-2-6 28-16,2-7 13 15,4-7 10-15,9-8 33 16,8 0 28-16,7-5-15 16,0 2-43-16,19 2 13 0,14 4-10 15,9 3 21-15,4 4-2 16,3 1-5-1,-9 4-12-15,-10-1-8 0,-10-1 0 16,-10 1-6-16,-10 0 6 16,-13 0 14-16,-23-1 24 15,-24 4 39-15,-29 1-31 16,2-5-23-16,8-7-23 16,0-5-29-16,31-5-106 15,9-2-363-15</inkml:trace>
  <inkml:trace contextRef="#ctx0" brushRef="#br0" timeOffset="31942.8334">7066 8546 1081 0,'0'0'615'15,"0"0"-520"-15,0 0-5 16,0 0 1-16,0 0-33 16,155-22-43-16,-76 5-8 15,-6 0-7-15,-3 2-71 16,-12-3-137-16,-7-1-183 16,-11 2-514-16</inkml:trace>
  <inkml:trace contextRef="#ctx0" brushRef="#br0" timeOffset="32114.7115">7118 8785 1558 0,'0'0'198'16,"0"0"-142"-16,0 0-14 16,152 0-26-16,-70-1 1 15,-9-6-17-15,18-9-20 16,-34 4-256-16,-5-2-672 0</inkml:trace>
  <inkml:trace contextRef="#ctx0" brushRef="#br0" timeOffset="32833.5043">8917 8397 186 0,'0'0'1109'15,"0"0"-907"-15,27-72-3 16,3 47-117-16,7 5-53 16,5 5-22-16,10 3-6 0,-4 11 1 15,1 1-2 1,-7 11-1-16,-12 16-6 0,-14 8-2 16,-16 9-46-16,-7 5-36 15,-29 1 55-15,-9-4-6 16,-4-6-14-16,7-12 26 15,15-10 30-15,8-8 0 16,13-7 32-16,6-3 96 16,3 0-46-16,19 0-34 15,11 0-38-15,16 0-3 16,2 0-7-16,9 10 0 16,-5 9-2-16,-6 2 1 15,-10 2-11-15,-14 3 11 0,-11 4-18 16,-14-1 3-16,-4-2 16 15,-22 1 13-15,-16-4 7 16,-13-4 8-16,-8-6 16 16,-7-5-12-16,4-8 2 15,1-1-21-15,11 0-1 16,11-7-12-16,13 1-81 16,21-2-56-16,9 2-119 15,0 2-350-15</inkml:trace>
  <inkml:trace contextRef="#ctx0" brushRef="#br0" timeOffset="33154.6075">9969 8468 546 0,'0'0'1039'0,"0"0"-909"16,0 0-87-16,0 0-23 15,0 0-20-15,0 0-1 16,0 0-1-16,100 55 2 16,-69-24 0-16,2 7 9 15,3 3 25-15,0 4 5 16,-4-1-21-16,0 1-8 0,-5-4-8 15,-2-3-2-15,-7-4 10 16,-3-7-10-16,-5-5-13 16,-7-15-65-16,-3-3-154 15,0-4-133-15</inkml:trace>
  <inkml:trace contextRef="#ctx0" brushRef="#br0" timeOffset="33388.9879">10269 8361 1422 0,'0'0'139'0,"0"0"-139"15,0 0-16-15,0 0 15 16,-48 97 1-16,22-52 0 16,0 3 37-16,-7 3 18 15,-2 0-4-15,0 4-18 16,-1-5-21-16,6-1 1 15,2-9-13-15,13-3-67 16,6-11-102-16,9-14-229 0</inkml:trace>
  <inkml:trace contextRef="#ctx0" brushRef="#br0" timeOffset="33967.1218">10760 8986 485 0,'0'0'1094'0,"0"0"-982"15,0 0-83-15,0 0-22 16,-105 6-1-16,53-2-5 16,1-1-1-16,5-2 7 15,4 2-6-15,11 0 0 16,7 1 1-16,8-1-2 15,7 2 0-15,9-1-6 16,0 6-8-16,0 3 14 16,3 4 7-16,7 9 9 15,2 4-5-15,0 4-3 16,0 4-7-16,-3-1 0 16,0-1 0-16,-2-6 2 0,-1-6-2 15,-2-8 7 1,-1-6-7-16,1-6 1 0,-1-4 11 15,3 0 15-15,7-14 45 16,5-6-73-16,9-1-12 16,9 0 6-16,4 3 5 15,5 6-1-15,4 5 1 16,-1 7 1-16,1 0 1 16,-7 13-1-16,-7 9 0 15,-2 6 0-15,-13 5-13 16,-7 4 5-16,-13-2 8 15,0 2 0-15,-13-1 3 16,-17-6 32-16,-9-4-4 0,-10-7-12 16,-9-8-13-16,-7-5-5 15,3-6 13-15,4 0-14 16,7-6-32-16,12-8-44 16,15-9-126-16,11 0-110 15,13-3-493-15</inkml:trace>
  <inkml:trace contextRef="#ctx0" brushRef="#br0" timeOffset="34482.7558">11500 8531 1603 0,'0'0'190'0,"0"0"-89"15,0 0-67-15,98-35-26 16,-56 29 1-16,3 4-7 16,-2 2-2-16,-9 0 0 15,-4 7 0-15,-15 8-10 16,-6 6-5-16,-9 5-8 15,-11 3-40-15,-11 1 16 0,-8 0 9 16,-1-6 26 0,10-8 11-16,5-6 0 0,10-4 1 15,3-6 1-15,3 0 18 16,0 0 25-16,16 0-10 16,5 6-27-16,12 1-7 15,4 7-1-15,5 6 0 16,-3 2 0-16,-1 5-1 15,-5 3-4-15,-10-2 4 16,-7-1 1-16,-16-3-10 16,0 0 11-16,-19-3 16 15,-14-4 21-15,-15-3-22 16,-10-5 5-16,-8-8-11 16,-2-1-3-16,2 0-1 15,8-14-5-15,7-19-78 0,11 6-174 16,19-1-511-16</inkml:trace>
  <inkml:trace contextRef="#ctx0" brushRef="#br0" timeOffset="34746.4988">11513 8318 1565 0,'0'0'187'0,"0"0"-94"0,0 0-39 16,0 0-43-16,139-32-10 15,-48 18 1-15,20-5 4 16,-7 2 2-16,-24 7-7 16,-31 4-1-1,-20 3 0-15,-2 1 0 0,-5 1-9 16,-15 1-92-16,-7 0-196 15,0 3-375-15</inkml:trace>
  <inkml:trace contextRef="#ctx0" brushRef="#br0" timeOffset="35387.1222">8783 8015 307 0,'0'0'723'16,"0"0"-476"-16,0 0-113 16,0 0-59-16,0 0-27 15,0 0-4-15,0 0 31 0,70 7 45 16,6-7 12-16,27 0-44 16,18-10-51-16,-5-1-20 15,-25-1-8-15,-31 5-9 16,-18 0-25-16,-5 4-60 15,3 2-54-15,-4 0-383 16,-9-4-477-16</inkml:trace>
  <inkml:trace contextRef="#ctx0" brushRef="#br0" timeOffset="36317.0406">13321 8285 935 0,'0'0'407'15,"0"0"-157"-15,0 0-107 16,0 0-65-16,0 0-53 16,0 0-16-16,-36 23-8 15,11 1-1-15,-9 12-1 16,-10 3 1-16,1 5 3 0,-5 1 6 15,2 2-4-15,0-4-4 16,5 3-1-16,9-7 7 16,5-4-7-16,5-6 0 15,8-8-62-15,4-9-67 16,10-12-98-16,0 0-57 16,0-4 86-16</inkml:trace>
  <inkml:trace contextRef="#ctx0" brushRef="#br0" timeOffset="36566.97">13006 8259 1393 0,'0'0'217'0,"0"0"-50"16,0 0-108-16,0 0-55 16,0 0-4-16,0 0-14 15,0 0 14-15,39 89 1 16,-25-47 9-16,5 3 6 15,-3 1-10-15,7 0-5 16,-3-1-1-16,5-1 13 16,-2 0-12-16,6-3-1 15,-3-4-57-15,24-1-85 16,-10-9-160-16,-3-10-611 0</inkml:trace>
  <inkml:trace contextRef="#ctx0" brushRef="#br0" timeOffset="37414.844">13912 8999 958 0,'0'0'659'0,"0"0"-556"16,0 0-65-16,0 0-38 15,0 0-16-15,0 0-45 16,0 0 25-16,-113-6 18 16,80 6 13-16,-3 0 4 0,4 8 1 15,6 4-1-15,2 0-1 16,9 2-5-16,2 2 0 15,10-2-2-15,3 3 0 16,0-2 9-16,0 5 2 16,6-3-1-16,4 3 5 15,-1-3-5-15,-2 1 0 16,4-4 0-16,-2 0-1 16,-3-4 2-16,0-4-2 15,1-3 1-15,5-3 0 16,2 0 21-16,6-3-15 15,6-1 0-15,3-5-5 16,6 8-2-16,-2 1 0 16,3 0 0-16,-2 1-1 15,-1 15-8-15,-9 5-1 0,-5 4-5 16,-10 5 7-16,-9 3-3 16,0 0 11-16,-16 3 2 15,-14-5 28-15,-9-2-2 16,-8-6-5-16,-6-9 7 15,-5-4-1-15,0-7-22 16,-2-3 9-16,9-3-16 16,2-27-174-16,14 0-161 15,18 1-461-15</inkml:trace>
  <inkml:trace contextRef="#ctx0" brushRef="#br0" timeOffset="37899.2246">14312 8437 1525 0,'0'0'189'0,"0"0"-123"15,0 0-38-15,88-55-14 16,-51 51-8-16,5 4-6 15,-2 0 0-15,-1 14-5 16,-12 5-4-16,-6 7-16 16,-17 2-26-16,-4 0-64 0,-10 3 10 15,-22 1 64-15,-4-6-1 16,1-5 18-16,5-5 18 16,11-9 5-16,6-1 0 15,10-5 1-15,3 2 6 16,2 1-6-16,18 2 0 15,8 6 23-15,12 2-11 16,6 6-3-16,2 6-9 16,-6-2 1-16,-6 5 0 15,-16-2-1-15,-10 1 22 16,-10-3-9-16,0 1 17 16,-21-2-5-16,-12-3 3 15,-7-3 8-15,-14-5 8 0,-6-7-11 16,1-6-19-1,-6 0-14-15,-9-33-21 0,16 4-171 16,13-4-211-16</inkml:trace>
  <inkml:trace contextRef="#ctx0" brushRef="#br0" timeOffset="38196.1072">14094 7958 983 0,'0'0'132'0,"0"0"-88"16,0 0-28-16,0 0 61 15,0 0 48-15,133 7 36 16,-42-2-49-16,-3-4-42 15,-11 0-35-15,-12-1-15 16,-22 0-18-16,-1 0-1 16,-4 0 5-16,-8-2-6 15,-10 2 0-15,-11 0-122 16,-9 0-387-16</inkml:trace>
  <inkml:trace contextRef="#ctx0" brushRef="#br0" timeOffset="38461.7432">15483 8540 1024 0,'0'0'675'15,"0"0"-538"-15,0 0-63 16,0 0-38-16,88-9-14 16,-37 2-6-16,8 0 5 15,9-3-21-15,1 3 0 0,-1 2 0 16,3-4-65-16,-12 4-117 16,-13-1-357-16</inkml:trace>
  <inkml:trace contextRef="#ctx0" brushRef="#br0" timeOffset="38664.8738">15636 8754 945 0,'0'0'382'0,"0"0"-279"15,0 0-23-15,0 0 109 16,110 17-103-16,-52-13-54 15,1-4-17-15,6 0-8 16,-7 0-7-16,-5 0-5 0,8-4-88 16,-16-2-200-1,-10-1-554-15</inkml:trace>
  <inkml:trace contextRef="#ctx0" brushRef="#br0" timeOffset="40672.7692">22209 3578 776 0,'0'0'224'0,"0"0"-128"15,0 0 5-15,0 0 82 16,0 0-24-16,0 0-31 16,-2 0-46-16,2 0-16 15,-1 0-31-15,1-7-19 16,0-5-7-16,0-5-8 15,0-5 10-15,4-3-3 16,9-3 6-16,2 0-3 16,5 2-3-16,1 5 3 15,1 6 3-15,5 5-12 0,4 7-2 16,5 3 0 0,3 0-7-16,4 14 0 0,-2 10-5 15,-7 5 0-15,-4 6-17 16,-11 1-16-16,-11 2-40 15,-8 3-3-15,-14 2-8 16,-17 1 29-16,-19 0 35 16,-3-3 21-16,-1-3 9 15,-1-5 1-15,6-4 1 16,5-2-1-16,8-4 0 16,10-5 0-16,8-4-1 15,10-4 1-15,8-3-9 16,0-1-12-16,6-1 22 15,17 3 56-15,9-1 49 16,12-2-37-16,13-2-36 0,7-3-30 16,4 0-2-1,27-14-138-15,-18-6-118 0,-11-4-568 0</inkml:trace>
  <inkml:trace contextRef="#ctx0" brushRef="#br0" timeOffset="41044.6863">22834 3444 1365 0,'0'0'173'16,"0"0"-137"-16,0 0-17 16,0 0-9-16,119-17-9 15,-59 13 7-15,6 1-7 0,0 0-1 31,-1 2 1-31,-13 1-1 0,-7 0-1 16,-17 0-11-16,-11 0-20 16,-13 0 9-16,-4 0 0 15,0 0-34-15,-4 5 8 16,-7 8 34-16,-2 4 14 16,2 5-6-16,1 1 7 15,3 4 7-15,2 5 5 16,2 1 10-16,1 5 8 15,1 4-12-15,-1 4-10 16,-1-1 0-16,-3 3-1 16,-1-2 2-16,-2-2-9 0,-6 0-50 15,2-10-98 1,2-14-169-16</inkml:trace>
  <inkml:trace contextRef="#ctx0" brushRef="#br0" timeOffset="41622.8187">23402 3091 1156 0,'0'0'172'15,"0"0"-138"-15,-98-39-34 0,25 26 0 16,-23 5 0-16,-23 2 0 15,-6 4-1-15,4 2 0 16,12 0 1-16,15 0 0 16,12 0 0-16,17 0 0 15,18 0 0-15,7 4-1 16,-5 1 1-16,-1 4-7 16,1-2 6-16,10 1 0 15,8-2 1-15,7 1 0 16,3-3 1-16,2 2-1 15,5-1-1-15,0 1-5 16,-1 1-4-16,2 2 9 16,-4 1 0-16,1-1 0 15,-5 1 0-15,4 0 1 16,-3 1 1-16,0 1 10 0,0 2 5 16,3 0-8-16,-1 3 0 15,1 4-2-15,4 4 7 16,1 7 7-16,3 5 4 15,5 9 8-15,0 6 23 16,0 6 2-16,10 4-2 16,2 1-33-16,2 3-3 15,2 2-3-15,0 0 0 16,1-3-5-16,-3-6-2 16,-2-6-8-16,-3-10 0 15,-3-6 8-15,-2-10-9 16,0-6-16-16,-4-6-124 0,0-8-55 15,0-5-157-15</inkml:trace>
  <inkml:trace contextRef="#ctx0" brushRef="#br0" timeOffset="42279.0712">21721 3195 1202 0,'0'0'101'0,"0"0"-92"16,0 0-8 0,-115-2-1-16,78 2 0 0,2 2 0 15,6 2 0-15,-3-1 7 16,5 0-6-16,5-1 0 15,-2 0 0-15,2-2 0 16,1 1-1-16,3 1 0 16,2-1 0-16,2 2 0 15,3 0 0-15,3-2 0 16,2 2-2-16,3 1 2 16,-3 3-6-16,-2 3-10 15,1 4 9-15,2 4-2 16,1 8-4-16,2 5 13 0,1 3 17 15,1 5 2 1,0 2 7-16,0 0-7 0,0 0-2 16,6-3-6-16,-2-4 3 15,2-4-5-15,2-6 4 16,-5-8-13-16,3-3 0 16,-3-6 2-16,1-4 4 15,8-2 21-15,5-1 37 16,6 0 13-16,10-3-56 15,5-4 9-15,3-1-15 16,-1 2-14-16,-1 2-1 16,0 3 1-16,-2 1-1 15,1 0-1-15,-9 12-13 16,-2 4 6-16,-6 5-18 0,-4 3 7 16,-11 3 0-16,-6 3 11 15,0 2 7-15,-3 2 1 16,-23 1 0-16,-7 0 0 15,-25 1-1-15,-23-5-6 16,-23-9-33-16,-2-11-50 16,26-8-122-16,26-3-113 0</inkml:trace>
  <inkml:trace contextRef="#ctx0" brushRef="#br0" timeOffset="44030.0629">22781 2167 995 0,'0'0'139'16,"0"0"-48"-16,0 0-26 15,0 0-14-15,0 0-25 16,0 0-7-16,0 0-13 16,-23-1-5-16,6-1-1 15,-4 2 1-15,-6 0 0 16,-5 0-1-16,-6 0 0 15,1 0 0-15,4 3 0 0,7 0 1 16,6 0-1 0,7 0 0-16,5-2 0 0,5 0 0 15,2 1-1-15,-1 0-9 16,2 7-22-16,-3 2 19 16,2 8-9-1,-2 5 8-15,-5 4 14 0,4 3 1 16,-1 0-1-16,1 0 0 15,1-4 0-15,3-4 0 16,0-7-1-16,0-3-10 16,0-5 11-16,0-2 8 15,0-4-2-15,0-2 15 16,4 0 50-16,5 0 66 16,6-3 0-16,7-9-98 15,11-3-23-15,5 0-6 16,7 1-9-16,1 5 0 15,-1 8 0-15,1 1-1 16,-4 4-1-16,-7 13-11 16,-3 5 6-16,-5 5-21 0,-8 1 18 15,-6 1-1 1,-7-1-8-16,-6-1-11 0,0-3 9 16,-16-2-5-16,-14-1 25 15,-10-2 6-15,-17-5 1 16,-7-1 6-16,-6-5-11 15,1-1-2-15,7-2-5 16,5 4-56-16,20 9-93 16,11-2-182-16,20 0-484 0</inkml:trace>
  <inkml:trace contextRef="#ctx0" brushRef="#br0" timeOffset="44796.568">22513 4574 595 0,'0'0'118'0,"0"0"-23"16,0 0 80-16,-19-77-75 16,24 48 8-16,17 4 62 15,6 6-63-15,6 3-52 16,6 9-33-16,-1 7-20 16,-2 0-2-16,-4 10-2 15,-6 8-18-15,-8 6 1 16,-10 4-3-16,-6 4 15 15,-3 1 7-15,-4 3 0 16,-18-2 0-16,-11-1-1 0,-6-3-10 16,-6-3 10-16,-1-6 0 15,1-3 1-15,10-4 0 16,5-4 0-16,15-1 6 16,4-5-6-16,11-1-1 15,0 0 1-15,11 1 35 16,11 3 23-16,12-1 45 15,8 3-45-15,10 1-21 16,6-3-25-16,7-4-5 16,-1 0-7-16,30-3-22 15,-18 0-119-15,-6-6-209 0</inkml:trace>
  <inkml:trace contextRef="#ctx0" brushRef="#br0" timeOffset="45343.4956">23722 4316 1235 0,'0'0'154'16,"0"0"-119"-16,-123-17-25 16,58 11-10-16,-3 2 1 15,4 3 0-15,11-1 0 16,11 2-1-16,13 0 1 15,13 0-1-15,12 0 1 16,4 0 0-16,0 0-1 16,0 0 0-16,0 0-1 0,6 0-13 15,4 13 14-15,0 6 10 16,-1 5-2-16,5 5-7 16,-7 4 5-16,-1 1-5 15,-3-1-1-15,0 0 1 16,-1-3-1-16,0-7 2 15,0-4-1-15,-1-6-1 16,1-5 1-16,1-5 1 16,3-3 19-16,5 0 69 15,9-4 53-15,10-9-102 16,8-1-41-16,8 1 0 16,0 6-9-16,5 7-6 15,-3 0 10-15,-1 6 4 0,-6 11-13 16,-9 4-11-16,-8 3-2 15,-12 1-2-15,-5 2 10 16,-7 2 13-16,-4-2 5 16,-20-1 1-16,-10-3 0 15,-12-4 0-15,-8-5 11 16,-1-7-4-16,-5-4 0 16,5-3-7-16,4 0-4 15,2-6-85-15,12 0-156 16,13 1-163-16</inkml:trace>
  <inkml:trace contextRef="#ctx0" brushRef="#br0" timeOffset="45689.7586">23720 5339 947 0,'0'0'127'0,"0"0"-92"0,-86 7-22 16,38-5 6-16,-12-2 33 16,-23 0 17-16,-34 0-5 15,-32-13-13-15,-14-1-22 16,11 3 1-16,21 5 2 15,28 6 6-15,19 0-10 16,20 0-11-16,15 0-11 16,12 3-5-16,2 3 0 15,2-1-1-15,8 2-38 16,25 4-139-16,0 1-235 16,13-2-119-16</inkml:trace>
  <inkml:trace contextRef="#ctx0" brushRef="#br0" timeOffset="46189.757">22907 5661 922 0,'0'0'348'15,"0"0"-249"-15,0 0 21 16,0 0 75-16,0 0-54 15,0 0-40-15,0 0-32 16,100-97-47-16,-50 67-7 16,4 6-7-16,3 9-7 15,-2 6 9-15,-4 9-10 16,-11 0-1-16,-9 6-7 16,-7 11-7-16,-10 4-36 0,-10 6 20 15,-4 5 8-15,-4 6-12 16,-21 6-1-16,-8 0 7 15,-9 0 10-15,-3-5-6 16,0-5 14-16,5-6 5 16,6-7 4-16,10-7 1 15,8-5-1-15,10-5-3 16,6-2 5-16,0-1 8 16,6-1 23-16,19 0 35 15,12 3-22-15,15-3-27 16,13 1-9-16,0 2-2 15,7 0-5-15,-8 1 2 0,-5 2-2 16,-3-1 0-16,-5 2 0 16,-5 0-1-16,-11-1-25 15,-5-1-54-15,-1 1-122 16,-14-2-59-16,-5-2-345 0</inkml:trace>
  <inkml:trace contextRef="#ctx0" brushRef="#br0" timeOffset="47385.6692">16742 8739 178 0,'0'0'164'15,"0"0"-8"-15,0 0-54 16,0 0 1-16,0 0-24 15,0 0-53-15,0-20-26 16,0 17-60-16,0-1-104 0</inkml:trace>
  <inkml:trace contextRef="#ctx0" brushRef="#br0" timeOffset="48077.9151">16837 8658 760 0,'0'0'272'15,"0"0"-41"-15,0 0-58 16,0 0-54-16,0 0-38 16,0 0-22-16,0 0-14 15,-4-32-16-15,0 15-1 16,2-6-2-16,2 1 5 15,0-5-15-15,6 0-10 0,11 2 10 16,8 1-4-16,8 10-12 16,6 4 0-16,7 8 0 15,5 2 0-15,-2 6 0 16,-7 14-2-16,-2 7-12 16,-14 2-4-16,-4 8-8 15,-16 1-1-15,-6 3-2 16,-9 4 12-16,-24-1 16 15,-9-1 0-15,-9-4 1 16,-2-5 0-16,5-6-1 16,2-7 1-16,8-4 0 15,11-4 0-15,11-4 1 16,9-2-1-16,7-4 0 0,0 1-2 16,0-2 2-16,13-1 28 15,11 2 32-15,8 1-13 16,12-1-5-16,6-3-11 15,9 0-6-15,0 0-9 16,0 0-15-16,1 0 1 16,-8-1-2-16,-6-2-7 15,-11-3-37-15,-8 5-18 16,-10-2-36-16,-12-7-81 16,-5 0-87-16,0-2-311 0</inkml:trace>
  <inkml:trace contextRef="#ctx0" brushRef="#br0" timeOffset="48468.5666">16711 8226 851 0,'0'0'197'15,"0"0"-21"-15,0 0-76 0,0 0 25 16,0 0 29-16,0 0-67 16,0 0-46-16,65 0 38 15,-24 3-3-15,5 3-33 16,2-2-23-16,4-1-4 15,3-2-3-15,1-1-1 16,2 0-11-16,0 0 15 16,-5-7-8-16,-6 3-8 15,-9-2 1-15,-9 4-1 16,-14 0 0-16,-6 2-46 16,-4 0-39-16,-5 0-112 15,0 7-85-15,0 6-43 16,-5 0 12-16</inkml:trace>
  <inkml:trace contextRef="#ctx0" brushRef="#br0" timeOffset="49943.8659">4616 10284 474 0,'0'0'509'16,"0"0"-211"-16,0 0 10 15,0 0-120-15,0 0-102 16,0 0-49-16,0 0-21 15,94-59-15-15,-60 55-1 16,2 1 0-16,0 3-1 16,-5 4-17-16,-4 11 7 15,-3 6-1-15,-8 5-10 0,-10 9-29 16,-6 3-2 0,-3 5 17-16,-16 0 20 0,-5-4-22 15,0-9 22-15,3-10 16 16,2-7 0-16,5-7 7 15,4-6 39-15,4 0 0 16,6 0-12-16,0-3-2 16,0-3 19-16,3 5-14 15,16 1-34-15,2 0-3 16,6 1-13-16,3 19-2 16,-3 3 6-16,-2 6-8 15,-4 1-1-15,-9 0 9 16,-6-1 5-16,-6-2 4 15,-3 0 1-15,-15-1 5 0,-12 0-6 16,-6-3 10-16,-10-6-2 16,-6-8 3-16,-2-5-11 15,-4-4-2-15,-21-7-48 16,15-12-167-16,12-1-171 16</inkml:trace>
  <inkml:trace contextRef="#ctx0" brushRef="#br0" timeOffset="50231.4188">4440 10062 1356 0,'0'0'170'16,"0"0"-42"-16,0 0-7 0,0 0-18 16,0 0 2-16,0 0-46 15,0 0-40-15,49-32-9 16,-6 28-9-16,23-2 0 16,1 3 0-16,6-1-1 15,-1 1 0-15,-11 2-86 16,21-8-68-16,-18 2-109 15,-12 1-221-15</inkml:trace>
  <inkml:trace contextRef="#ctx0" brushRef="#br0" timeOffset="50528.3006">5323 9825 1273 0,'0'0'157'15,"0"0"-138"-15,0 0-2 16,112 36-2-16,-54-12 15 16,5 5-5-16,-2 11-8 15,-1 6-8-15,-8 10-8 16,-10 14 0-16,-17 19-1 16,-19 24 10-16,-6 8-3 15,-27-18 2-15,-7-27-3 16,4-26-6-16,-3-12 2 15,-9 3 9-15,-8 5-3 0,-10 4-8 16,-31-8-14-16,18-12-110 16,7-13-193-16</inkml:trace>
  <inkml:trace contextRef="#ctx0" brushRef="#br0" timeOffset="51186.3774">4234 9875 1200 0,'0'0'158'15,"0"0"-111"-15,0 0-36 0,0 0-5 16,-97 73 1-16,61-28-6 16,-9 24 14-16,-4 23 1 15,7 28 45-15,11 16-16 16,22-11 6-16,9-29-7 15,15-31-9-15,10-21-16 16,11-8 2-16,9 10-9 16,28 4 7-16,30 3-1 15,37-20-18-15,15-17-21 16,-31-16-85-16,-27-10-250 0</inkml:trace>
  <inkml:trace contextRef="#ctx0" brushRef="#br0" timeOffset="51670.7705">6145 9353 734 0,'0'0'895'0,"0"0"-767"16,0 0-71 0,0 0-35-16,0 0-13 0,0 0-7 15,0 0-2-15,-21-40-5 16,18 56-16-16,0 8 12 15,-7 15 9-15,-1 8 0 16,-11 9 0-16,-3 2 1 16,-5-1-1-16,4-7 2 15,1-3-1-15,4-8 0 16,12-6-1-16,3-8 0 16,6-7-8-16,0-5-8 15,15-3 16-15,12-4 0 0,12-6 26 16,22 0-1-16,30-16-13 15,21-11-11-15,-9 2-1 16,-20 1-7-16,-26 10-33 16,-6-6-125-16,-5 5-84 15,-10-2-343-15</inkml:trace>
  <inkml:trace contextRef="#ctx0" brushRef="#br0" timeOffset="51918.8527">6387 9567 1371 0,'0'0'201'15,"0"0"-109"-15,0 0-85 16,0 0-7 0,0 0-15-16,0 0 14 15,7 96 1-15,-1-56 0 0,0 9 1 16,-3 5 1-16,0 15 9 15,-3 17-3-15,0 13-7 16,-12 6 10-16,-4-3-11 16,2-9-45-16,1-17-120 15,7-20-136-15,3-19-734 16</inkml:trace>
  <inkml:trace contextRef="#ctx0" brushRef="#br0" timeOffset="52200.134">7140 10727 1418 0,'0'0'234'16,"0"0"-184"-16,0 0-8 15,0 0 4-15,91 0-22 16,-31 0 6-16,7-3-10 16,3-1 1-16,-4-2-13 15,-2 2-7-15,-9 1-1 16,-9 0-14-16,-10-1-147 16,-15 1-243-16,-12 2-660 0</inkml:trace>
  <inkml:trace contextRef="#ctx0" brushRef="#br0" timeOffset="52418.8487">7121 11001 1181 0,'0'0'137'16,"0"0"-106"-16,0 0-5 15,0 0 90-15,0 0 48 16,100 13-24-16,-51-13-50 15,0 0-38-15,2 0-28 16,-2-3-18-16,-7-3-6 16,-2 2-48-16,-4 1-87 15,-5 3-197-15,-11 0-475 0</inkml:trace>
  <inkml:trace contextRef="#ctx0" brushRef="#br0" timeOffset="54095.2193">8880 10512 629 0,'0'0'626'16,"0"0"-411"-16,0 0-29 16,0 0-99-16,0 0-49 15,113-53-30-15,-68 49-1 16,4 2-7-16,-2 2 0 16,-9 2 0-16,-8 12-6 15,-9 6-9-15,-12 6 3 16,-9 10-11-16,-9 2-14 0,-18 1 16 15,-13 1-30-15,-2-2 26 16,6-10 17-16,8-8 8 16,13-7 0-16,9-8 0 15,6-3 16-15,3-2-4 16,24 0-11-16,12 0 7 16,10 0-8-16,9 0 0 15,0 5 0-15,-3 8-9 16,-5 1 2-16,-16 6-5 15,-10 0-7-15,-12 3 8 16,-12 0 8-16,0 4 3 16,-24-2 14-16,-16 2-2 15,-11-3 3-15,-12-2 5 16,-5-9-3-16,-4-3-8 16,2-7 0-16,1-3-9 0,-16-17-6 15,18-8-77-15,12-2-235 16</inkml:trace>
  <inkml:trace contextRef="#ctx0" brushRef="#br0" timeOffset="54376.4773">8705 10192 1423 0,'0'0'183'16,"0"0"-62"-16,0 0-24 16,0 0-36-16,0 0-1 15,0 0-25-15,0 0-20 16,94-38-6-16,-40 33-9 16,10-1 1-16,3 2-1 15,5 4-20-15,-2 0-62 16,18 0-114-16,-15 0-212 15,-16 0-714-15</inkml:trace>
  <inkml:trace contextRef="#ctx0" brushRef="#br0" timeOffset="54728.2395">10094 10542 1245 0,'0'0'196'0,"0"0"-1"16,0 0-106-16,0 0-44 15,0 0-45-15,0 0 3 0,0 0 3 16,69 33 3 0,-30-4 7-16,4 1-6 0,2 4 3 15,1-2-12-15,-5 5 2 16,0-2 7-16,-5-1-10 16,-2 0-1-1,-13-3 1-15,0-3-45 0,-12-2-140 16,-6-7-96-16,-3-9-236 0</inkml:trace>
  <inkml:trace contextRef="#ctx0" brushRef="#br0" timeOffset="54978.379">10491 10459 1392 0,'0'0'235'16,"0"0"-174"-16,0 0-61 15,0 0-20-15,0 0 10 16,0 0 8-16,-58 106 2 16,22-61 5-16,-7 3-5 15,-5-2 1-15,-4 0 0 16,0 0 0-16,4-6 1 16,5-4-2-16,4 7-19 15,9-11-183-15,11-8-182 0</inkml:trace>
  <inkml:trace contextRef="#ctx0" brushRef="#br0" timeOffset="55665.7632">10906 11026 1166 0,'0'0'243'0,"0"0"-162"16,0 0-49-16,0 0 6 15,0 0-38-15,0 0-34 16,0 0 28-16,-24 2 6 0,9-2 1 16,-1 0 5-16,-4 0-5 15,1 0-1-15,2 0 1 16,1 0-1-16,-3 0 1 15,2 0-1-15,1 0 0 16,1 0 0-16,1 0 1 16,4 0-1-16,1 0 0 15,3 0 0-15,-1 0 0 16,1 5-6-16,1-1-1 16,2 3 5-16,0 3 1 15,-3 3 0-15,2 4 0 16,-2 6-1-16,0 2-6 15,3 2 7-15,0 0 1 0,3-1-1 16,0-3 1 0,0-3-8-16,0-7-2 0,0-6-4 15,3-3 14-15,3-1 10 16,0-3 5-16,4 0 17 16,-1 0-10-16,9 0-12 15,0 0 3-15,9 0-7 16,1 0 4-16,5-4-4 15,6-5-5-15,1 5-1 16,-1-2 2-16,-4 6-1 16,3 0 0-16,-8 3-1 15,0 10-8-15,-8 4-6 16,-6 5-1-16,-5 1 2 16,-8 1 13-16,-3 2 7 15,-11 0-6-15,-11 1 7 0,-11-3 13 16,-10-2-9-16,-8-2 3 15,-7-7-7-15,0-6-8 16,3-7 0-16,-2-7-90 16,15-16-152-16,14-1-769 0</inkml:trace>
  <inkml:trace contextRef="#ctx0" brushRef="#br0" timeOffset="56139.6561">11613 10631 1521 0,'0'0'159'0,"0"0"-89"16,0 0-17-16,0 0-33 15,55-76-18-15,-34 72 6 16,1 4-7-16,4 0 0 15,0 10-1-15,0 4 0 16,-2 5-1-16,-9 1-11 16,-6 0-2-16,-6 0-45 15,-3 0-60-15,-6-4-27 16,-12 1 20-16,-3-1 65 16,2-9 39-16,5 0-5 0,8-4 27 15,6 0 0-15,0-2-4 16,1 2 4-16,15 5 0 15,6 4 17-15,5 4 6 16,-2 4-9-16,2 3-3 16,-8-3 2-16,-5 3 1 15,-8-3-5-15,-6 0 4 16,0 0 7 0,-18-2-2-1,-7-1 15-15,-11-3 12 0,-9-1 3 16,-7-3-15-16,-3-4-12 15,-5-5-7-15,6-1-14 16,-7-7-4-16,15-7-105 16,13-5-181-16</inkml:trace>
  <inkml:trace contextRef="#ctx0" brushRef="#br0" timeOffset="56405.1565">11422 10181 1502 0,'0'0'180'16,"0"0"-127"-16,0 0-43 16,0 0 13-16,91-3-8 15,-36 3-9-15,11 0-6 16,4 0 7-16,-4 0-6 15,1 3-1-15,-9 4 0 16,-1 3-10-16,7 3-177 16,-12-2-150-16,-7-1-479 0</inkml:trace>
  <inkml:trace contextRef="#ctx0" brushRef="#br0" timeOffset="56684.3963">12604 10496 591 0,'0'0'558'0,"0"0"-466"16,0 0-58-16,0 0 5 16,71 76-13-16,-51-44-9 15,5 2 46-15,-1 2-24 16,-2 0-3-16,-2-2 12 15,-1-2-20-15,-1 1-8 16,0 0-5-16,-3-3-9 16,3-3-5-16,1-4-1 15,-3-3-42-15,16-13-69 16,-2-5-222-16,-5-2-636 0</inkml:trace>
  <inkml:trace contextRef="#ctx0" brushRef="#br0" timeOffset="56907.453">12914 10611 1056 0,'0'0'503'0,"0"0"-369"16,0 0-80-16,0 0-45 16,0 0-9-16,0 0 0 15,0 0 0-15,-64 60 1 16,43-34-1-16,-9 4 1 15,-3 3-1-15,-10 3 1 16,-2 4 5-16,-4 2-6 0,4-1-88 16,-4 7-100-16,14-10-136 15,15-13-450-15</inkml:trace>
  <inkml:trace contextRef="#ctx0" brushRef="#br0" timeOffset="57469.9551">13451 10922 1525 0,'0'0'214'16,"0"0"-149"-16,0 0-65 16,0 0-34-16,0 0 25 15,-120 13-32-15,73-9-15 16,7-1 34-16,4-1 21 15,10-2 1-15,13 0 0 16,0 0 0-16,10 0 9 16,0 0-8-16,3 0 0 0,0 0-1 15,0 0-28 1,0 5-14-16,-4 4 25 0,1 7 15 16,2-2 2-16,-2 5-1 15,0-2 1-15,-1-1 2 16,1 1-1-16,3-1 6 15,-3-6-6-15,3-3 0 16,0-4 1-16,0-2 6 16,3-1 11-16,11 0 66 15,12 0-30-15,7-10-34 16,5 0-15-16,1 0-5 16,3 3 1-16,-9 0-2 15,-3 7 2-15,-6 0-2 0,0 0 0 16,-5 14 0-16,-7 6-13 15,0 3-8-15,-9 3 8 16,-3 4 4-16,0-3 7 16,-15-2 2-16,0-1 13 15,-11-4 6-15,0-1-7 16,-7-5 2-16,-8-5-6 16,-2-2-7-16,-25-7-1 15,10 0-82-15,2 0-274 0</inkml:trace>
  <inkml:trace contextRef="#ctx0" brushRef="#br0" timeOffset="58222.3382">14156 10443 1038 0,'0'0'134'0,"0"0"-79"0,104-33 6 16,-52 26-17 0,2 7-7-16,1 0-15 0,-12 4-7 15,-10 8-14-15,-12 8-1 16,-10 0-10-16,-11 7 10 15,0 2-9-15,-17 1 6 16,-16 3-27-16,-1-7 21 16,-2-6 8-16,6-3 1 15,8-10 0-15,11-1 6 16,8-3-5-16,3-2 21 16,8-1-1-16,17 6 6 15,11 4-17-15,13 3-9 16,2 6 1-16,1 5-2 0,-7 1 1 15,-12 2-2-15,-11-3 1 16,-10 2-6-16,-12-5-4 16,-5 1 10-16,-14-5 15 15,-14 0 1-15,-9-7 10 16,-3 0 10-16,-5-7 1 16,-3-3-16-16,3 0-12 15,-11-24-9-15,12 1-76 0,13-2-165 16</inkml:trace>
  <inkml:trace contextRef="#ctx0" brushRef="#br0" timeOffset="58503.5986">14061 10036 1235 0,'0'0'168'0,"0"0"-111"16,0 0 29-16,0 0 14 15,0 0-39-15,0 0-34 16,150-20-14-16,-40 20-5 0,-2 0-7 16,-19 3 0-16,-26-2 5 15,-24 5-6-15,5-3-53 16,13 4-98-16,-12-3-131 15,-12 2-274-15</inkml:trace>
  <inkml:trace contextRef="#ctx0" brushRef="#br0" timeOffset="58878.6053">16022 10415 937 0,'0'0'357'16,"0"0"-154"-16,0 0-60 15,0 0-41-15,0 0-45 16,0 0-13-16,0 0-15 16,3-19-16-16,-3 17-6 15,0-2-7-15,0 1-29 0,-3 2-15 16,3-1 12-16,-3 1 13 16,0-2 0-16,-4 3-7 15,3-3-41-15,-3 3-53 16,2 0-10-1,2 0-89-15,3 0-88 0,0 0-43 0</inkml:trace>
  <inkml:trace contextRef="#ctx0" brushRef="#br0" timeOffset="59112.9783">16022 10415 879 0,'55'-69'311'16,"-55"69"-145"-16,0 0-108 15,-6 0-52-15,-12 11-6 16,-3 9 0-16,-6 7 1 0,-4 5 6 16,-2 8-5-16,-6 5 15 15,2 3-5-15,0-3 10 16,-2 2 8-16,2-8-12 16,1 1-8-16,4-6-3 15,10-5-7-15,3 0-7 16,9-12-125-16,5-8-144 15,5-9-428-15</inkml:trace>
  <inkml:trace contextRef="#ctx0" brushRef="#br0" timeOffset="59369.0212">15698 10258 1580 0,'0'0'222'0,"0"0"-126"15,0 0-78 1,0 0-18-16,0 0-12 0,0 0 12 0,0 0 2 16,48 85-1-16,-29-41 1 15,2 8-1-15,-2 1 0 16,0 0-1-16,0-1 2 16,-5-5-2-16,6-1 0 15,12 8-100-15,0-15-143 16,-2-6-149-16</inkml:trace>
  <inkml:trace contextRef="#ctx0" brushRef="#br0" timeOffset="59901.7184">16649 10753 620 0,'0'0'984'0,"0"0"-802"15,0 0-109-15,0 0-67 16,0 0-6-16,0 0-22 16,-104-23 0-16,62 20 0 15,5 3 18-15,6 0 4 16,8 0 0-16,9 0 0 16,2 0 0-16,6 0 0 15,-1 0-12-15,2 9 6 16,2-1-4-16,1 3 1 15,2 3 3-15,0 6 6 0,0 0 0 16,0 4 1-16,0 3 1 16,0-2-1-1,2-1 0-15,1-1 0 0,1-6 1 16,-1-8-1-16,2-3 0 16,-2-2 7-16,6-4 2 15,4 0 35-15,6 0-7 16,13-7-25-16,8-3-7 15,6 3-6-15,5 2-15 16,0 5 14-16,-2 0-1 16,-3 0 1-16,-7 10 0 0,-6 5-7 15,-14 6-2-15,-5 2-6 16,-11 5 3 0,-3 3-3-16,-14-1-2 0,-11 2 1 15,-11-1 1-15,-7-5 16 16,-2-4 5-16,-3-5-2 15,2-7 3-15,1-3-5 16,5-7-1-16,-1-10-22 16,12-10-182-16,11-9-417 0</inkml:trace>
  <inkml:trace contextRef="#ctx0" brushRef="#br0" timeOffset="60432.9441">17178 10185 1423 0,'0'0'199'0,"0"0"-86"16,0 0-52-16,0 0-33 15,0 0-18-15,94-36-9 16,-65 36-1-16,4 0 0 16,-1 9 0-16,-2 8 0 15,-7 3-9-15,-8 4 0 16,-5 1-5-16,-10 8-4 0,0 0-40 16,-10 0-25-1,-6-2 3-15,0-5 45 0,-2-4 3 16,6-8 19-16,6-5 12 15,3-5 1-15,3-1 11 16,0-2 13-16,0 1 10 16,3 2-26-16,12 3 8 15,9 9-10-15,2 5-6 16,6 8-1-16,-5 7-6 16,-5 0-3-16,-9-2 1 15,-7 2 0-15,-6-3-8 16,0-3 4-16,-16-3 13 15,-3-5 15-15,-10-2 15 0,-1-4 11 16,-2-6-16 0,-4-6-6-16,-5-4 1 0,1 0-11 15,-6-23-9-15,10-1-100 16,11-3-402-16</inkml:trace>
  <inkml:trace contextRef="#ctx0" brushRef="#br0" timeOffset="60745.4565">17148 9983 618 0,'0'0'216'16,"0"0"-22"-16,0 0-28 16,0 0 5-16,0 0-8 15,0 0-51-15,0 0-73 16,118 0-24-16,-67 0-7 16,2-2 4-16,-1-1-3 15,-5-1-9-15,-7 1 1 16,-7 1-1-16,-4 2-21 15,-7 0-310-15,-5 0-567 0</inkml:trace>
  <inkml:trace contextRef="#ctx0" brushRef="#br0" timeOffset="61042.3304">18268 10360 491 0,'0'0'916'0,"0"0"-695"16,0 0-143-16,82 0-53 15,-44 0-15-15,1 0-4 16,7 0-4-16,-4 3 14 0,4 0 4 15,-4-2-8-15,-3 2-11 16,-7 0-1-16,-3 1-11 16,1 2-100-16,-11-2-158 15,-4 2-313-15</inkml:trace>
  <inkml:trace contextRef="#ctx0" brushRef="#br0" timeOffset="61323.5865">18261 10671 611 0,'0'0'121'0,"0"0"-63"15,0 0 66-15,0 0 73 16,0 0 42-16,0 0-40 15,97 32-99-15,-50-28-18 16,5-4-17-16,3 3-34 16,0-3-5-16,-6 0-14 15,0 0-5-15,-4 0-6 16,-6 0-1-16,-6 0-23 16,-5 0-97-16,-8-3-194 15,-6-4-768-15</inkml:trace>
  <inkml:trace contextRef="#ctx0" brushRef="#br0" timeOffset="78880.7271">27151 3169 644 0,'0'0'269'0,"0"0"-125"16,0 0 4-16,0 0-15 15,0 0 27-15,0 0-31 16,60-66-31-16,-56 57-11 16,-2 4-21-16,-2-1-22 15,0 3 0-15,-2 0-25 16,-14 0-18-16,-7 2-1 16,-13 1-5-16,-9 0-2 15,-7 10 6-15,-1 7-7 16,7 3 8-16,9 2-6 15,10-1-1-15,11 2-1 16,10 0 7-16,6-1-6 0,7 1 5 16,23 1 2-16,13 1 0 15,9 0 1-15,8-1 0 16,3 2 1-16,-2-2-1 16,-6 1-1-16,-6-1 0 15,-10 2 1-15,-8-3-1 16,-10 2-1-1,-9-3 0-15,-9-1-6 0,-3 0 6 16,-10 1 1-16,-17-1-8 0,-9-4 8 16,-9-3 3-16,-3-4-3 15,1-8-1-15,3-2-7 16,6 0 8-16,6-13-2 16,10-4 2-16,7-2 9 15,11-2 0-15,4-4-1 16,7-2-1-16,22-6-7 15,9 0-1-15,7-3 1 16,9-1 0-16,1 4-1 16,-1 0 0-16,-1 4 1 15,-7 2 0-15,-8 3 1 16,-8 4-1-16,-12 4 1 0,-7 4-1 16,-8 4 0-16,-3 1-32 15,-3 2-130-15,-14 3-130 16,-15 0 50-16,4 2-73 15,7 0-204-15</inkml:trace>
  <inkml:trace contextRef="#ctx0" brushRef="#br0" timeOffset="79161.989">27814 3027 1043 0,'0'0'153'0,"0"0"-79"0,0 0-47 16,0 0-21 0,0 0 9-16,0 0 17 0,0 0 7 15,9 92 9-15,0-55 27 16,1 7-20-16,1 2-5 16,2 3-6-16,1-1-14 15,0-2-9-15,0-2-14 16,-1-2-1-16,-1-4 1 15,-3-4-6-15,1-4-1 16,-5-6-59-16,-2-14-114 16,-1-6-98-16,-2-4-541 0</inkml:trace>
  <inkml:trace contextRef="#ctx0" brushRef="#br0" timeOffset="79724.4881">28187 2713 1174 0,'0'0'223'0,"0"0"-195"16,0 0-27-16,0 0 6 16,-121-59-7-16,69 50 1 15,-23 4-1-15,-23 0 0 16,-31 4 0-16,-18-2-26 15,-4 2-9-15,2-1-36 16,16 2-3-16,6 0 32 16,9 0 6-16,14 0 36 0,22 7 0 15,24 1 0-15,19-3 16 16,12 2-15-16,3 1 15 16,8 0-6-16,1 2-4 15,12 3-6-15,3 0 0 16,1 6 0-16,14 2 7 15,3 5 15-15,1 0 11 16,0 4-15-16,0 1 0 16,-4 1-6-16,-3 1 8 15,-5 1-7-15,-2 1 2 16,-2 3 4-16,-3 1 4 16,0 6 10-16,0 1-4 15,-8 5 0-15,1 2 9 0,-1 1-3 16,1 1 6-16,4-3-15 15,3 1-6-15,0-4-1 16,0-3-10-16,6-2 3 16,3-4-5-16,0-4 5 15,0-4-6-15,-1-9-5 16,0-6 6-16,-3-4-1 16,-1-9-6-16,1-9-93 15,-2-15-64-15,1-9-887 0</inkml:trace>
  <inkml:trace contextRef="#ctx0" brushRef="#br0" timeOffset="80508.138">26283 2985 856 0,'0'0'491'0,"0"0"-471"0,0 0-20 16,-85-2 7-16,45 2-6 15,0 1 0-15,-1 6-1 16,5 0 2-16,2 0-1 16,7-1 0-16,5-2 11 15,3-1-11 1,3 0 0-16,2-1 1 0,3-2 5 0,4 1-6 15,2-1 9-15,3 0 13 16,2 1 0-16,0-1-12 16,0 3-11-16,0 1-1 15,0 5-11-15,0 5 3 16,0 7 9-16,0 7 0 16,0 5 0-16,0 2 0 15,2 0 0-15,4 0 0 16,0-1 0-16,0-5 1 15,2-6 0-15,0-6-1 16,-2-4 1-16,-1-6 0 16,1-5 1-16,2-2 14 0,6 0 136 15,7-13-60-15,6-3-60 16,6 1-19-16,0 1-12 16,1 5 1-16,2 4-2 15,0 5 0-15,0 0-2 16,-2 3 1-16,-1 11-12 15,-6 4 4-15,-7 3-1 16,-6 3-2-16,-5 1-13 16,-8 2-10-16,-1-1 8 15,-3-1 9-15,-15-3 18 16,-4-2 0-16,-8-3 8 16,-3-4 3-16,-4-3-10 15,-3-3 6-15,-2-4 2 16,3 0-9-16,2-2-5 15,1 0-57-15,-10 2-62 0,10 0-46 16,6-3-324-16</inkml:trace>
  <inkml:trace contextRef="#ctx0" brushRef="#br0" timeOffset="87291.5567">27448 4118 405 0,'0'0'349'16,"0"0"-254"-16,0 0-59 15,0 0 58-15,0 0 26 16,0 0-17-16,0 0-26 16,0 0-28-16,0 0-10 0,0 0 34 15,0 0-28-15,2 0 3 16,-2-1 0-16,0 1-12 15,0 0-17-15,0 0-6 16,0 0-4-16,0-1-8 16,-14 1-1-16,-8-2 12 15,-9 1-12-15,-7 1 0 16,-6 0 1 0,-1 0 0-16,-4 1-1 15,4 5 0-15,3 1 0 16,7 0 1-16,10-1-1 15,9-2 0-15,7-1-1 16,6 0-5-16,1-2-2 16,2 1 2-16,0 3-4 15,0 4 4-15,0 4 5 16,3 5 1-16,4 3 0 16,-3 4 0-16,2 1 0 15,-3 0 0-15,3-1 2 16,-5-3-1-16,2-2-1 0,-1-3 1 15,-1-5-1 1,1 0 1-16,-1-7 0 0,1 0 0 16,-2-4 6-16,3-1 3 15,3 0 12-15,6-4 25 16,7-10-11-16,8-3-26 16,9-2-9-16,4 3 0 15,2 2-1-15,3 6 0 16,2 4 0-16,2 4-2 15,1 0 1-15,-3 12 1 16,-5 5-3-16,-6 3-6 16,-7 6 2-16,-9-1 0 15,-8 4 5-15,-7-4-4 16,-5 0 5-16,0 0-9 16,-12-6 4-16,-12-1 5 0,-9-4-6 15,-6-4 7-15,-8-2 0 16,-3-6-7-16,-3 0 6 15,2-2-1-15,5 0-14 16,1 0-7-16,8 3-34 16,5 1-32-16,1 6-8 15,9-2-57-15,8-1-162 0</inkml:trace>
  <inkml:trace contextRef="#ctx0" brushRef="#br0" timeOffset="87869.6699">28114 4886 618 0,'0'0'359'0,"0"0"-266"16,0 0-83-16,0 0-3 16,0 0-4-16,0 0 13 15,-82 37 10-15,32-27 3 16,-26 1-15-16,-22-1 4 16,-24-1-7-16,-8-2-1 15,4 0 9-15,18-2 22 16,27-1-2-16,20-1-1 15,15 1 1-15,8-1-19 16,-1 1 3-16,1 1-4 0,0-1-1 16,9 0-10-16,6 1-6 15,7-3-1-15,-1 3-1 16,4-2 1-16,-3 1 0 16,0 0-1-16,0-1 0 15,1 0-8-15,2 0-6 16,2-3-6-16,5 0-18 15,6 0-52-15,0 0-55 16,0 0-192-16</inkml:trace>
  <inkml:trace contextRef="#ctx0" brushRef="#br0" timeOffset="89190.5795">27193 2006 346 0,'0'0'16'0,"0"0"99"16,0 0-46-16,0 0-41 15,0 0-2-15,0 0-15 16,0 0-11-16,-19-32-12 16,16 29-11-16,1 0 7 15,-1 2 15-15,0-2-6 16,0 0-78-16,-1 0-42 15,-1 1 67-15,1-1 37 16,1-2 23-16,0 3 13 16,0-1 47-16,2 0 59 15,-1 0 23-15,2 2 19 16,0-1 5-16,0 2-17 0,0-1-40 16,0 1-5-16,0 0-29 15,0 0-28-15,0 0-24 16,0 0-13-16,0 0-9 15,0 1-1-15,0 11-11 16,0 3 10-16,5 5 1 16,-1 4 1-16,3 3 6 0,-1 4-6 15,-1 1 7 1,-1 4 2-16,1 0-9 0,-2 1 9 16,0 0 2-16,0-1-11 15,0-2 7-15,-2 0-1 16,1-3-6-16,1-4 5 0,-2-3-5 15,1-6 0-15,-1-2 0 16,1-6 0-16,-1-2 8 16,1-4-8-16,-2-2 1 15,0-1-2-15,1-1-39 16,-1 0-83-16,2 0-146 16,-1 0-428-16</inkml:trace>
  <inkml:trace contextRef="#ctx0" brushRef="#br0" timeOffset="91640.4111">27223 5509 674 0,'0'0'198'0,"0"0"-112"15,0 0 4-15,0 0-5 16,0 0 2-16,0 0 7 16,0 0-14-16,11-64-12 15,2 50-4-15,0-1 6 16,7 3-39-16,-1 1-23 15,4 3-6-15,3 1-1 16,1 4 0-16,1 3 6 16,2 0-7-16,-3 1-1 15,-3 12-6-15,-1 4 6 0,-7 2-9 16,-4 1-17 0,-6 6-25-16,-6-2 4 0,0-1 16 15,-6 0 0-15,-13-3 9 16,-6 0 3-16,-3-1 14 15,-3-3 4-15,-1-2 1 16,4-1-2-16,6-3 2 16,7-3 1-16,6-3-1 15,6-2-5-15,3 0 6 16,3 0 0-16,19 3 1 16,13 2 0-16,8 3-1 15,5 3 1-15,-1 1-1 0,-5 3 0 16,-4 1 0-1,-10 0 0-15,-7 2 0 0,-9 0 0 16,-8 0-1-16,-4 0 1 16,-3-1 0-16,-16 1-1 15,-10-1 1-15,-5-2 16 16,-5-5 4-16,-1-2-10 16,0-5 5-16,-2-2-2 15,3-3-6-15,2 0-4 16,4 0-3-16,3 0-26 15,3-1-40-15,2-9-69 16,4 0-175-16,9 1-336 0</inkml:trace>
  <inkml:trace contextRef="#ctx0" brushRef="#br0" timeOffset="93038.7007">27996 5442 332 0,'0'0'531'0,"0"0"-429"15,0 0 38-15,0 0-15 16,0 0-3-16,0 0-19 16,0 0-25-16,11-32-26 15,-11 32-22-15,0 0-9 0,0 0-5 16,0 0-14-16,0 0-2 15,0 6-8-15,0 10 6 16,1 7 1-16,2 7 1 16,-2 6 1-16,1 7 7 15,-1-1 11-15,1 2-3 16,1-3-1-16,0-3-3 16,1-3-4-16,2-3-7 15,0-2 0-15,3-2 5 16,-3-2-5-16,0-5 1 15,-1-4-1-15,-2-3 2 16,-2-4-3-16,-1-3-55 16,0-6-116-16,-1-1-130 15,-4 0-444-15</inkml:trace>
  <inkml:trace contextRef="#ctx0" brushRef="#br0" timeOffset="94286.7804">27721 2016 173 0,'0'0'173'16,"0"0"-157"0,0 0 127-16,0 0-46 0,0 0-8 15,0 0-14-15,0 0-8 16,-1-42-28-16,4 35 13 16,0 0 16-16,0 0-2 15,-1 1-30-15,-1 2 3 16,-1-1 16-16,0 3 22 15,0 0 0-15,0 2-31 16,0 0-24-16,0 0-19 0,-5 0-2 16,-7 2-1-16,-4 8-3 15,-2 2 2-15,-4 3 1 16,-1 3-1-16,2 0 1 16,-1 3 0-16,1 3 1 15,3 0-1-15,0 4 1 16,6 2 1-16,2 1-1 15,4 3 5-15,6 2-5 16,0-3 0-16,2 1 11 16,11-1-11-16,5-3 5 0,4-1 4 15,5-5-9 1,3-3 6-16,1-4-1 0,2-6 0 16,-2-4-5-16,-1-4 1 15,-3-3-1-15,-3 0-1 16,-6-8 1-16,-2-7 7 15,-7-2-8-15,-6-2 0 16,-3-1-12-16,0 0-7 16,-9 3 10-16,-9 2 8 15,-1 2-11-15,-4 2 11 16,-2 3 0-16,0-1 1 16,0 3-3-16,-1 3 2 15,1 2 0-15,-2 1 0 16,2 0 0-16,1 0 0 15,0 0 0-15,4 4 0 0,0 5-9 16,0 2-40-16,-7 12-74 16,3-3-103-16,5 0-39 0</inkml:trace>
  <inkml:trace contextRef="#ctx0" brushRef="#br0" timeOffset="95391.4468">27493 6152 806 0,'0'0'155'0,"0"0"-37"15,0 0-8-15,0 0-40 16,0 0-37-16,92 0 3 16,-54 0 5-16,-2 0-21 15,-6 4-10-15,-7 5 1 16,-6 2-11-16,-7 4 0 15,-8 1 1-15,-2 5-1 16,-14 3 0-16,-15 5 2 0,-9-3-1 16,-5 3-1-16,0-8-9 15,7-3 8-15,9-5 0 16,12-6 0-16,6-3 0 16,6-3 1-16,3 1 12 15,4-2-11-15,15 1 0 16,7 2-1-16,6 3 1 15,4 2 0-15,-2 5-1 16,-3 3 0-16,-2 2 0 16,-6 3-1-16,-5 0 1 15,-10 1-7-15,-7 0 6 16,-1-3 0-16,-10 0 0 16,-14-2 0-16,-6-3 1 15,-3-2 0-15,-3-6 1 16,-1-3-1-16,3-3-2 0,0 0-47 15,-1-8-60-15,10-5-72 16,8-1-147-16</inkml:trace>
  <inkml:trace contextRef="#ctx0" brushRef="#br0" timeOffset="95813.3444">28163 6245 1141 0,'0'0'123'0,"0"0"-93"0,0 0-18 15,0 0-11-15,94-5 15 16,-79 5 1-16,-1 11-5 16,-3 3 13-16,-3 6-11 15,-4 2-13-15,-2 4 0 16,-2 1 0-16,0-1 0 15,-9 0 0-15,-7-2 0 16,-4-1 1-16,-7-5-1 16,-3-3 5-16,-4-5 1 15,-4-4-6-15,-3-6 0 16,1 0 0-16,-1-3 0 0,4-13 5 16,8-3-5-1,7-8 11-15,9-4-4 0,11-4-1 16,2-2-7-16,20 0 0 15,13 6-1-15,4 6-5 16,6 6-13-16,-1 8-13 16,-5 5-10-16,-5 6-46 15,-1 13-89-15,-9 7-84 16,-8-2-288-16</inkml:trace>
  <inkml:trace contextRef="#ctx0" brushRef="#br0" timeOffset="96221.9359">28739 6718 546 0,'0'0'340'15,"0"0"-265"-15,0 0-58 16,0 0 11-16,-83 49 22 16,36-33 8-16,-8 0 7 15,-8-2-16-15,-15-2-7 16,-23 2 2-16,-19-1-12 16,-10 0-15-16,4-3 9 15,13 0-1-15,17-2 0 16,20-2-11-16,17-1 2 15,13-2-3-15,10-3 0 0,-3 2-7 16,-2-2 3-16,1 0-2 16,9 2-6-16,8-2 1 15,7 0-1-15,5 0-1 16,5 0 0-16,2 0-32 16,4 0-18-16,0 0-36 15,0 0-46-15,0 0-54 16,10 0-313-16</inkml:trace>
  <inkml:trace contextRef="#ctx0" brushRef="#br0" timeOffset="96679.2904">28324 7110 1257 0,'0'0'204'16,"0"0"-63"-16,0 0-55 16,0 0-45-16,0 0-22 15,0 0-6-15,0 0-5 16,0 6-7-16,0 0 0 15,0 5 1-15,0 6-2 0,0 11 0 16,0 7 6-16,-3 6 5 16,-1 3-4-16,-1-3 0 15,1-2-1-15,1 0-3 16,1-3 3-16,1 1-5 16,1 0 0-16,0-2 1 15,0-2 6-15,0-3-6 16,0-3-1-16,0-4 5 15,0-6 1-15,1-5-6 16,-1-5 1-16,0-1-2 16,2-6-31-16,-2 0-60 15,1 0-104-15,1-9-118 0</inkml:trace>
  <inkml:trace contextRef="#ctx0" brushRef="#br0" timeOffset="98372.035">19362 10582 165 0,'0'0'70'16,"0"0"-38"-16,-2-77 66 16,4 45-82-16,11-2 209 15,7-1-154-15,-2 1 56 16,6 4-48-16,-5 4-2 15,-2 3-37-15,-1 6 34 16,-6 7 39-16,-4 0-23 0,0 7 10 16,-5 1 19-1,-1 2-33-15,0 0-15 0,0 0-45 16,0 0-11-16,0 0-15 16,0 1 2-16,0 10-2 15,0 9 0-15,0 10 28 16,0 6 1-16,0 11 15 15,0 5-13-15,0 1-2 16,0 3-9-16,0 0-1 16,7-3-8-16,-1-4-10 15,0-2 5-15,-2-4-5 16,3 3 0-16,-1-7 0 0,-1-2 5 16,-1-8-5-16,-2-2-1 15,-1-10-17-15,-1-4-61 16,0-13-122-16,0-6-128 15,-4-15-219-15</inkml:trace>
  <inkml:trace contextRef="#ctx0" brushRef="#br0" timeOffset="98762.7411">19113 10109 831 0,'0'0'351'15,"0"0"-245"-15,0 0 49 16,0 0-50-16,0 0-56 16,0 0-26-16,0 0 2 15,-10-10 14-15,10 10-14 16,10 0-6-16,9 0 5 15,13-3 12-15,8 2-2 16,11-2-5-16,5 0-19 16,4 0-1-16,3 2-8 15,-5-1 0-15,-2 2-1 16,-5-4 1-16,-3 4-1 0,-6-3-9 16,-6-1-4-1,-6-1-13-15,-8 2 8 16,-4-1-4-16,-12 4-7 15,-3 0-2-15,-3 0-42 0,0 0-84 16,0 0-137-16,-9-3-363 0</inkml:trace>
  <inkml:trace contextRef="#ctx0" brushRef="#br0" timeOffset="107773.5815">1702 12111 423 0,'0'0'590'0,"0"0"-452"16,0 0 9-16,0 0-57 15,0 0-30-15,0 0-18 16,0-1 4-16,0-2-25 16,0 3-14-16,0-3-6 15,0 3 6-15,0 0-6 16,0 0-1-16,0 0 1 16,0 0 4-16,0 0-5 0,0-3 0 15,0 3 1-15,0 0-1 16,0 0 1-16,0 0 0 15,0 0 2-15,0 0 10 16,0 0 0-16,0 0-3 16,0 0-4-16,0 0 7 15,0 0-11-15,0 0-1 0,0 0 0 16,0 0 11-16,0 0-11 16,0 0 0-16,0 0 13 15,0 0-2-15,0 0 0 16,0 0-2-16,0 0 10 15,0 0-5-15,0 0 10 16,0 0-12-16,0 0 1 16,0 0-2-16,0-1-4 15,0-2-8-15,0 3 0 16,0-3 1-16,0 3 0 16,0 0-1-16,0 0 6 15,0 0-6-15,0 0 1 16,0 0 0-16,0 0-1 0,0 0 0 15,0 0-1-15,0 0 1 16,0 0 1-16,0 0 0 16,0 0-1-16,0 0 0 15,0 0 1-15,0 0-1 16,0 0 0-16,0 0-2 16,0 0-12-16,0 0 0 15,0 0-6-15,0 0-14 16,0 0 1-16,0 0-28 15,0 0-63-15,0-3-81 16,0 3-96-16,5-4 22 0</inkml:trace>
  <inkml:trace contextRef="#ctx0" brushRef="#br0" timeOffset="110124.5898">1624 12147 1174 0,'0'0'155'0,"0"0"16"15,0 0-21-15,0 0-60 16,0 0-27-16,0 0-6 15,0 0-29-15,-28-33-15 16,28 33-13-16,0 0-1 16,0 20-25-16,0 25 14 15,-3 33 12-15,-2 27 1 16,-2 10 0-16,6-19-1 16,1-27-6-16,0-32-31 15,0-5-4-15,3-1-7 16,4 5-32-16,2-7-79 15,-3-9-74-15,3-13-129 0</inkml:trace>
  <inkml:trace contextRef="#ctx0" brushRef="#br0" timeOffset="110471.8874">1647 12516 924 0,'0'0'121'16,"0"0"-85"-16,0 0 9 15,0 0 51-15,110-22-1 0,-74 2-25 16,0-7-18-16,-1 1-16 16,-3-7-15-16,-8 3-11 15,-2-2-1-15,-10-2-1 16,-6 2 5-16,-6-1-2 16,0 2-1-16,0 6-4 15,-7 5 11-15,1 13 40 16,4 4-21-16,1 3-36 15,1 6-7-15,0 16-6 16,0 9 6-16,0 12 6 16,0 6 1-16,1 5 0 15,1 5 0-15,-2 3 7 0,0 1-6 16,1-3-1-16,2-4 0 16,3-6-33-16,6-11-86 15,13-19-70-15,-1-10-116 16,-1-10-582-16</inkml:trace>
  <inkml:trace contextRef="#ctx0" brushRef="#br0" timeOffset="110976.1756">2397 12629 705 0,'0'0'130'0,"0"0"-95"15,0 0-15-15,0 0-1 16,0 0 52-16,0 0 85 15,0 0 13-15,58-14-53 16,-44-14-40-16,-5-6-27 0,1-3-23 16,-7-2-14-16,-3 3-5 15,0 6 8-15,0 7 15 16,-3 7 26-16,0 9-4 16,-4 7-17-16,1 0-21 15,-3 7-14-15,-5 16-2 16,-8 17-7-1,0 22 8-15,-2 24-6 16,12 0 6-16,4-10-1 0,8-17-6 0,0-19 7 16,17-4 0-16,5-3 1 15,5-13 0-15,9-13 1 16,3-7 0-16,8-3 9 16,3-24-9-16,11-19 10 15,9-28-5-15,-16 2 1 16,-8 6-7-16,-15 14 1 15,-17 22 5-15,2 7-6 16,2 6 0-16,-3 15 0 16,0 2-2-16,4 12-4 0,-1 15-1 15,3 6 7-15,0 6-1 16,-2 5 1-16,-2 4 2 16,-1-4-2-16,-4-2-20 15,12-11-107-15,-6-11-120 16,3-12-309-16</inkml:trace>
  <inkml:trace contextRef="#ctx0" brushRef="#br0" timeOffset="111314.2358">3455 12632 1071 0,'0'0'136'15,"0"0"-107"-15,0 0-1 16,0 0 57-1,0 0 27-15,0 0-18 0,85-20 1 16,-71 1-29-16,-7-7-27 16,-7-4-14-16,0 0-11 15,-18-6-14-15,-6 2-7 16,-4 5-6-16,0 9-5 16,2 14 10-16,4 6-5 15,-2 16 1-15,-3 30 2 16,-3 31 9-16,5 24 1 15,7-5 0-15,13-17 13 0,5-29-4 16,8-26-1-16,14 1 3 16,8-1-3-16,12-4 8 15,7-7 0-15,42-13 1 16,-13-10-17-16,-11-10-160 0</inkml:trace>
  <inkml:trace contextRef="#ctx0" brushRef="#br0" timeOffset="112017.3139">5411 12851 1448 0,'0'0'198'0,"0"0"-115"15,0 0-27-15,0 0-31 16,84-71-8-16,-49 52-15 15,-2 3 6-15,0 9-7 16,-5 7-1-16,-8 0-7 16,-4 17 4-16,-7 10-29 15,-6 5-41-15,-3 2-7 16,0 1-60-16,-9-8 47 16,3-4 32-16,3-9 42 0,3-2 12 15,6-2 1-15,18-3 6 16,10 6 0-1,11 0 1-15,7-2 8 0,5 5 1 16,-6 3 10-16,-5-2-12 16,-12 6-8-16,-13-2 1 15,-9 2-1-15,-12 2 12 16,0-1 18-16,-22 2 60 16,-17-3 3-16,-22 1-21 15,-30-4-27-15,-17-10-15 16,7-7-27-16,20-3-3 15,26-3-78-15,3-17-96 16,10 0-107-16,3-1-98 0</inkml:trace>
  <inkml:trace contextRef="#ctx0" brushRef="#br0" timeOffset="112267.3143">5125 12441 1506 0,'0'0'168'0,"0"0"-149"16,0 0-18-16,0 0 9 0,155 9 33 16,-45-9-1-1,5-9 2-15,-3-7-13 0,-11-1-15 16,-29 4-16-16,-11 0 9 15,-16 3-9-15,12-4-60 16,-10 4-193-16,-8-6-550 0</inkml:trace>
  <inkml:trace contextRef="#ctx0" brushRef="#br0" timeOffset="112708.0915">7955 12741 1497 0,'0'0'211'0,"0"0"-178"0,0 0-33 16,0 0 1-16,0 0 4 15,16 110 8-15,-13-64 6 16,0 10-3-16,-3 0-7 16,0 6-1-16,0-5-7 15,0-1 5-15,0-7-6 16,0-9-29-16,8-10-92 16,-2-14-163-1,1-16-260-15</inkml:trace>
  <inkml:trace contextRef="#ctx0" brushRef="#br0" timeOffset="112967.4743">8216 12401 1737 0,'0'0'139'0,"0"0"-105"0,0 0-16 16,0 0-18-16,0 0-18 15,-103-13-42-15,79 10 6 16,3 0 29-16,9-1 25 16,2-3 10-16,7-3-4 15,0 0-6-15,3 0-2 16,0 4-5-16,3 0-21 16,25 6-83-16,-4 3-105 15,3 6-168-15</inkml:trace>
  <inkml:trace contextRef="#ctx0" brushRef="#br0" timeOffset="113342.4732">8741 12718 1213 0,'0'0'602'0,"0"0"-539"16,0 0-49-16,0 0-13 16,0 0-1-16,0 0-14 15,-107 44-20-15,77-19 6 16,4 5-2-16,7-3-1 16,10-3 21-16,9-2-5 15,0 4 14-15,12-2-9 16,15 2 10-16,4 1 0 0,2-1-1 15,0 1 1-15,-2-5-2 16,-7-1 2-16,-6 2-1 16,-9-6-7-16,-9 1-8 15,-5-4-20-15,-20 2 15 16,-11-5-5-16,-16 2-57 16,-27 0-91-16,9-4-37 15,7-4-342-15</inkml:trace>
  <inkml:trace contextRef="#ctx0" brushRef="#br0" timeOffset="114126.9048">10701 12841 1230 0,'0'0'195'15,"0"0"31"-15,0 0-83 0,0 0-53 16,-86-83-26-16,49 77-40 16,-2 6-14-16,-3 3-10 15,3 17-1-15,-1 2-6 16,9 5 7-16,8 0-1 16,10-7-7-16,13-1-6 15,0-2 3-15,13-7 0 16,13 0 3-16,14-7 7 15,5-3-18-15,7-3-1 16,-4-14-1-16,1-6 2 16,-4-3-3-16,-8-1 9 15,-9 0 13-15,-11 4 0 16,-5 7 0-16,-5 10 0 0,-4 6 0 16,0 6-24-1,3 20 13-15,-3 11 2 0,3 12 8 16,-1 8 1-16,2 5 0 15,-4 4 0-15,-3-2 0 16,0-2 1-16,-3-6 0 16,-15-9 0-16,-4-5 0 15,-7-9 7-15,-8-12 1 16,-7-6 6-16,-3-11 17 16,-4-4 18-16,-4-9-21 15,3-15-5-15,1-10-24 16,8-5-36-16,13-21-44 15,15 15-158-15,12 4-390 0</inkml:trace>
  <inkml:trace contextRef="#ctx0" brushRef="#br0" timeOffset="114470.6731">11198 13006 1011 0,'0'0'139'0,"0"0"-16"16,100-27-20-16,-58 10-13 16,1-2-23-16,-10-1-26 15,-11 0-2-15,-2 3 30 0,-14-1 11 16,-6 4-28 0,0 1-15-16,-12 3 0 0,-18 3-21 15,-9 7-16-15,-10 0 0 16,-3 10 0-16,1 13 0 15,5 0 1-15,7 4 9 16,9 6-9-16,11 0-1 16,13 6 1-16,6-3 0 15,6 4-1-15,24-3 1 16,13-4 5-16,21 0-6 16,24-8-11-16,15-18-116 15,-15-2-238-15,-16-5-680 0</inkml:trace>
  <inkml:trace contextRef="#ctx0" brushRef="#br0" timeOffset="114851.3804">11910 12854 1506 0,'0'0'181'0,"0"0"-149"16,0 0-22-16,0 0-8 15,97 53 5-15,-71-23-6 16,0 6-1-16,-11 4 1 15,-9 2-1-15,-5-5 0 16,-1-1-1-16,0-13-7 16,-3-6 7-16,-1-8 1 15,1-9 1-15,3 0 44 16,-3-16 92-16,3-17-100 16,0-10-30-16,10-6-7 15,16-4-1-15,3 10 1 16,10 3-9-16,3 13 9 15,0 11-1-15,-3 6 0 0,-6 10 0 16,-2 0-8-16,-4 11-3 16,-5 14 3-16,-5 5-4 15,-1 10 12-15,-10 0 1 16,-5 8 1-16,-1-1 0 16,0 2-1-16,11 5-15 15,-2-11-124-15,6-13-237 16</inkml:trace>
  <inkml:trace contextRef="#ctx0" brushRef="#br0" timeOffset="115369.8059">12923 13032 980 0,'0'0'346'0,"0"0"-258"15,0 0 49-15,0 0-10 16,103 9-75-16,-77-9-17 15,0-12-11-15,-7-4-16 16,1-4 7-16,-11-7-9 16,-9-3-5-16,0-6 1 15,-15 4-2-15,-9 2 1 16,-8 9 0-16,-3 11-1 16,-8 10 0-16,-5 1 0 15,-1 22-6-15,1 7 6 16,5 9-1-16,4 4-7 15,12 0 7-15,9 4 1 0,11 2 0 16,7-6 0 0,10-1 1-16,20-8 1 0,8-7 0 15,15-11 6 1,4-7-2-16,9-9 2 16,5-3-7-1,-4-24 0-15,-1-8-1 16,-8-9-2-16,-3-11-8 15,-10-1-2-15,-5-1 10 0,-7 11 2 16,-12 13 5 0,-4 14 52-16,-4 9 2 0,-3 10-33 15,-4 0-26-15,4 12 0 16,7 14-7-16,-2 5 7 16,-1 11 1-16,-1 5 0 15,0 5 0-15,-4 2-1 16,3-5-10-16,6-7-76 15,21-11-62-15,-1-12-93 16,5-15-357-16</inkml:trace>
  <inkml:trace contextRef="#ctx0" brushRef="#br0" timeOffset="115666.6853">14136 12844 821 0,'0'0'805'16,"0"0"-721"-16,0 0-46 15,-88 59 16-15,46-22-32 16,2-1-12-16,9 1-8 16,11-7-1-16,11-5 0 15,9-11 0-15,6-8 6 16,24-6 6-16,9 0 3 16,13-17 2-16,-1-8-17 15,4-2 1-15,-9 4-1 16,-7 6-1-16,-11 14 0 15,-8 3-6-15,-3 13-4 16,0 17 1-16,-8 12 8 16,0 5 1-16,0 6-7 0,15 0-134 15,-5-14-227-15,5-15-595 16</inkml:trace>
  <inkml:trace contextRef="#ctx0" brushRef="#br0" timeOffset="115947.9821">15035 12354 1726 0,'0'0'199'16,"0"0"-185"-16,0 0-14 16,0 0-1-16,-6 113 0 0,-11-30 1 15,-15 29 1-15,-2 4 0 16,3-21 10-16,9-24-10 15,14-29-1-15,5-5 7 16,3 2-6-16,0 4 0 16,3-1-1-16,14-8 6 15,9-7-5-15,7-7 8 16,9-8 2-16,38-12-11 16,-8 0-67-16,-7-17-310 0</inkml:trace>
  <inkml:trace contextRef="#ctx0" brushRef="#br0" timeOffset="116322.9361">14724 12947 916 0,'0'0'621'15,"0"0"-429"-15,0 0-111 16,126-47-63-16,-18 25-17 15,14 5 5-15,2 7-5 16,-20 10-1-16,-26 0 0 16,-23 10 0-16,-12 5 0 15,-11 2-1-15,4 10-6 16,-7 3 6-16,0 3 0 16,-17 3-45-16,-12-2-25 15,-3-6-8-15,-24-4 16 16,-10-4 26-16,-5-8 13 0,-1-8 23 15,1-4 1 1,6-7 31-16,6-15 48 0,11-12-4 16,7-5-24-16,12-4-51 15,6 1-20-15,27 8-79 16,9 11-116-16,35 13-27 16,-11 10-46-16,-8 0-269 0</inkml:trace>
  <inkml:trace contextRef="#ctx0" brushRef="#br0" timeOffset="116666.7016">15831 13267 1270 0,'0'0'283'0,"0"0"-32"0,26-86-153 15,6 39-53-15,4-2-35 16,6 0-2-16,-1 5-8 15,1 5 0-15,-3 3 6 16,-2 6-6-16,-11 9 0 16,-4 3 0-16,-8 8 1 15,-4 6 0-15,-7 4-1 16,-3 0-56-16,0 0-33 16,0 14 54-16,0 6 23 15,0 9 11-15,0 4-4 16,0 3 5-16,3 1 0 0,0 3 0 15,7-2-1-15,-1-4 1 16,3-2 1-16,6-5 1 16,1-3-1-16,10-6 7 15,17-11-8-15,-1-7-57 16,-2 0-670-16</inkml:trace>
  <inkml:trace contextRef="#ctx0" brushRef="#br0" timeOffset="118371.5116">18080 12831 1430 0,'0'0'244'0,"0"0"-191"16,0 0-43 0,-81 7-9-16,58 6-1 0,1 7-9 15,2 2 8-15,4 8-5 16,0 1 5-16,6 4 0 16,7 5 1-16,3-4 0 15,3-2 0-15,20-1 0 16,6-11 1-16,12-2-1 15,8-10 1-15,7-10 8 16,-1 0-7-16,0-7-2 16,-9-16 9-16,-7-2-9 15,-13-5 6-15,-10-1 1 16,-13-8 0-16,-3-1-7 0,-19-2 0 16,-7 2-11-1,-13 6-14-15,0 9-4 0,-4 5-63 16,-15 16-46-16,6 4-49 15,10 0-136-15</inkml:trace>
  <inkml:trace contextRef="#ctx0" brushRef="#br0" timeOffset="118699.6421">19207 12339 1122 0,'0'0'187'0,"0"0"31"16,0 0-115-16,0 0-53 15,-101-33-33-15,49 36-10 16,-4 14-7-16,1 8 0 16,7 5-1-16,9 7 1 15,13 5-1-15,9 16-2 16,9 21-4-16,8 20 6 15,0 2 1-15,14-12 2 16,1-25 4-16,-5-21-5 16,4-3 6-16,4 5-5 15,-5 5 8-15,5 6-9 16,-4-7-1-16,-14 1-68 16,0-11-117-16,-3-15-184 0</inkml:trace>
  <inkml:trace contextRef="#ctx0" brushRef="#br0" timeOffset="118864.6258">18567 12920 1024 0,'0'0'609'16,"0"0"-568"-16,0 0-29 16,0 0-12-16,124-47-2 15,-51 42-9-15,36-2-72 0,-15 3-96 16,-3-2-190-16</inkml:trace>
  <inkml:trace contextRef="#ctx0" brushRef="#br0" timeOffset="119540.8979">20638 12765 859 0,'0'0'633'0,"0"0"-528"0,0 0 1 16,82-17-77-1,-34 7-17-15,14 0-11 0,10-3 7 16,-2 1-6-16,2 2-2 15,-8 3 1-15,-2-3 0 16,-3 3-1-16,-10 1 0 16,-4 2 2-16,-9 1-1 15,-8-1 0-15,-8 4-1 16,-9-3 0-16,-7 3-1 16,-4 0 1-16,0 0-25 15,-1 10-17-15,-16 4 27 16,-8 9 15-16,-11 6-1 15,-10 4 1-15,-12 3-1 16,-20 11 1-16,7-5 0 16,-8 1 0-16,2-3 1 0,16 0-1 15,-1 0 0-15,8-4-1 16,10-3 1-16,12-4 1 16,9-5-1-16,7-4 0 0,9-4 0 15,4-2 1-15,3-4-1 16,0-1 1-16,0-2 0 15,15 2 1-15,9-2 25 16,5-3 8-16,10-1-10 16,7 0-4-16,2-3-14 15,4 0 0-15,2 0-6 16,-1 0 9-16,2-3-3 16,0-1 6-16,-2-2-11 15,-1 2 4-15,-2-2 1 16,-3-1-7-16,-2 4 0 15,-6-1 0-15,-2 1-11 16,-5 1-18-16,-11 2-47 0,3-2-83 16,-7-1-69-16,-6 1-318 15</inkml:trace>
  <inkml:trace contextRef="#ctx0" brushRef="#br0" timeOffset="120370.5276">22046 13221 675 0,'0'0'810'0,"0"0"-710"0,0 0-34 15,0 0-18-15,0 0-32 16,0 0-15-16,0 0 0 16,-54-7-1-16,38 4-9 15,-4 3 8-15,-2-3 0 16,1 3 1-16,-4-1-1 15,-2 1 1-15,0 0 1 16,2 0-1-16,0 0 0 16,3 9 0-16,2 3-2 15,3 3-8-15,4 5 9 16,4 1 1-16,2 4 0 16,4 5 1-16,3 0 5 15,0-3-4-15,5 2-1 0,9-5 0 16,-1-4 0-16,4-2 7 15,-2-7-8-15,2-2 1 16,1-8 0-16,2 2 0 31,2-3 2-31,3 0-2 16,2 0-1-16,5-7 1 16,0 1 0-16,3-1 0 15,2 5 0-15,1 0-1 16,-4 2 1-16,-1 0-1 15,-3 2 0-15,-4 10 1 16,-2 5-1-16,-5 3 0 0,0 3 0 16,-9-1 0-1,-4 2 0-15,-5-1 0 0,-1-1 0 16,0-1 1-16,-14-1 5 16,-6-3-6-16,-8-1 10 15,-11-3-1-15,-6-4-9 16,-7-7-21-16,-5-2-43 15,-25-11-89-15,13-9-131 16,11-6-756-16</inkml:trace>
  <inkml:trace contextRef="#ctx0" brushRef="#br0" timeOffset="120910.8559">21983 11994 1136 0,'0'0'303'16,"0"0"-138"-16,0 0-89 16,0 0-52-16,0 0-24 15,0 0-7-15,0 0-3 0,-25 20 9 16,3 1 0-16,-7 9 1 16,-3 5 0-1,-3 5 0-15,1 0 2 0,1 0-1 16,5 0 0-16,5-8-1 15,7-5-1-15,3-7-34 16,3-5-47-16,3-8-31 16,-2-7-74-16,2 0-53 15,1-13-476-15</inkml:trace>
  <inkml:trace contextRef="#ctx0" brushRef="#br0" timeOffset="121160.8604">21680 12001 20 0,'0'0'1173'16,"0"0"-963"-16,0 0 28 0,0 0-134 16,0 0-71-16,0 0-31 15,0 0-2-15,29 0-12 16,-16 23 11-16,7 4 0 16,2 9 0-16,2 8 0 15,6-2 1-15,1 2 1 16,2 1 0-16,-2-5 0 15,-4-6-1-15,-1-5-6 16,-7-2-67-16,-12-8-106 16,-5-8-95-16,-2-8-247 0</inkml:trace>
  <inkml:trace contextRef="#ctx0" brushRef="#br0" timeOffset="121395.2375">21317 12157 702 0,'0'0'701'0,"0"0"-573"15,0 0-55-15,0 0 4 16,0 0-48-16,125-10-20 16,-37 0-2-16,24 0-1 15,-11 3-6-15,-17 1 1 16,-26 3 6-16,-19 2-7 15,3-2-44-15,-4 3-51 16,7 0-75-16,-15 0-106 0,-11 0-373 16</inkml:trace>
  <inkml:trace contextRef="#ctx0" brushRef="#br0" timeOffset="122024.8559">22944 13944 882 0,'0'0'240'15,"0"0"-146"-15,0 0 21 0,0 0-50 16,0 0-48-16,0 0-17 15,0 0-18-15,0 0-53 16,0 0-126 0,0 0-195-16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5:26:38.06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2051 3598 980 0,'0'0'271'15,"0"0"-15"-15,0 0-72 16,0 0-50-16,0 0-64 15,0 0-43-15,0 0-26 16,0 0-1-16,-7 26-16 16,-7 23 15-16,-5 28 1 0,-5 29-1 15,-3 6 2-15,8-18-1 16,5-26 1-16,10-30-1 16,4-8 1-16,0 4 0 15,7 0-1-15,7-1-5 16,5-3 4-16,8-9-18 15,7-7-31-15,35-14-73 16,-8-4-197-16,-3-15-670 0</inkml:trace>
  <inkml:trace contextRef="#ctx0" brushRef="#br0" timeOffset="528.2437">2463 4250 578 0,'0'0'402'0,"0"0"-304"0,0 0-75 16,0 0-13-16,0 0 39 16,0 0 50-16,106-10-5 15,-66-13-29-15,-3-3-21 16,-7-4 7-16,-9 0 13 16,-9-2-24-16,-9-2-13 15,-3 1-3-15,0 7-2 16,-12 6 15-16,-7 12-4 15,-8 8-18-15,-3 4-14 16,-3 21 0-16,-4 8 0 16,4 8-1-16,5 2-1 15,7 4 0-15,15-3-7 16,6-3 2 0,12-8 5-16,22-7 0 0,27-10 0 15,26-15 1-15,22-10 1 16,-5-19 0-16,-19-7 0 0,-28 1-1 15,-14 0-6-15,2-12-3 16,0-21 2-16,-5-24 7 16,-19 6 1-16,-11 12-1 15,-10 17 1-15,0 25 9 16,-10 6 9-16,1 7 25 16,0 10 1-16,0 8-23 15,0 13-22-15,0 17-6 16,-1 14 6-16,5 11-1 15,4 6-4-15,1 5 5 16,0 0 0-16,10-2 0 16,2-2-16-16,12 2-152 15,-6-15-171-15,1-17-382 0</inkml:trace>
  <inkml:trace contextRef="#ctx0" brushRef="#br0" timeOffset="684.5633">3040 4044 1551 0,'0'0'194'16,"0"0"-137"-16,0 0-33 15,0 0-17-15,163-7-7 16,-35 7 2-16,17 0-2 16,-29 0-126-16,-22 0-363 0</inkml:trace>
  <inkml:trace contextRef="#ctx0" brushRef="#br0" timeOffset="1090.7551">5138 4057 1016 0,'0'0'626'0,"0"0"-527"15,0 0-39-15,0 0 15 16,-6-79 13-16,-6 73-14 15,-6 6-41-15,-12 7-25 16,-10 17-8-16,-5 10 0 16,2 7 0-16,6 4-1 15,17 3-6-15,13-2 5 16,7-3 1-16,27-8-1 16,16-7 1-16,8-10 0 15,7-13 0-15,3-5 1 0,-4-11-1 16,-2-16 1-16,-10-8-13 15,-11-9-6-15,-7-1 8 16,-11-1-13-16,-8 8 1 16,-5 15 23-16,0 11-8 15,-3 12 7-15,0 13-34 16,0 22 17-16,3 13 17 16,1 8 0-16,2 4 0 15,6-6 1-15,6-8-59 16,13-9-67-16,-1-15-107 15,-6-15-155-15</inkml:trace>
  <inkml:trace contextRef="#ctx0" brushRef="#br0" timeOffset="1313.0721">4904 3655 1618 0,'0'0'221'0,"0"0"-173"0,0 0-48 16,0 0 5-16,0 0-4 15,127 5-1-15,-26-2 9 16,11-2 0-16,-15-1-9 16,-6 0-47-16,-36 0-293 15,-12-4-488-15</inkml:trace>
  <inkml:trace contextRef="#ctx0" brushRef="#br0" timeOffset="1516.2057">6111 4035 1573 0,'0'0'188'0,"0"0"-131"15,113 3-32-15,-56-1-16 16,1-2-8-16,-6 0-1 16,12 0-39-16,-16-5-152 15,-12-3-303-15</inkml:trace>
  <inkml:trace contextRef="#ctx0" brushRef="#br0" timeOffset="1704.2543">6075 4325 1048 0,'0'0'484'0,"0"0"-429"0,0 0-27 15,0 0 108-15,115 7-52 16,-32-7-49-16,-2-9-21 16,-5 1-7-16,-9-2-7 15,-15 1-48-15,17-3-161 16,-11 1-161-16,-13 2-410 0</inkml:trace>
  <inkml:trace contextRef="#ctx0" brushRef="#br0" timeOffset="2225.6119">7689 3842 1557 0,'0'0'194'15,"0"0"-132"-15,0 0-28 16,0 0 4-16,0 0-38 15,0 0-1-15,0 0-20 16,-3 27 5-16,-10 10 16 16,-4 9 0-16,-5 4 1 15,-5-2 1-15,-4-2-1 16,-2-4 0-16,0-3 0 16,-1-6 0-16,4-4 0 15,9-8 0-15,6-6-1 16,5-5 1-16,4-4 0 0,6-2-1 15,0-1 1 1,0 0-1-16,19-1 1 0,14 3 12 16,15-1 18-16,10 3-9 15,8-1-16-15,5 0-3 16,1-2-2-16,-2-3 0 16,-4 1-1-16,-8-2 1 15,-6 0 0-15,-13 0-1 16,-9-5-65-16,-11-10-75 15,-13 0-161-15,-6-2-469 0</inkml:trace>
  <inkml:trace contextRef="#ctx0" brushRef="#br0" timeOffset="2459.9904">7932 4077 1413 0,'0'0'179'0,"0"0"-121"16,0 0-58-16,0 0-4 15,0 0 4-15,0 0 14 16,-46 103 4-16,37-66-1 16,-1 5-1-16,4 1-3 15,-3 3 2-15,1-3-8 16,-2 1-5-16,4-5 8 16,3-3-9-16,0-7-1 0,0-8-10 15,3-12-143-15,0-6-135 16,3-3-659-16</inkml:trace>
  <inkml:trace contextRef="#ctx0" brushRef="#br0" timeOffset="3488.0146">7349 3481 421 0,'0'0'186'0,"0"0"-75"0,0 0-13 31,0 0-21-31,0 0-44 15,0 0-13-15,0 0 31 16,0 1 13-16,0 1-11 16,0-2 41-16,0 0 22 15,0 0-12-15,0 0-6 16,0 1-28-16,0-1-21 0,0 0-5 16,0 0-12-1,0 0-4-15,0 2-4 0,0-2-10 16,3 1-3-16,9 0-5 15,15 2-5-15,15-2 15 16,13 1 2-16,22-1-5 16,22-1-6-16,17 0-5 15,-10 0 4-15,-21-3 2 16,-30-1-7-16,-16 2-1 16,-6-1 0-16,0 0 1 15,-8 2 5-15,-11-1-6 16,-11 1-12-16,-3 1-52 15,0 0-69-15,0 0-81 0,-11 1 37 16,5 5-22-16,3-1-99 0</inkml:trace>
  <inkml:trace contextRef="#ctx0" brushRef="#br0" timeOffset="4629.9177">1942 5316 1205 0,'0'0'376'16,"0"0"-271"-16,0 0-69 15,0 0-31-15,-80 12-5 16,60 22-2-16,-2 22 1 16,-2 24 1-16,3 15 6 15,9 5-5-15,6-18-1 16,6-19 1-16,0-23-1 15,3-3 0-15,6 4-92 0,3 0-57 16,3 3-52-16,3-16-141 16,-9-15-213-16</inkml:trace>
  <inkml:trace contextRef="#ctx0" brushRef="#br0" timeOffset="4940.3618">1842 5816 1166 0,'0'0'201'0,"0"0"-11"15,0 0-107-15,0 0-38 16,0 0-33-16,0 0-10 16,118-44-1-16,-64 25 1 15,4-5-1-15,5-5-1 0,-2-3-11 16,-6 0-26 0,-9-4-15-16,-10 6 29 15,-15 0 17-15,-12 1 6 16,-9 4 1-16,0 5-1 0,-15 6 0 15,-3 10-1-15,-3 4 1 16,-1 7-1-16,-2 17 1 16,0 10 1-16,5 7 5 15,2 5 1-15,7 7-6 16,7-1 5-16,3-1-6 16,0 4 0-16,9-2-1 15,22 15-20-15,-4-14-160 16,0-13-322-16</inkml:trace>
  <inkml:trace contextRef="#ctx0" brushRef="#br0" timeOffset="5440.3755">2754 5864 958 0,'0'0'74'0,"0"0"-55"16,0 0-9-16,0 0 29 15,0 0 25-15,79-22-8 16,-57-1 24-16,-2-1-35 16,-7-3-13-16,-7-1 42 15,-6 0 36-15,0 1-47 16,-9 2-31-16,-7 6-2 16,-5 8 0-16,-2 10-13 15,-5 1-17-15,-2 18-1 16,-3 12-12-16,2 9 11 15,1 9 2-15,8 3 0 16,10-2 0-16,9-2-8 0,3-8 2 16,15-8 5-16,15-9-1 15,7-11-5-15,14-11 7 16,4 0 1-16,3-23-1 16,6-9 0-16,0-7-35 15,-7-7-13-15,-6 0-2 16,-5 2 14-16,-13 6 18 15,-11 12 18-15,-7 11 8 16,-7 10 32-16,-7 5-40 16,-1 6-11-16,0 17 11 15,0 7 0-15,0 6 0 16,2 4 8-16,1 2-7 0,4 2 0 16,2-4-1-16,18 3-23 15,-2-12-89 1,-2-13-232-16</inkml:trace>
  <inkml:trace contextRef="#ctx0" brushRef="#br0" timeOffset="5784.1331">3831 5832 925 0,'0'0'204'15,"0"0"-150"-15,0 0-37 16,0 0 64-16,0 0 42 15,106 9-21-15,-81-25-18 0,-2-4-23 16,-4-4-24-16,-5-3-11 16,-10-2-5-16,-4-3 21 15,-15 2-26-15,-10 4-4 16,-8 10-12-16,-6 11-5 16,-3 5-1-16,-4 20 5 15,1 15 1-15,2 9 1 16,10 8-1-16,8 6-7 15,10-2 7-15,15 4 0 16,0-8 9-16,22-4 0 16,14-6 2-16,9-7-5 15,26-5-5-15,31-13-1 16,-13-10-110-16,-8-7-561 0</inkml:trace>
  <inkml:trace contextRef="#ctx0" brushRef="#br0" timeOffset="6315.0732">5987 5742 1468 0,'0'0'249'0,"0"0"-237"16,0 0-12-16,0 0-54 16,0 0 23-16,0 0 30 15,-79 99-1-15,40-55 1 16,-4 7 0-16,1 0 0 16,3-2 1-16,5 0 0 0,13-12 7 15,3-3 5 1,9-8 1-16,6-8-3 0,3-4 2 15,0-3-5-15,15-4 13 16,15 1 43-16,25-6-10 16,5 0-3-16,10-2-25 15,3 0-17-15,-6-2-7 16,2-6 0-16,-2-2-1 16,-12-3-13-16,2-6-51 15,-17 3-125-15,-16-1-393 0</inkml:trace>
  <inkml:trace contextRef="#ctx0" brushRef="#br0" timeOffset="6533.8519">6172 5934 1352 0,'0'0'283'16,"0"0"-220"-16,0 0-63 15,0 0-26-15,0 0 25 16,-9 95 1-16,9-49 1 15,-3 4 5-15,-3 4 1 16,3-2 4-16,-6-2-4 16,3-5-6-16,0-7-1 15,0-10-35-15,6-10-92 16,0-18-60-16,0-10-75 16,-3-15-634-16</inkml:trace>
  <inkml:trace contextRef="#ctx0" brushRef="#br0" timeOffset="6752.5754">5705 5517 1467 0,'0'0'336'0,"0"0"-264"16,0 0-55-16,0 0-17 15,0 0-14-15,0 0-2 16,88 8 15-16,3-2 1 15,25 0 1-15,11-6-1 16,-9 0-92-16,-37-7-224 16,-26-6-257-16</inkml:trace>
  <inkml:trace contextRef="#ctx0" brushRef="#br0" timeOffset="6998.1068">6572 5348 1003 0,'0'0'145'15,"0"0"-110"-15,0 0-15 0,88 93 2 16,-36-50 38-16,9 7 4 16,5 5-19-16,4 6-9 15,9 12 8-15,-1 15-5 16,-13 16-1-16,-23 8-10 16,-36-7-12-16,-15-7 0 15,-24-31-8-15,-3-10 4 16,-2-16 3-16,-15 1-15 15,-27 7-19-15,-41 1-32 0,-25-12-74 16,32-20-122-16,13-18-585 0</inkml:trace>
  <inkml:trace contextRef="#ctx0" brushRef="#br0" timeOffset="7294.9802">5084 5310 1340 0,'0'0'57'16,"-80"32"-57"-16,23 22-2 16,-10 36 2-16,6 37 13 15,13 21 27-15,27 12 2 16,21-12-20-16,33-25-13 15,25-15-2-15,21-19-6 16,12-15 9-16,6-6-5 16,12-11-4-16,6-13-2 15,4-15 1-15,5-17-112 0,-30-12-139 16,-15 0-391-16</inkml:trace>
  <inkml:trace contextRef="#ctx0" brushRef="#br0" timeOffset="7607.523">7367 5115 1461 0,'0'0'211'16,"0"0"-211"-16,0 0-17 16,0 0 1-16,0 0 7 15,-25 98 9-15,22-52 0 16,3 6 1-16,0 5 11 16,0 0-1-16,0 6-9 15,0-1-1-15,0-1-1 16,0 2-22-16,0-4-93 15,19 7-91-15,3-16-53 16,8-15-114-16</inkml:trace>
  <inkml:trace contextRef="#ctx0" brushRef="#br0" timeOffset="7779.3618">7852 5894 1498 0,'0'0'201'0,"0"0"-112"15,0 0-30-15,97-7-29 16,-51 0-18-16,5-2-10 16,7 2-2-16,18-5-54 15,-19-1-111-15,-8 0-390 0</inkml:trace>
  <inkml:trace contextRef="#ctx0" brushRef="#br0" timeOffset="7966.9541">7841 6176 1446 0,'0'0'185'0,"0"0"-130"16,0 0-4-16,84 5-20 16,-24-5-12-16,7 0-19 15,3-5 0-15,19-10-73 16,-17 0-171-16,-14 1-377 0</inkml:trace>
  <inkml:trace contextRef="#ctx0" brushRef="#br0" timeOffset="8833.2668">9229 5528 1107 0,'0'0'255'0,"0"0"-2"16,0 0-119-16,0 0-83 15,0 0-51-15,0 0-13 16,0 0 12-16,-46 70 0 16,10-31 1-16,-3 6 6 15,-4 3-6-15,1 4-1 16,6-2 0-16,5-1 0 16,10-5 1-16,6-6 0 0,5-7 0 15,10-4 0 1,0-7 7-16,7-5-7 0,17-2 1 15,25-2 17-15,29-2 13 16,26-5-5-16,14-4-16 16,-6 0-4-16,-24 0-4 15,-29-4 0-15,-13 0-1 16,-5-1 0-16,-2 1-1 16,-3 0-20-16,1-2-64 15,-22-1-153 1,-12 0-140-16,-3-3-593 0</inkml:trace>
  <inkml:trace contextRef="#ctx0" brushRef="#br0" timeOffset="9090.2186">9438 5798 1415 0,'0'0'209'0,"0"0"-145"16,0 0-50-16,0 0-14 0,0 0-13 15,0 0 13 1,-6 83 0-16,6-42 0 16,0 7 7-16,0 7 2 15,0 3 5-15,0 0-5 16,-3-2-3-16,-3-3-5 16,0-8 6-16,3-7-7 0,3-10-16 15,0-10-89 1,0-18-66-16,0-4-128 0,0-17-401 0</inkml:trace>
  <inkml:trace contextRef="#ctx0" brushRef="#br0" timeOffset="9356.5933">8913 5197 1373 0,'0'0'70'16,"0"0"-70"-16,0 0 0 16,0 0-10-16,0 0-3 15,0 0 13-15,83 8 77 0,2-2 3 0,26 0-34 16,5-2-15-16,-19-2-22 16,-24 0-3-16,-28 0-6 15,-2 0-7-15,2 1-19 16,16 1-85-16,-6 1-147 15,-16 0-256-15</inkml:trace>
  <inkml:trace contextRef="#ctx0" brushRef="#br0" timeOffset="10351.2085">5772 7771 1506 0,'0'0'216'0,"0"0"-136"16,0 0-27-16,0 0-40 16,0 0-13-16,0 0-9 15,0 0 9-15,-43 78 0 16,16-42 0-16,-6 4 1 16,0 0 1-16,-1 4-1 0,4-4 0 15,8-2 6-15,5-5-7 16,7-6-1-16,7-4-1 15,3 0 2-15,0-6 0 16,3-1 0-16,18-2 3 16,4-1 4-16,14-4 6 15,10-5 17-15,12-1 9 16,8-3-21-16,1 0 0 16,3-10-11-16,-1-3-7 15,-11-2 0-15,-6-2-8 16,-10 0-64-16,-15-10-73 0,-8 4-190 15,-16 1-645-15</inkml:trace>
  <inkml:trace contextRef="#ctx0" brushRef="#br0" timeOffset="10569.9815">5963 7939 1385 0,'0'0'288'0,"0"0"-180"16,0 0-63-16,0 0-43 15,0 0-2-15,0 0-6 16,0 0 6-16,0 96 0 16,6-54 0-16,-3 6 0 15,-3 7 0-15,0 4 0 0,0 1 2 16,0-4-1-16,-3-10-1 16,-3-9-31-16,-4-14-83 15,2-13-127-15,-1-10-91 0</inkml:trace>
  <inkml:trace contextRef="#ctx0" brushRef="#br0" timeOffset="10819.9756">5390 7707 1699 0,'0'0'183'16,"0"0"-122"-1,0 0-33-15,0 0-10 0,0 0-18 16,0 0-8-16,130 4 8 16,-26-4 15-16,10 0-3 15,-17 0-3-15,-21-1-1 16,-30-6-8-16,-3 1-20 16,2-3-97-16,18-11-87 15,-11 0-150-15,-13 0-558 0</inkml:trace>
  <inkml:trace contextRef="#ctx0" brushRef="#br0" timeOffset="11101.2199">6442 7480 1294 0,'0'0'204'15,"0"0"-134"-15,0 0-35 16,82 28-9-16,-46-7-6 15,6 8-1-15,4 9 5 16,-3 5 3-16,0 8 10 16,-4 13-6-16,-6 19-15 15,-11 16-9-15,-17 7 2 16,-5-8-3-16,-18-18-5 16,-3-27-1-16,-3-11 0 15,-4-8-21-15,-11 2-18 16,-13-1-18-16,-42-1-83 15,9-14-143-15,4-13-755 0</inkml:trace>
  <inkml:trace contextRef="#ctx0" brushRef="#br0" timeOffset="11398.1025">4959 7447 1145 0,'0'0'226'0,"0"0"-162"16,-97 23-52-16,51 22-5 0,-2 35 9 16,5 32 3-16,10 17 14 15,24 3 8-15,9-10 20 16,30-19-29-1,16-10 8-15,3-20-14 0,23-11-6 16,16-15-2-16,13-18-11 16,20-9-7-16,-3-20-51 15,-25-10-225-15,-16-16-486 0</inkml:trace>
  <inkml:trace contextRef="#ctx0" brushRef="#br0" timeOffset="11944.9874">7112 7089 622 0,'0'0'598'0,"0"0"-441"16,0 0-16-16,0 0-61 16,-39-72-35-16,36 50-25 0,3 2-5 15,6-1 2-15,15 2-7 16,6 2-9-16,6 10 0 15,2 5-1-15,-2 2-1 16,3 4-10-16,-5 11 3 16,-4 11 1-16,-7 4-2 15,-10 4-5-15,-10 6-50 16,-3 4 13-16,-24 1 12 16,-10 0 20-16,0-1 12 15,-2-6 7-15,6-7 0 16,9-4 9-16,6-9 10 15,8-7-9-15,4-2 9 16,6-5-7-16,0-1 2 0,16 0 31 16,10 0 72-16,15-2-25 15,6-1-38-15,5 0-26 16,0 0-27-16,2 0-1 16,17 0-31-16,-14 0-115 15,-12-1-413-15</inkml:trace>
  <inkml:trace contextRef="#ctx0" brushRef="#br0" timeOffset="12226.2627">7855 7979 1045 0,'0'0'627'16,"0"0"-561"-16,0 0-47 15,0 0-2-15,0 0 7 16,143 16 2-16,-76-16 3 16,5 0-11-16,2 0-8 15,-14 0-4-15,4-4-6 16,-6-2-22-16,-5-4-145 15,-16 0-220-15,-13 1-782 0</inkml:trace>
  <inkml:trace contextRef="#ctx0" brushRef="#br0" timeOffset="12444.9942">8101 8243 1007 0,'0'0'157'0,"0"0"-113"16,0 0 6-16,0 0 114 16,0 0 24-16,100 33-57 15,-48-30-54-15,2-3-24 16,7 0-22-16,0-3-24 16,2-7-7-16,-2-3-7 15,17-8-61-15,-17 2-217 0,-12-4-716 16</inkml:trace>
  <inkml:trace contextRef="#ctx0" brushRef="#br0" timeOffset="13206.9692">10208 7529 232 0,'0'0'279'0,"0"0"-106"0,31-80 10 16,-19 55 63 0,-6 5-36-16,0 10 43 0,-3 7-87 15,-3 3-64-15,0 0-48 16,0 0-54-16,0 7 0 15,0 12-11-15,-15 7 11 16,-3 10 7-16,-10 5-7 16,-5 5 2-16,-6 3-1 15,3 0-1-15,2-5 1 16,4-2 5-16,3-7-6 16,8-6 0-16,1-4 1 15,6-7 0-15,3-1-1 16,6-8 0-16,3-3 0 15,0 0 0-15,12-2 0 16,18 3 0-16,28-4 8 16,30 1-2-16,30-4 1 0,7 0 2 15,-4-8-8-15,-18-8 1 16,-27 4 5-16,-15 2-5 16,-19 0-2-16,-6 3-23 15,-3-3-55-15,-5-6-125 16,-4 2-92-16,-15 0-355 0</inkml:trace>
  <inkml:trace contextRef="#ctx0" brushRef="#br0" timeOffset="13456.9304">10506 7659 1258 0,'0'0'320'0,"0"0"-140"16,0 0-99-16,0 0-37 0,0 0-41 15,0 0-3-15,0 0-14 16,-3 38 13-16,6-5 1 16,0 7 1-16,3 6-1 15,3 5 7-15,-6 2-6 16,0 2-1-16,-3-1 0 16,0-3 0-16,0-7 0 15,0-11-8-15,0-10-79 16,0-23-93-16,-3-3-90 15,0-18-234-15</inkml:trace>
  <inkml:trace contextRef="#ctx0" brushRef="#br0" timeOffset="13706.9252">9903 7281 1348 0,'0'0'122'0,"0"0"-71"16,0 0 30-16,0 0 58 16,0 0-89-16,0 0-36 15,0 0 8-15,114-27-13 16,-1 30 0-16,8 3 4 16,-15-2-12-16,-27-3-1 15,-31-1-14-15,-5 0-100 0,18 4-116 16,-6-2-144-16,-7-1-338 15</inkml:trace>
  <inkml:trace contextRef="#ctx0" brushRef="#br0" timeOffset="14345.1502">11543 7490 183 0,'0'0'961'16,"0"0"-784"-16,0 0 72 0,0 0-68 16,0 0-58-16,0 0-69 15,0 0-30-15,0-40-16 16,0 40-8-16,0 7-12 15,0 10 6-15,12 9 5 16,7 9 1-16,8 9 16 16,9 6-1-16,3 4 1 15,1 1-6-15,6 0-1 16,-3-2-8-16,0-6-1 16,-2-1 1-16,-8-6-1 0,-3-4 0 15,-5-9 0 1,-4-5-44-16,-9-6-74 0,-3-16-141 15,-3 0-151-15,-6-10-452 16</inkml:trace>
  <inkml:trace contextRef="#ctx0" brushRef="#br0" timeOffset="14626.4082">11977 7384 1423 0,'0'0'180'16,"0"0"-94"-16,0 0-61 16,0 0-25-16,0 0-7 15,0 0 5-15,-94 59 1 0,51-22 1 16,1 8 0-16,-3 5 0 16,-4 3 1-16,0 1 1 15,1-5 8-15,9-5-8 16,2-9 7-16,10-2-9 15,4-9 7-15,9-5-7 16,2 0-15-16,12-8-141 16,0-1-165-16,9-6-688 0</inkml:trace>
  <inkml:trace contextRef="#ctx0" brushRef="#br0" timeOffset="15470.1683">12360 7905 1255 0,'0'0'226'16,"0"0"-19"-16,0 0-115 0,0 0-60 16,0 0-32-16,0 0-22 15,0 0-1-15,-62 0 17 16,23 4 0-16,-3 3 3 16,2 0 2-16,6 0-1 15,4-1 2-15,9 0-1 16,7-2 0-16,7-1 0 15,4-2-7-15,3 1 7 16,0-1-1-16,0 2 0 0,0 5-4 16,3 3 6-16,6 8 0 15,3 2 0-15,-3 6 0 16,0 5 0-16,1 4 0 16,-6 1 0-16,2 0 0 15,-3-1 0-15,1-6 1 16,-1-4 0-16,0-9 5 15,-3-7-6-15,0-3 0 16,0-4 0-16,3-3 10 16,4 0 9-16,2-13 23 15,3-5-24-15,9-8-17 16,2 3-1-16,9 0 0 16,1 3-1-16,1 3 1 15,3 4 0-15,1 9 0 0,-1 2-1 16,-7 2 0-1,1 3-6-15,-5 10 0 0,-4 7 7 16,-1 5-1-16,-9 2 0 16,-3 3-1-16,-5-1-6 15,-4 2 8-15,0-1 1 16,-13 0-1-16,-13-5 1 16,1-4-1-16,-9-4 0 15,-4-4 0-15,3-6 0 16,-4-4-18-16,-13-3-68 15,10 0-152-15,6 0-164 0</inkml:trace>
  <inkml:trace contextRef="#ctx0" brushRef="#br0" timeOffset="16681.4343">12955 7398 1298 0,'0'0'186'0,"0"0"-36"0,0 0-55 31,0 0-35-31,0 0-31 16,0 0-19-16,0 0-10 0,2-5 0 0,-8 12-6 0,-13 10-1 31,-7 9 5-31,-3 8 2 0,-7 9-1 0,0 2 1 32,1 1 6-32,9-2-5 15,2-2 0-15,12-8 5 16,2-4-5-16,7-5-1 0,3-7 1 15,6-2 6-15,16-2 2 16,14-2-2-16,10-1 18 16,26-3 3-16,-2-3-9 15,6-1-5-15,-3-4-13 16,-10 0-2-16,1 0-20 0,3-11-55 16,-22-2-175-16,-13-3-444 15</inkml:trace>
  <inkml:trace contextRef="#ctx0" brushRef="#br0" timeOffset="16955.713">13129 7606 1498 0,'0'0'195'15,"0"0"-173"-15,0 0-22 16,0 0-5-1,0 0 5-15,-12 105 0 0,12-62 9 16,0 2-8-16,0 2 17 16,0-1-5-16,3 1-6 15,-3-2-6-15,0-1 1 16,0-5 5-16,-9-2-7 16,-3-8-6-16,0-9-71 15,-4-19-85-15,0-1-70 16,6-7-112-16</inkml:trace>
  <inkml:trace contextRef="#ctx0" brushRef="#br0" timeOffset="17229.9726">12682 7254 205 0,'0'0'1243'15,"0"0"-1121"-15,0 0-66 16,0 0-11-16,0 0-20 16,0 0-24-16,0 0 41 15,-17-25-4-15,44 25-16 16,28 0 18-16,27 3 26 16,3-2-36-16,-3-1-9 15,-13 0-20-15,-14 0 0 0,0 0-1 16,1 0-36-16,3 0-46 0,-18 0-206 15,-6 0-280-15</inkml:trace>
  <inkml:trace contextRef="#ctx0" brushRef="#br0" timeOffset="17608.4467">14204 7704 1542 0,'0'0'198'0,"0"0"-147"15,0 0-39-15,84-5-11 16,-32-1 1-16,8 2-1 16,4 0 1-16,1-2-1 15,-3 2-1-15,-11 0-26 16,-2-2-121-16,-13 2-155 15,-17 1-409-15</inkml:trace>
  <inkml:trace contextRef="#ctx0" brushRef="#br0" timeOffset="17827.2019">14239 7936 684 0,'0'0'523'0,"0"0"-453"15,0 0 20-15,0 0 104 16,0 0-69-16,118 18-60 16,-63-16-33-16,4-2-15 15,6 0-9-15,-4 0-8 16,-2 0-11-16,-5-4-74 16,6-6-103-16,-12 1-128 15,-14 1-558-15</inkml:trace>
  <inkml:trace contextRef="#ctx0" brushRef="#br0" timeOffset="18702.2337">16739 2922 689 0,'0'0'630'15,"0"0"-532"-15,0 0-56 16,0 0-42-16,0 0-12 16,0 0 12-16,-19 62 36 15,7-22-2-15,-3 5 0 16,4 5 3-16,0 0-12 15,5 2-9-15,-4 2-8 16,4-2-6-16,2-1 8 16,1-3-1-16,0-3-8 15,3-7-1-15,0-5-33 16,0-11-66-16,0-8-28 0,9-10 0 16,21-12 28-16,-4-14-177 15,3-7-622-15</inkml:trace>
  <inkml:trace contextRef="#ctx0" brushRef="#br0" timeOffset="19061.5907">17149 3013 1190 0,'0'0'152'16,"0"0"-101"-16,0 0-39 15,0 0-11-15,-80 14 0 16,46 7 13-16,-5 7-1 15,3 7-3-15,4 7 2 0,9 4-10 16,3 3 9-16,14 1-3 16,6-1-7-16,2-2 1 15,22-5 4-15,6-5-5 16,4-8 2-16,6-6 4 16,3-9 8-16,-1-7-9 15,-1-6 2-15,-8-1 4 16,-7-4 1-16,-3-10 0 15,-11-6 7-15,-8-2 1 16,-4-2-11-16,-4 2-8 16,-14 4-2-16,-9 5-8 15,-6 6-8-15,-5 6-28 16,-1 1-56-16,-9 0-54 0,9 3-147 16,15-2-352-16</inkml:trace>
  <inkml:trace contextRef="#ctx0" brushRef="#br0" timeOffset="19608.4859">17384 2640 120 0,'0'0'1080'0,"-79"-27"-1011"0,22 17-50 16,-10 2-17-16,-4 4-2 16,2 4 1-16,-3 0 9 15,5 0-9-15,5 0 1 16,6 0-1-16,5 0 8 16,8 0-8-16,4 3 1 15,5-2 5-15,0 2-4 16,5 1-3-16,1 0 1 15,-2 2 0-15,0 2 0 16,5 0 0-16,-2 5-1 16,5 1 1-16,2 1 5 15,1 2 2-15,0 1 5 0,2 0 3 16,1 5-4 0,4 4 2-16,-3 3 5 0,3 7-4 15,3 5-5-15,-1 7 7 16,5 1 2-16,3 7 0 15,2 5-1-15,0 13 5 16,7 14-3-16,6-8-2 16,-4-7-2-16,-3-11-2 15,1-12-4-15,-1 5-8 16,2 7-1-16,-2-8 0 16,0-7 5-16,-2-10-5 15,-1-8 0-15,-2-11-1 16,-1-8-17-16,0-9-68 15,-4-12 4-15,-9-12-15 16,-7-10-292-16</inkml:trace>
  <inkml:trace contextRef="#ctx0" brushRef="#br0" timeOffset="20249.1091">16152 2939 1160 0,'0'0'154'16,"0"0"-61"-16,0 0-32 15,0 0-37-15,0 0-24 16,-94-32 0-16,49 32 0 0,-11 0 0 16,0 0 9-16,2 5-8 15,-4 4-1-15,6-2 1 16,7 1 11-16,2-2-11 15,7 1-1-15,6-3 1 16,11-1 2-16,7 0 4 16,8-3 38-16,3 1 11 15,1-1-33-15,0 2-22 16,0-1-1-16,0 5-14 16,0 3-7-16,-3 10 14 15,0 8 7-15,0 6 0 16,-1 10 0-16,-1 5-1 15,1 2 1-15,1-2 0 16,0-2 1-16,0-8-1 16,0-8 1-16,3-9 5 0,0-7-6 15,0-7 0-15,0-4 1 16,0-3 5-16,0 0 39 16,15-2 84-16,5-13-33 15,12-6-71-15,4-2-14 16,3 0-11-16,-2 5 0 15,-3 7 5-15,0 7-5 16,4 4-7-16,1 6 0 16,-3 12-1-16,-4 7 6 15,-3 5-9-15,-9-1-3 16,-3 1 2-16,-14-2-4 16,-3-4 8-16,0-2 1 15,-12-2-2-15,-9-4 2 0,-12-2-3 16,-9-2-12-1,-6-6-34-15,-7-3-65 0,-27-3-8 16,17-1-93-16,10-10-127 0</inkml:trace>
  <inkml:trace contextRef="#ctx0" brushRef="#br0" timeOffset="21068.7245">16359 1730 517 0,'0'0'78'0,"0"0"-45"0,0 0-11 16,0 0 17-16,108-48 14 16,-78 33 32-16,-1 1 37 15,-4-1 17-15,1 1-9 16,-6 0-22-16,-4 4-29 15,-3 1-4-15,-4 4-14 16,4 2-37-16,4 3-13 16,5 0-10-16,11 8 0 15,0 11-1-15,4 5 6 16,-3 7-6-16,-2 3-2 0,-12 2 2 16,-3 2 0-1,-14-2-6-15,-3-4 4 16,0-3-8-16,-21-7-6 0,-1-4 0 15,-5-4 6-15,-1-4 0 16,-2-3 9-16,2-2 1 16,5-4 1-16,5-1 0 15,6 0 6-15,6 0-5 16,6 1 9-16,0 2-11 16,10 6-7-16,19 4 6 15,13 8-6-15,7 5 7 16,-1 6 2-16,-2 1-2 15,-13 3-2-15,-14-4-5 16,-13-3 1-16,-6 0-7 0,-16-6 6 16,-19-2 6-16,-10-3 1 15,-11-3 0-15,-5-3 9 16,-4-2-5-16,6-3-4 16,-12-6-61-16,19-1-169 15,15 0-538-15</inkml:trace>
  <inkml:trace contextRef="#ctx0" brushRef="#br0" timeOffset="21743.6891">16957 4010 1249 0,'0'0'158'0,"0"0"-49"15,0 0-41-15,0 0-24 16,0 0-20-16,0 0-15 15,0 0-2-15,6-25-7 16,-6 25-1-16,0 7-21 16,-3 8 12-16,-4 8 9 15,-5 8 1-15,2 8 5 16,0 7 5-16,3 3 5 16,2 2-5-16,4-4-4 15,-2-1 3-15,3-5-3 0,0-4-5 16,0-8-1-16,0-5-32 15,0-7-83-15,13-11-52 16,0-6-117-16,3 0-250 0</inkml:trace>
  <inkml:trace contextRef="#ctx0" brushRef="#br0" timeOffset="22318.5569">17457 4051 1415 0,'0'0'215'0,"0"0"-155"16,0 0-59-16,0 0-1 0,0 0-29 15,0 0 12-15,-91-4-5 16,52 4 9-16,3 0 13 16,8 0 0-16,5-2 0 15,9 1 1-15,8-1 19 16,3 2 3-16,3 0-15 15,0 0-8 1,0 0 0-16,0 0 0 0,0 0-36 16,0 8 18-16,0 6 17 15,0 6 1-15,6 5-2 16,4 6 2-16,-3 0 0 16,2 3 0-16,1-5 0 15,0-2 0-15,-4-4 0 16,-3-8 0-16,0-6 0 15,-2-4 0-15,1-3 0 16,-1-2 0-16,1 0 18 16,6 0 53-16,5-3 17 15,6-6-56-15,7-2-22 16,5 3-9-16,7 2-1 0,4 3 0 16,6 3 0-16,1 0 0 15,2 7-1-15,-5 7 0 16,-4 5-1-16,-9 2-5 15,-10 3 0-15,-7 3-2 16,-10 1-1-16,-6 0 8 16,0 0-4-16,-19-1 5 15,-10-2 0-15,-11-6 1 16,-5-2 0-16,-10-4 0 16,-5-6-17-16,-26-6-77 15,15-1-108-15,12 0-122 0</inkml:trace>
  <inkml:trace contextRef="#ctx0" brushRef="#br0" timeOffset="22646.6963">16408 4889 1137 0,'0'0'229'16,"0"0"-184"-16,0 0-33 16,0 0-12-16,0 0 2 15,147 38 83-15,-15-26-3 0,28-4-31 16,5-5-19-16,-5-3-3 16,-24 0 2-1,-8 0-10-15,-16-3-13 0,-24-1 3 16,-26 1 7-16,-20 0-17 15,-10 3 0-15,0 0-1 16,-3 0-11-16,-5 0-79 16,-12 2-91-16,-12 8-81 15,-6 8 14-15,-15-1 63 16,-3-1-73-16</inkml:trace>
  <inkml:trace contextRef="#ctx0" brushRef="#br0" timeOffset="22912.3068">17295 5221 514 0,'0'0'537'16,"0"0"-470"-16,0 0-47 16,0 0 31-16,0 0 47 15,0 0 7-15,0 0-12 16,-13 103-3-16,9-61-26 15,-5 8-29-15,3 2 1 16,-5 1-11-16,2 0-3 16,2-6-13-16,-3-1 4 15,1-8-12-15,3-7 1 16,-4-4-2-16,5-11-137 0,3-11-355 0</inkml:trace>
  <inkml:trace contextRef="#ctx0" brushRef="#br0" timeOffset="23718.9179">15655 7575 1200 0,'0'0'209'0,"0"0"-135"0,0 0-24 0,0 0-14 16,0 0-35-16,0 0 5 15,0 0 13-15,-6 74 39 16,0-38 6-16,-4 6-16 15,0 5-4-15,3 2 13 32,-2 2-4-32,3-2-6 0,-2-2-24 0,4-2 1 15,1-6-10-15,1-2-13 16,-1-2 7-16,2-7-7 0,-1-5 7 16,-1-6-8-16,2-7-13 15,1-7-55-15,-7-10-33 16,4-13-38-16,-3-10-385 0</inkml:trace>
  <inkml:trace contextRef="#ctx0" brushRef="#br0" timeOffset="24062.6717">15175 7358 1375 0,'0'0'202'16,"0"0"-39"-16,0 0-87 15,0 0-50-15,0 0-13 16,153-11-12-16,-47 6 20 16,8-2 4-16,-13 1-9 15,-24 2-10-15,-28 3 1 16,-4-1-4-16,1-2-2 31,2 1 0-31,-5-1-1 0,-11-2-1 0,-12 5 1 16,-10-1 1-16,-4 1-1 0,-6-1-37 15,0 2-58 1,0 0-128-16,0 2-15 0,0 5 47 31,0-1-120-31</inkml:trace>
  <inkml:trace contextRef="#ctx0" brushRef="#br0" timeOffset="25488.4615">5329 9901 409 0,'0'0'1074'15,"0"0"-1013"-15,0 0-48 16,0 0-13-16,0 0 0 16,-52 80 0-16,40-51 1 15,-3 1 0-15,3-3 0 0,0 1 9 16,5-1-4 0,-4 0 0-16,2 2-3 0,0 4-2 15,-4 0 7-15,4 1-7 16,-3-2 1-16,3-5-1 15,6-4 1-15,0-6-1 16,3-4-1-16,0-3 1 16,6 0 0-16,7-5 5 15,10-1 10-15,8-4 38 16,9 0 27-16,8 0-31 16,10-9-12-16,5-7-15 15,9-4-14-15,2-1-7 16,1-2-1-16,-1 3 5 15,-5 1-6-15,-11 2-50 16,-3 4-129-16,-19 2-158 0,-12 1-569 16</inkml:trace>
  <inkml:trace contextRef="#ctx0" brushRef="#br0" timeOffset="25738.5402">5644 10050 1028 0,'0'0'648'16,"0"0"-591"-16,0 0-56 15,0 0-1-15,0 0-7 16,-6 79 7-16,4-43 0 0,2 10 0 16,0 0 1-16,0 7-1 15,0-3 1-15,0 5-1 16,2-5 0-16,-2-7-1 15,0-6-69-15,0-10-71 16,0-7-64-16,-6-15-187 0</inkml:trace>
  <inkml:trace contextRef="#ctx0" brushRef="#br0" timeOffset="25974.1119">5041 9854 1577 0,'0'0'169'0,"0"0"-125"16,0 0-30-16,0 0-12 16,109-9 9-16,-45 2 14 15,6-3-7-15,3 0-12 16,-4 0-6-16,0 1-1 15,11-1-95-15,-14 4-203 16,-14-1-270-16</inkml:trace>
  <inkml:trace contextRef="#ctx0" brushRef="#br0" timeOffset="26286.5144">6005 9631 1315 0,'0'0'177'0,"0"0"-112"16,0 0-18-16,97-10-2 15,-54 10-30-15,2 10-13 16,7 12 6-16,-1 14 6 16,1 7-5-16,-3 11 1 15,-1 15-9-15,-12-3-1 16,-8 3 6-16,-16 10-4 0,-12 6-2 15,-7-2 0 1,-10-9-1-16,-13-9-22 16,-4-15-15-16,-9 7-12 0,-11 2-22 15,-19-2-20-15,-30-12-82 16,15-11-111-16,6-15-404 0</inkml:trace>
  <inkml:trace contextRef="#ctx0" brushRef="#br0" timeOffset="26602.9015">4677 9735 789 0,'0'0'680'0,"0"0"-680"16,0 0-8-16,-106 44-15 16,82-1 14-16,3 22 9 15,5 22 0-15,10 18 0 0,6 11 11 16,16-7 16-16,14-13 1 16,12-13-15-16,4-14 0 15,2-20-6-15,13-2 6 16,27-10-3-16,17-8-10 15,17-10-13-15,-28-16-188 16,-24-3-334-16</inkml:trace>
  <inkml:trace contextRef="#ctx0" brushRef="#br0" timeOffset="27165.4054">6539 9121 1498 0,'0'0'153'0,"0"0"-106"16,0 0 14-16,0 0-26 16,0 0-20-16,10-73-7 0,13 67-8 15,7 6-7-15,8 0 6 16,-2 6-1-16,3 8-7 16,-9 6 2-16,-8 6-40 15,-10 4-26-15,-12 3-42 16,0 3-2-16,-22-2-2 15,2-3 32-15,-2-10 40 16,7-4 36-16,3-7 10 16,6-4 1-16,6-2 0 15,0-1 1-15,12 3-1 16,15 1 2-16,9 4 8 16,10 4-3-16,-1 2 5 15,-2 3-4-15,-4 3 0 0,-14 1-7 16,-10 1 0-16,-13-2 11 15,-2-2 4-15,-14 1 75 16,-17-2 13-16,-11 0-24 16,-12-3-30-16,-4 0-30 15,0-5-20-15,-17-2-4 16,17-3-161-16,12-1-347 0</inkml:trace>
  <inkml:trace contextRef="#ctx0" brushRef="#br0" timeOffset="27431.0836">7507 10158 757 0,'0'0'967'0,"0"0"-875"16,0 0-68-16,78-9 4 16,-23-1-12-16,6-3-9 15,5-1 0-15,1-2-6 16,-7 2-1-16,4-3-18 16,-12 5-154-16,-13 2-420 0</inkml:trace>
  <inkml:trace contextRef="#ctx0" brushRef="#br0" timeOffset="27618.5462">7625 10439 584 0,'0'0'794'16,"0"0"-697"-16,0 0-14 15,0 0 54-15,0 0-39 16,118 0-34-16,-51-10-24 15,3-2-20-15,-1 0-20 16,16-6-13-16,-21 7-180 16,-9-2-454-16</inkml:trace>
  <inkml:trace contextRef="#ctx0" brushRef="#br0" timeOffset="28307.3689">9533 9514 1416 0,'0'0'210'0,"0"0"-9"16,0 0-57-16,0 0-73 15,0 0-49-15,0 0-17 16,0 0-5-16,-7 1-32 16,-11 22-2-16,-9 12 26 15,-9 6 7-15,-4 8-1 16,-1 5-14-16,3-5 7 16,8-1 0-16,3-7 8 0,11-4 0 15,7-9 1-15,6-4-8 16,3-4 7-16,6-3 1 15,21-2 0-15,22-2 8 0,33-5-6 16,36-6 11-16,12-2-4 16,1-10-8-16,-19-9 5 15,-27 3-6-15,-21 2-6 16,-18 2-16-16,-10 1-55 16,6-6-58-16,-3 1-114 15,-11 2-263-15</inkml:trace>
  <inkml:trace contextRef="#ctx0" brushRef="#br0" timeOffset="28557.3721">9775 9725 1520 0,'0'0'185'0,"0"0"-143"16,0 0-42-16,0 0-9 15,0 0 9-15,-15 81 5 16,12-46-4-16,0 5-1 16,3 3 1-16,0 4 0 15,0 2 1-15,0 0-2 16,3-2-25-16,19 5-105 16,1-15-96-16,4-10-299 0</inkml:trace>
  <inkml:trace contextRef="#ctx0" brushRef="#br0" timeOffset="28869.781">11016 9614 1553 0,'0'0'190'15,"0"0"-129"-15,0 0-27 16,0 0-12-16,0 0-22 16,0 0-7-16,0 0 6 15,-74 49 1-15,35-15 1 0,-6 7-1 16,-4 7 6-16,0 1 0 16,1 3-5-16,-1-2-1 15,7-6 1-15,6-5-1 16,6-6-15-16,5-11-61 15,7-8-87-15,6-14-68 16,9-3-67-16,3-14-484 0</inkml:trace>
  <inkml:trace contextRef="#ctx0" brushRef="#br0" timeOffset="29072.9648">10643 9646 59 0,'0'0'1544'0,"0"0"-1351"0,0 0-113 15,0 0-40 1,0 0-40-16,0 0-10 0,0 0 9 16,26 60 1-16,-13-27 0 15,5 7 1-15,6 3 0 16,-1 0 1-16,9-1-1 16,-5-1-1-16,2-2-12 15,9 4-111-15,-8-8-161 16,-5-11-380-16</inkml:trace>
  <inkml:trace contextRef="#ctx0" brushRef="#br0" timeOffset="29632.2165">11406 10092 1356 0,'0'0'373'0,"0"0"-284"15,0 0-70-15,0 0-10 16,0 0-9-16,-91 43 0 16,52-29 0-16,3-1-11 15,0-1 10-15,8-5-1 16,4-3 1-16,6 2 1 16,5-5 0-16,5 2-2 15,8-3 1-15,-3 3 0 16,3 1-8-16,0 2 1 15,0 8 6-15,3 8 1 0,5 8 1 16,1 4-1-16,1 4 1 16,-4-4-7-16,0 0-17 15,0-9-5-15,-2-9 16 16,4-12 13-16,1-4 0 16,3 0 58-16,9-14-35 15,4-7-15-15,11-3-2 16,3 1-6-16,4 6 0 15,-1 3-1-15,-1 4 1 16,1 4 11-16,-9 6 10 16,-3 0-12-16,-8 7-9 15,-9 9 0-15,-3 8 0 16,-4 2 0-16,-6 0 0 0,0 4 0 16,-12-3 0-16,-12-2 0 15,-5-4 0-15,-6-1 0 16,-4-7 0-16,-3-3-8 15,-4-3-25-15,1-7-14 16,-10-10-51-16,12-7-125 16,13-7-285-16</inkml:trace>
  <inkml:trace contextRef="#ctx0" brushRef="#br0" timeOffset="30086.6836">12286 9505 1295 0,'0'0'263'0,"0"0"-5"16,0 0-115-16,0 0-77 16,0 0-38-16,0 0-24 15,0 0-4-15,-17 10-11 16,4 13 0-16,-9 10 11 16,-5 7 0-16,-6 9 1 15,2 1-1-15,1-4 7 16,1 1-6-16,10-9 0 15,3-7 0-15,6-9-1 16,6-2 0-16,4-3 0 16,0-4 0-16,14 4 1 0,8-2 1 15,14-1-2-15,13-1 1 16,5-6 7-16,13-1-8 16,3-6 0-16,-1 0-6 15,1-13-21-15,-9-4-54 16,9-18-70-16,-19 2-202 15,-14 0-569-15</inkml:trace>
  <inkml:trace contextRef="#ctx0" brushRef="#br0" timeOffset="30321.0547">12493 9700 1260 0,'0'0'308'0,"0"0"-248"0,0 0-49 16,0 0-3-16,-22 79 5 15,19-43 3-15,0 4-5 16,-3 5 1-16,0 3-2 16,0 1 2-16,3 1-6 15,0 2-5-15,3-7 10 16,0-4-11-16,6-5-32 16,27-13-108-16,0-7-114 15,7-12-358-15</inkml:trace>
  <inkml:trace contextRef="#ctx0" brushRef="#br0" timeOffset="30586.6834">13687 9551 506 0,'0'0'1222'0,"0"0"-1130"16,0 0-67-16,0 0-25 15,0 0-13-15,0 0 10 16,0 0 3-16,-67 99 2 16,31-56 6-16,3 3-7 15,-5 1 9-15,6-2-9 16,5-4 0-16,2-9-1 16,7-5-10-16,6-8-75 0,3-9-91 15,6-10-64-15,0-3-90 16,3-13-445-16</inkml:trace>
  <inkml:trace contextRef="#ctx0" brushRef="#br0" timeOffset="30789.8164">13350 9570 1162 0,'0'0'313'0,"0"0"-7"16,0 0-162-16,0 0-106 15,0 0-38-15,0 0-8 16,0 0 8-16,26 83 0 15,-6-37 9-15,3 0-8 16,3 2 6-16,-4-3 5 16,4-1-6-16,-3-6-6 15,3-7-5-15,13-1-83 0,-6-11-163 16,-1-10-371-16</inkml:trace>
  <inkml:trace contextRef="#ctx0" brushRef="#br0" timeOffset="31686.791">14542 9264 1335 0,'0'0'276'15,"0"0"-123"-15,0 0-97 16,0 0-39-16,0 0-11 16,0 0-6-16,0 0 0 15,0 0 1-15,0 0 6 16,0 0 3-16,0 0 34 15,0 0 9-15,3 0-22 16,-3 0-17-16,0 0-6 16,0 0-3-16,0 0-4 15,0 0-1-15,0 0 1 0,0 0 0 16,0 0-1 0,0 0-1-16,0 7-8 0,-3 8 7 15,-7 9-6-15,-4 12 8 16,-4 7 0-16,-8 7 0 15,-3 3 0-15,-4-1 1 16,0 4-1-16,-3-7 0 16,8-5 2-16,1-5-2 15,8-8 0-15,5-8 0 16,8-6 1-16,6-8 0 16,0 0-1-16,4-2 1 15,19 0 7-15,7-1-1 16,11-3 1-16,12-2-8 0,4-1 6 15,2 0-6 1,2-1 0-16,1-8 0 0,-7 2-1 16,-3 0 1-16,-4 0-1 15,-2 1 1-15,-7-1-23 16,-9 2-40-16,-1-5-39 16,-6 0-129-16,-11 0-308 0</inkml:trace>
  <inkml:trace contextRef="#ctx0" brushRef="#br0" timeOffset="31937.5626">14667 9587 1502 0,'0'0'352'16,"0"0"-236"-16,0 0-84 15,0 0-24-15,0 0-2 16,0 0-6-16,4 93-1 15,4-51 1-15,1 2 2 16,-3 5 12-16,0 1-4 16,-3-1-4-16,1 1-3 15,-4-1-2-15,0-2-1 16,0-1 0-16,0 12-70 16,0-14-129-16,0-13-489 0</inkml:trace>
  <inkml:trace contextRef="#ctx0" brushRef="#br0" timeOffset="33282.7745">13643 10397 212 0,'0'0'38'16,"0"0"-25"-16,0 0 40 16,68-73-44-16,-45 53-8 15,0 0 125-15,-5 6-67 16,-2 1 19-16,-2 3 6 16,-4 3-18-16,-4 2-38 15,0 2-28-15,-2 3-6 16,2 0-13-16,5 0 5 15,-8 0 13-15,3 0 1 16,-3 0 41-16,0 0 67 16,0 0 58-16,0 0-14 0,-3 0 10 15,3 0-16 1,-3 0-23-16,0 0-27 0,0 0-21 16,0 0-33-16,0 0-5 15,0 0-14 1,0 0-12-16,0 0-3 15,-9 0-6-15,-6 0-1 16,-12 0 0-16,-6 0-1 16,-1 0 0-16,1 3 1 0,-4 4-1 15,5 1 0-15,6-1 0 16,1 0-1-16,8-1 1 16,2 1 0-16,4-3-6 15,5 5 6-15,2-2-7 16,4 4 6-16,0 2-5 15,0 6 6-15,0 1-1 16,6 6 1-16,5-2 1 16,2 2-1-16,-1-3 0 15,-4-6 0-15,-2 0 0 16,-1-7 0-16,0-2 0 16,-2-4 0-16,-3-4-1 15,0 0-5-15,0 0 5 0,3 0-6 16,3 0 6-16,4 0 1 15,5 0-6-15,9 0 6 16,9 0 0-16,4-3 1 16,7-1-1-16,1 4 0 15,1 0 1-15,-4 0-1 16,-4 10-1-16,-8 7-5 16,-7 6 4-16,-6 1-12 15,-11-2 13-15,-6 2-5 16,0-1 5-16,-23 0-1 15,-3 0 2-15,-10 0 0 16,-6-6 0-16,-1 0 0 0,-2-4 2 16,-1-4-2-16,5 1-13 15,2-3-82-15,-5-1-92 16,13 1-148-16,7-7-608 16</inkml:trace>
  <inkml:trace contextRef="#ctx0" brushRef="#br0" timeOffset="35087.22">9042 9429 971 0,'0'0'320'0,"0"0"-237"16,0 0-57-16,0 0 76 16,0 0-41-16,92 0-31 15,-37-7-8-15,3 0 7 16,3-2-6-16,-6 2-11 16,-1 3-11-16,-9-2-1 15,-3 3-61-15,-10-1-173 16,-12 1-491-16</inkml:trace>
  <inkml:trace contextRef="#ctx0" brushRef="#br0" timeOffset="35712.2295">11922 9165 871 0,'0'0'321'0,"0"0"-175"15,0 0-36-15,0 0 15 16,114 0-65-16,-70 0-19 16,5-7-11-16,5 1 7 15,0-1-5-15,-2-1-7 16,0-1-8-16,-4 5-6 16,-8-2-10-16,-7 6 0 15,-9 0-1-15,-6 0-131 16,-9 0-371-16</inkml:trace>
  <inkml:trace contextRef="#ctx0" brushRef="#br0" timeOffset="36460.0002">14442 9104 515 0,'0'0'685'0,"0"0"-540"15,0 0-87-15,0 0 25 16,0 0-26-16,0 0-37 15,0 0-5-15,6 7 4 16,13-3 37-16,8-1 19 16,5 0-26-16,10 0-24 0,7 0-12 15,5-2-7-15,5-1-5 16,-4 0 0-16,0 0 0 16,-2 0-1-16,-3 0-15 15,13-4-68-15,-14 1-133 16,-10-3-368-16</inkml:trace>
  <inkml:trace contextRef="#ctx0" brushRef="#br0" timeOffset="37166.657">15892 9786 910 0,'0'0'360'0,"0"0"-151"0,0 0-39 16,0 0-70-16,0 0-61 15,0 0-14-15,85-27-3 16,-49 20 16-16,4-3-4 15,11 0-17-15,4 0-4 16,3 0-12-16,-1 4-1 16,6-3-7-16,-5 2-51 15,-6 0-59-15,-2 3-110 0,-12-2-112 16,-16 3-485-16</inkml:trace>
  <inkml:trace contextRef="#ctx0" brushRef="#br0" timeOffset="37449.4538">15962 10040 1224 0,'0'0'223'0,"0"0"-95"15,0 0-22-15,0 0-26 16,0 0-45-16,112-13-17 16,-70 6 2-16,7 0-11 15,6 1-7-15,-1-1-1 16,6 3-1-16,-2-2-13 0,0 5-47 16,-6-1-95-16,11-2-61 15,-11 4-145-15,-10-2-515 0</inkml:trace>
  <inkml:trace contextRef="#ctx0" brushRef="#br0" timeOffset="40104.9736">20590 2538 867 0,'0'0'372'16,"0"0"-279"-16,-84-11-76 16,38 11-5-16,-3 0-6 15,-2 11 4-15,5 9-2 16,0 6 1-16,4 10 11 16,-6 21 4-16,-1 25-4 15,4-2-4-15,12-7-4 16,17-10 4-16,16-20-2 0,0 3-2 15,9 1 1 1,21-9 7-16,2-8 11 0,9-9 2 16,0-8 1-16,1-9 7 15,-4-4 4-15,-6 0-12 16,-5-14-15-16,-8-6-5 16,-6-4 5-16,-13-3-17 15,0 2-1-15,-13 4-31 16,-16 5-54-16,-13 8-46 0,-27 8-16 15,8 0-57-15,12 9-137 0</inkml:trace>
  <inkml:trace contextRef="#ctx0" brushRef="#br0" timeOffset="40457.0545">20862 2557 1239 0,'0'0'370'0,"0"0"-370"16,0 0-29-16,0 0 20 16,-110 59 7-16,73-25 1 15,3 5 0-15,5 2-6 16,9 3 7-16,-1 0 0 0,7-3 1 15,3-2-2 1,8-5 1-16,0-6 0 0,3-4 0 16,0-4 0-16,14-6 0 15,6-4 22-15,10-3 42 16,10-5-1-16,5-2-31 16,7 0-15-16,0-2-17 15,2-8 0-15,-7-4-54 16,1-10-91-16,-12 3-95 15,-10 0-287-15</inkml:trace>
  <inkml:trace contextRef="#ctx0" brushRef="#br0" timeOffset="40691.4116">20908 2809 988 0,'0'0'159'15,"0"0"-134"-15,0 0-24 16,0 0 1-16,-15 76-1 15,13-47 14-15,1 2-2 16,1 2 6-16,0 3 8 16,0-1 28-16,0 0-10 15,0 0-20-15,0-4-15 16,3-2-9-16,1-3-1 16,1-7-4-16,4-12-116 15,0-7-103-15,4 0-109 0</inkml:trace>
  <inkml:trace contextRef="#ctx0" brushRef="#br0" timeOffset="41191.444">21127 2238 1139 0,'0'0'251'15,"-125"-19"-234"-15,21 12-17 16,-9 3 0-16,9 3-1 16,13-1 0-16,6 2 1 15,-2-1 0-15,-4-1 1 16,-3 2-1-16,12 0-1 0,20 0 1 16,18 0 0-16,10 0 0 15,-6 0 0-15,-1 3 0 16,-5 6 0-16,5 1 0 15,2 1 0-15,3 3 0 16,3 3-10-16,5 1 9 16,4 5 1-16,6 0 1 15,3 3 7-15,6 4-7 16,4 3-1-16,1 1 0 16,3 8 0-16,1 4 0 15,0 8 1-15,0 18 5 16,0-5 6-16,0 5-11 15,0 3 12-15,0-11 0 0,8 4 6 16,3-2-1 0,4-6 8-16,-2-3-2 0,5-4-12 15,-1-4-2-15,-5-9-1 16,-1-4-2-16,-2-8-7 16,-2-9-49-16,-7-11-85 15,0-8-124-15,0 0-425 0</inkml:trace>
  <inkml:trace contextRef="#ctx0" brushRef="#br0" timeOffset="41864.1789">19220 2444 715 0,'0'0'409'15,"0"0"-334"-15,0 0-59 16,0 0-15-16,-92-5 0 15,59 5 0-15,-1 6 1 16,1 1-2-16,3-1 1 0,2-1-1 16,5 0 2-16,7-2-2 15,3-1 1-15,3 0 0 16,6-1 1-16,2 2-1 16,1 0-1-16,-2 3-9 15,0 4-2-15,-1 4 10 16,1 4 1-16,3 7 0 15,0 7 1-15,0 4-1 16,0 6-1-16,0 3 1 16,0 1 1-16,1-4 6 15,5-5-7-15,-3-6 1 16,1-10 0-16,-1-9 0 16,0-4 1-16,3-6 6 0,8-2 21 15,4 0 80-15,9-10-49 16,8-4-39-16,7-1-5 15,1 1-14-15,1 4 5 16,0 6-5-16,-2 4-1 16,0 4-1-16,-6 17 0 15,-7 6-7-15,-7 5 6 16,-8 2-19-16,-8 0 7 16,-6-1 11-16,-3-3 1 15,-17-1 0-15,-13-4 1 16,-8-4 0-16,-6-4 7 15,-6-7-5-15,0-4 8 0,-2-6-10 16,-14-3-46-16,12-13-141 16,14 0-137-16</inkml:trace>
  <inkml:trace contextRef="#ctx0" brushRef="#br0" timeOffset="42473.5649">20216 1556 191 0,'0'0'59'0,"0"0"-59"16,0 0 0-16,0 0 66 0,0 0 135 15,10-72-56-15,-7 66-16 16,0-1 1-16,0 2 4 16,0 1-41-16,0 0 14 15,-3 2 10-15,1 1-31 16,-1 1-28-16,0 0-14 15,0 0-17-15,0 0-6 16,0 0-20-16,0 3-1 16,0 12 0-16,-3 9-13 15,-3 11 12-15,0 10 1 16,2 9 1-16,4 4 0 16,0 2 0-16,0 3 2 15,9 0 1-15,3 2-4 0,0-2-71 16,0 25-89-16,-3-17-180 15,-4-14-596-15</inkml:trace>
  <inkml:trace contextRef="#ctx0" brushRef="#br0" timeOffset="43123.0587">20409 3629 692 0,'0'0'77'0,"0"0"-63"16,-99 2-5-16,57-2-3 16,-2 1 15-16,6-1 44 15,6 0 36-15,10 3-7 0,5 0-47 16,7 1-31-16,4 3-9 16,0 1-1-16,5 5 2 15,1 2-2-15,0 4-6 16,0 2 7-16,0 3 2 15,1 1-8-15,2 2 5 16,-3-1-4-16,0-1-1 16,0 0-1-16,-4-3 1 15,-2-3 2-15,3-5-2 16,0-5-1-16,3-5 1 16,0-3 17-16,0-1 89 15,6 0 93-15,14-9-73 16,9-3-88-16,7 0-26 15,6 4-12-15,10 2 1 0,-2 6-1 16,4 0-1-16,1 8 1 16,-4 9 0-16,-9 4 0 15,-8 2-1-15,-10 2-9 16,-13 0-9-16,-7 1 11 16,-4-2 7-16,-24-3-1 15,-12-1 1-15,-13-3 0 16,-11-6 0-16,-5-4-18 15,-6-4-55-15,-24-3-60 16,16 0-83-16,13-6-305 0</inkml:trace>
  <inkml:trace contextRef="#ctx0" brushRef="#br0" timeOffset="43373.0053">19678 4315 844 0,'0'0'110'16,"0"0"-43"-16,0 0 61 16,0 0 56-16,0 0-4 15,142 82-40-15,-44-65-45 16,29-3-38-16,8-4-22 16,-8-7-16-16,-17-3-10 15,-31 0-7-15,-19 0-1 16,-16 0-1-16,-9 0-29 15,-6 0-40-15,6 0-116 16,-8 4-118-16,-14 3-267 0</inkml:trace>
  <inkml:trace contextRef="#ctx0" brushRef="#br0" timeOffset="43638.6369">20265 4713 971 0,'0'0'138'16,"0"0"-82"-16,0 0-14 15,-14 89 38-15,8-50-16 16,2 6-15-16,-2 3-27 16,1 2 11-16,1-1-2 0,1-3 8 15,0-4-19-15,-1-9-4 16,1-4-7-16,3-8-9 15,0-7-36-15,0-4-69 16,0-6-59-16,0-2-91 16,7-2-333-16</inkml:trace>
  <inkml:trace contextRef="#ctx0" brushRef="#br0" timeOffset="44013.6428">20666 4755 1309 0,'0'0'348'16,"0"0"-256"-16,0 0-63 16,0 0-29-16,0 0-21 15,0 0 7-15,0 0 12 16,-48 56 1-16,29-24-6 15,-4 3 7-15,0 1 0 16,1 0 0-16,3-7 0 16,6 0 0-16,3-9 0 15,3-5 1-15,7-4-1 16,0 1 1-16,14-1 9 16,13-1 25-16,14-2 3 0,10-1-22 15,8-4-7 1,0-3-9-16,-1 0 0 0,-4-1-7 15,-8-12-44-15,-6-3-101 16,-5-11-78-16,-12 2-146 16,-10 2-543-16</inkml:trace>
  <inkml:trace contextRef="#ctx0" brushRef="#br0" timeOffset="44216.7702">20873 4960 895 0,'0'0'358'0,"0"0"-264"15,0 0-51-15,0 0-24 0,0 0-17 16,0 0 0 0,-6 83 7-16,6-47 4 0,0 4 15 15,0 1-8-15,0-1-8 16,0-2-1-16,0-6-3 16,0-1-8-16,0-7-1 15,6-8-67-15,0-7-103 16,3-6-320-16</inkml:trace>
  <inkml:trace contextRef="#ctx0" brushRef="#br0" timeOffset="45238.4292">20563 1589 681 0,'0'0'98'16,"0"0"-48"-16,0 0 89 15,0 0 72-15,0 0-46 16,0 0-28-16,0 0-8 15,1-75-81-15,25 49-29 16,10 1-10-16,1 4-8 16,6 7-1-1,3 7 0-15,-4 7-1 16,-3 0 1-16,-6 11-8 16,-14 9 0-16,-6 4-3 15,-6 7-4-15,-7 4 2 16,-14 3-4-16,-15 5 1 15,-12-1-8-15,-5-1 24 16,-3-5-2-16,7-5 1 16,9-5-7-16,8-5 7 15,10-4 1-15,7-3-1 16,8-1 0-16,8 0 1 0,38 2 1 16,35 2 13-1,32-2 2-15,12-1 0 0,-5-4-15 16,-32-2-1-16,-30-4 0 15,3 4-47-15,-21-2-134 16,-4 0-232-16</inkml:trace>
  <inkml:trace contextRef="#ctx0" brushRef="#br0" timeOffset="45977.0573">20391 5510 546 0,'0'0'1005'0,"0"0"-895"15,0 0-94-15,0 0-16 16,0 0-19-16,0 0 11 16,0 0 8-16,-62 106 0 15,43-61 0-15,2 4 1 16,2 2 5-16,5 3 0 16,4-1 1-16,6-1-5 15,0-8-1-15,0-2-1 16,12-12 0-16,10-6-87 15,20-18-83-15,-2-3-87 0,-1-3-345 16</inkml:trace>
  <inkml:trace contextRef="#ctx0" brushRef="#br0" timeOffset="46305.1938">20878 5657 884 0,'0'0'733'16,"0"0"-726"-16,0 0-7 15,0 0-17-15,-81 32 17 16,36-2 0-16,-2 5 0 16,6 5 0-16,12 1 0 15,12-2 0-15,16-2 0 16,2-5 0-16,25-4 16 16,11-5 32-16,5-7 0 15,0-9-8-15,4-7-12 0,-8 0-11 16,-3-17-5-16,-8-7-3 15,-12-6 1-15,-8-6-1 16,-7-6-9-16,-2 0-5 16,-15 4-17-16,-9 6 1 15,0 12-22-15,-3 9-86 16,-5 11-95-16,10 0-104 16,3 4-317-16</inkml:trace>
  <inkml:trace contextRef="#ctx0" brushRef="#br0" timeOffset="46555.1909">21229 6334 1038 0,'0'0'140'0,"0"0"-86"15,-139 22-19-15,40-11-11 16,-30-1 21-16,-13-2-19 15,2-4-13-15,14-1 2 16,40 0 5-16,18-2 2 16,24 2 7-16,1 0-20 15,1 2-9-15,0 4-10 16,5 4-97-16,22 11-72 16,7 0-139-16,8-2-216 0</inkml:trace>
  <inkml:trace contextRef="#ctx0" brushRef="#br0" timeOffset="46836.4449">20486 6608 973 0,'0'0'673'0,"0"0"-662"16,0 0-11-16,0 0-11 16,0 0 11-16,-74 83 0 15,43-52 3-15,3 0-2 16,1 2 0-16,11-6 0 15,3-2-1-15,10-4 1 16,3-4 0-16,3-4 30 16,20 0 24-16,10-4 10 15,12-2-14-15,10 0-26 16,20-4-14-16,0-3-5 0,6 0-6 16,-5 0-1-16,-12-3-32 15,20-11-64-15,-23 0-129 16,-15-1-291-16</inkml:trace>
  <inkml:trace contextRef="#ctx0" brushRef="#br0" timeOffset="47055.1968">20768 6714 1001 0,'0'0'377'0,"0"0"-284"16,0 0-64-16,0 0-8 15,0 0 20-15,-36 95 16 16,30-56-13-16,3 5-17 0,3 1-9 16,0-1-12-16,0-4-6 15,0 0 0-15,-3-8-32 16,-8 8-89-16,1-13-137 16,-1-8-486-16</inkml:trace>
  <inkml:trace contextRef="#ctx0" brushRef="#br0" timeOffset="47686.8386">17642 9567 971 0,'0'0'393'0,"0"0"-382"16,0 0-11-16,0 0-185 16,0 0-319-16</inkml:trace>
  <inkml:trace contextRef="#ctx0" brushRef="#br0" timeOffset="48098.346">17642 9567 1401 0,'94'-25'178'16,"-94"25"-113"-16,0 0-17 15,0 0-48-15,-3 9 0 16,-10 14-1-16,-4 11 1 16,-5 8 0-16,-5 8 16 15,-1 5-2-15,-2 2 5 16,-2-1-13-16,6-3 0 16,3-10 1-16,4-10-7 15,8-10 1-15,5-10-1 16,3-6 1-16,3-4 12 0,0 0 21 31,14-3 33-31,14 0 18 16,27 0-17-16,32-3-29 15,31-10-25-15,6 0-6 16,-17-1-7-16,-33 4 0 16,-25 3-1-16,-8 2 0 0,2-2-25 15,2 1-44-15,-2-1-48 16,-11 0-22-16,-16-3-103 15,-10 0-90-15,-6 0-434 0</inkml:trace>
  <inkml:trace contextRef="#ctx0" brushRef="#br0" timeOffset="48317.1343">18068 9803 1270 0,'0'0'232'15,"0"0"-59"-15,0 0-57 16,0 0-67-16,0 0-28 0,0 0-20 15,-8 75 0-15,8-29 11 16,-3 9 5-16,3 3-5 16,0 1-2-16,-3-1-3 15,0-1-6-15,0-4 4 16,-3-6-5-16,-5-8-1 16,1-5-41-16,-8-14-68 15,-3-10-135-15,2-10-305 0</inkml:trace>
  <inkml:trace contextRef="#ctx0" brushRef="#br0" timeOffset="48582.716">17363 9330 1640 0,'0'0'203'15,"0"0"-149"-15,0 0-8 16,0 0-18-16,0 0 1 16,133-17-2-16,-19 6-12 15,16-5-13-15,-4-1-1 16,-29 2-1-16,-36 5-4 16,-14 0-58-16,-6 6-53 15,1-2-7-15,1 2-41 16,-4 1-69-16,-13 3-104 15,-13-3-636-15</inkml:trace>
  <inkml:trace contextRef="#ctx0" brushRef="#br0" timeOffset="53478.1953">5117 11533 1228 0,'0'0'29'0,"0"0"-28"15,-48 86 0-15,23-34 1 16,1 5 14-16,-4 5-2 16,-2 1 8-16,0-1 3 15,2-5-11-15,4-1-2 16,3-9-2-16,8-8 7 15,5-9 2-15,2-8 1 16,6-8 8-16,0-4-2 16,6-1 19-16,12-5 54 15,13-4 37-15,11 0-40 16,16 0-28-16,20-4-29 16,-2-9-17-16,2-2-7 15,-1-2-14-15,-11 0-1 16,1 1-5-16,-6-4-40 0,-9 6-38 15,-8-8-81-15,-16 5-150 16,-12 3-385-16</inkml:trace>
  <inkml:trace contextRef="#ctx0" brushRef="#br0" timeOffset="53728.2023">5287 11918 1275 0,'0'0'304'0,"0"0"-233"16,0 0-57-16,0 0-14 16,0 0 0-16,20 73 7 15,-10-30 21-15,2 3-1 0,-6 5-12 16,0 1-5 0,1 1-8-16,-7-4 9 0,0-5-9 15,0-11-2-15,0-4-16 16,0-15-97-16,-7-4-96 15,-2-10-160-15</inkml:trace>
  <inkml:trace contextRef="#ctx0" brushRef="#br0" timeOffset="53993.2535">4819 11711 1367 0,'0'0'277'0,"0"0"-197"16,0 0-24-16,0 0 2 15,0 0-2-15,0 0-18 0,0 0-4 16,-29-17-8-16,40 14 2 16,7-3 13-16,13-1-29 15,14-3-11-15,10-3 6 16,9 0-7-16,5 0-17 15,1 0-49-15,18-8-85 16,-15 5-174-16,-16-1-392 0</inkml:trace>
  <inkml:trace contextRef="#ctx0" brushRef="#br0" timeOffset="54263.7859">5566 11413 1290 0,'0'0'216'0,"0"0"-162"16,0 0 6 0,0 0-24-16,91 24-23 0,-43 6-11 15,10 9 12-15,2 15 0 16,1 5 3-16,3 17 15 16,-4 16-16-16,-14 14-10 15,-19 5 13-15,-17-11-4 16,-10-11-15-16,-16-22-7 15,-2-12-14-15,-6-12-22 16,-1 0-54-16,-14 3-18 16,-40 18-27-16,10-8-116 15,-1-16-603-15</inkml:trace>
  <inkml:trace contextRef="#ctx0" brushRef="#br0" timeOffset="54576.2522">4420 11639 1352 0,'0'0'117'0,"0"0"-89"16,-116 46-27-16,70-1 9 15,4 22-10-15,6 32 0 16,14 30 16-16,14 17 25 0,11 2-4 16,27-10-10-1,15-22-7-15,4-27-11 0,3-23-1 16,20-16 0-16,28-21-8 16,21-18-48-16,22-11-53 15,-37-21-89-15,-27-15-357 0</inkml:trace>
  <inkml:trace contextRef="#ctx0" brushRef="#br0" timeOffset="54966.8795">6378 11011 1405 0,'0'0'342'0,"0"0"-241"16,0 0 35-16,0 0-60 16,0 0-45-16,0 0-25 15,0 0-6-15,-9-23-18 16,-9 42-20-16,-7 9 16 16,-5 11 10-16,-3 9 1 15,3 3 0-15,2-2 4 16,2 1-5-16,7-5-7 15,1-7 9-15,6-8 9 16,6-8-7-16,3-9 0 16,3-9 7-16,6-4 0 15,21 0 1-15,12 0 0 0,16-10 0 16,9-1 2-16,8-5-1 16,-1-3-1-16,1-1-4 15,-8 0-46-15,8-7-108 16,-20 5-182-16,-16 2-508 0</inkml:trace>
  <inkml:trace contextRef="#ctx0" brushRef="#br0" timeOffset="55168.0972">6464 11189 829 0,'0'0'611'0,"0"0"-543"0,0 0-47 15,0 0-5-15,-9 103-5 16,9-37 2-16,0 23-5 16,5 24 0-16,-1 5-2 15,-2-5 3-15,-2-8-9 16,0-15-31-16,0-25-137 0,0-15-188 16</inkml:trace>
  <inkml:trace contextRef="#ctx0" brushRef="#br0" timeOffset="55411.2462">7231 12131 1585 0,'0'0'219'0,"0"0"-146"16,100-10 24-16,-46 0-52 15,4 0-9-15,0 0-22 16,-1-3-13-16,-2 0 10 16,-4-1-11-16,-8 1-22 15,-7 0-24-15,-9-1-73 16,-8 4-160-16,-13 5-405 0</inkml:trace>
  <inkml:trace contextRef="#ctx0" brushRef="#br0" timeOffset="55629.9492">7195 12382 613 0,'0'0'696'0,"0"0"-617"16,0 0 36-16,0 0 13 15,91 0-27-15,-35 0-11 16,12-4-20-16,-2-6-7 15,-5-3-26-15,0 2-19 16,-10-4-17-16,-2 2-1 16,5-7-50-16,-17 6-146 15,-7-2-458-15</inkml:trace>
  <inkml:trace contextRef="#ctx0" brushRef="#br0" timeOffset="56508.5905">9220 11688 1071 0,'0'0'203'16,"0"0"-13"-16,0 0 18 15,0 0-61-15,0 0-57 16,0 0-61-16,0 0-29 16,-15-24-8-16,-11 55 7 15,-9 27 0-15,-22 22 1 16,-10 26 0-16,-5 6-1 15,11-19 2-15,21-24 5 16,19-35-6-16,11-12 5 0,2-6-5 16,5-5-1-1,3-1 1-15,0-10 0 0,11 0 14 16,17-4 41-16,30-12-33 16,24-4-16-16,29 0-6 15,5 0 2-15,-4 4-1 16,-21 9-1-16,-30 3 0 15,-16 1-1-15,-3 0-38 16,4 0-30-16,12-1-57 16,-10-2-166-16,-14 2-332 0</inkml:trace>
  <inkml:trace contextRef="#ctx0" brushRef="#br0" timeOffset="56742.9322">9341 11965 1445 0,'0'0'192'0,"0"0"-144"15,0 0-29-15,0 0-13 16,-30 96-5-16,30-56 5 16,0 9 5-16,0 1 7 15,12 5-11-15,-3 2 3 16,0-1-10-16,-6 1-1 15,1-5-68-15,-4 7-88 16,0-15-61-16,-4-17-167 0</inkml:trace>
  <inkml:trace contextRef="#ctx0" brushRef="#br0" timeOffset="57008.5273">8865 11569 409 0,'0'0'986'0,"0"0"-870"16,0 0 11-16,0 0 4 16,0 0-36-16,0 0-17 15,0 0-24-15,45-50-38 0,-2 40-16 16,8 1 0-16,10 2 0 15,3 3-13-15,6 1-50 16,27 3-66-16,-19 7-170 16,-4 3-229-16</inkml:trace>
  <inkml:trace contextRef="#ctx0" brushRef="#br0" timeOffset="57336.6565">10075 11694 462 0,'0'0'1080'15,"0"0"-905"-15,0 0-79 16,0 0-55-16,0 0-28 15,0 0-13-15,0 0 0 16,55 97-1-16,-19-45 2 16,3 10 0-16,4-2 1 15,-1-1 0-15,-1-5-1 16,1-5 0-16,-6-3 0 16,-6-9-1-16,-2-4-12 15,-7-10-61-15,-3-7-103 16,-3-6-82-16,-6-10-229 0</inkml:trace>
  <inkml:trace contextRef="#ctx0" brushRef="#br0" timeOffset="57555.5246">10445 11705 954 0,'0'0'718'16,"0"0"-640"-16,0 0-67 15,0 0-11-15,0 0-6 16,0 0 4-16,-78 99 0 16,42-53 2-16,-2 9 0 15,-7 2 1-15,-4-1-1 0,0 6-47 16,7-2-77-16,0 0-42 16,9-10-76-16,17-21-363 0</inkml:trace>
  <inkml:trace contextRef="#ctx0" brushRef="#br0" timeOffset="58094.8946">10991 12199 134 0,'0'0'1212'16,"0"0"-1099"-16,0 0-83 0,-82 21-8 15,34-8-9 1,-1 1-12-16,0-1 0 0,10-1-1 16,6 1 0-16,11-6 1 15,5 0-1-15,8-4 1 16,2 4 0-16,1-1 7 16,6 1 3-16,-3 7-3 15,3 1 4-15,0 6 4 16,0 5-6-1,0 1 5-15,0-1-5 16,0 0 2-16,3 1-5 16,-3-1-6-16,0-6-1 15,0-7 2-15,3-3 4 0,0-7-4 16,7-3 20 0,4 0 41-16,11-3 2 0,8-7-40 15,9-3-15-15,4 0-9 16,2 6-1-16,4 5 0 15,0 2 1-15,-7 0 10 16,-2 15 12-16,-10 2-6 16,-5 6 6-16,-11 3-11 15,-7 1-11-15,-10 3 4 16,-4 0-5-16,-19-1 0 16,-14 1 7-16,-3-1-6 15,-8-6 1-15,-5-6-2 16,3-4-6-16,-1-9-32 15,-4-7-38-15,9-14-144 16,13-7-260-16</inkml:trace>
  <inkml:trace contextRef="#ctx0" brushRef="#br0" timeOffset="58485.5275">11588 11678 1776 0,'0'0'217'16,"0"0"-170"-16,0 0-37 16,0 0-10-16,0 0-8 15,0 0-12-15,0 0 14 16,-42 76 0-16,18-33 5 0,-4 6 1 15,1 5 0-15,6-5 1 16,3 0 0-16,6-9-1 16,5-10-1-16,7-7 1 15,0-10-5-15,13-3 5 16,17-4 1-16,9-6 0 16,16 0 0-16,9-3 0 15,8-13 0-15,2 2-1 16,-2-5-7-16,-4-1-23 15,-3 0-32-15,-7 0-24 0,-3-6-138 16,-16 3-105 0,-12 6-565-16</inkml:trace>
  <inkml:trace contextRef="#ctx0" brushRef="#br0" timeOffset="58719.9009">11737 11839 1207 0,'0'0'264'0,"0"0"-209"16,0 0-53-16,0 0 34 15,23 100 31-15,-4-53 10 16,-3 5-29-16,-4 1-21 0,-3 3-13 16,-3-4-5-1,-6-1-8-15,0-5-1 0,0-3-62 16,-3 0-66-16,-8-10-78 15,4-11-277-15</inkml:trace>
  <inkml:trace contextRef="#ctx0" brushRef="#br0" timeOffset="58969.9082">11264 11457 1405 0,'0'0'142'16,"0"0"-95"-16,0 0 27 15,0 0-22-15,0 0-30 0,112-20-14 16,-24 17 19-16,33-4 8 16,8-3 6-16,-3-3-22 15,-14-1-7-15,-31 7-12 16,-16-1-9-16,-1 1-51 15,-19 3-114-15,-8-2-228 0</inkml:trace>
  <inkml:trace contextRef="#ctx0" brushRef="#br0" timeOffset="59757.5496">12732 11774 316 0,'0'0'375'15,"0"0"-274"-15,0 0 22 16,0 0 47-16,0 0-18 15,0 0-3-15,-40-80 20 16,40 61-40-16,0 2-35 16,0 5-15-16,0 5-19 15,0 4-9-15,3 3-35 16,3 0-16-16,4 12-6 0,11 18-7 16,13 13 13-1,8 10-1-15,3 3 2 0,7 3-1 16,-3-6 1-16,-1 1 0 15,-1-5 0-15,-3-4-1 16,-5-5-32-16,-9-6-69 16,-5-2-128-16,-7-8-118 15,-9-11-292-15</inkml:trace>
  <inkml:trace contextRef="#ctx0" brushRef="#br0" timeOffset="60002.3943">13055 11629 1413 0,'0'0'183'0,"0"0"-117"16,0 0-33-16,0 0-30 16,0 0-3-16,0 0-13 15,0 0 7-15,-38 111 5 16,17-60 2-16,2 8 5 15,2 1-6-15,1 2-28 16,4-3-77-16,6 14-82 16,6-16-139-16,0-12-395 0</inkml:trace>
  <inkml:trace contextRef="#ctx0" brushRef="#br0" timeOffset="60835.2482">13872 12154 712 0,'0'0'721'16,"0"0"-610"-16,0 0-31 16,0 0-47-16,0 0-21 15,0 0-12-15,-106-7-18 16,67 20 1-16,0 0 4 15,3 0 12-15,7 1 0 16,2-1-1-16,9-3-4 16,5 0 6-16,5-6 0 15,3-1 0-15,5-3 1 16,0 3 12-16,0 0-1 16,0 1-2-16,3 6 0 0,7 6-3 15,3 4-7 1,-1 6 0-16,-2 0 0 0,-1 1 0 15,2 0 0 1,-5-4 2-16,1-4-2 0,-4-6 1 16,0-3 0-16,0-6 5 15,0-4-6-15,3 0 2 16,9 0-2-16,3 0 32 16,12-4-16-16,13-6-15 15,2 7 0-15,7 0 0 16,3 3-1-16,-1 10 1 15,-2 10-1-15,-9 3 31 16,-7 1-6-16,-18-2-15 16,-6 4 0-16,-12-2-10 15,-11 2 2-15,-15 1-1 0,-13-1 6 16,-9-2-6 0,-7-5 7-16,-5-3-7 0,3-9 0 15,4-4-1-15,8-3-24 16,-7-17-69-16,13-9-82 15,14 3-150-15</inkml:trace>
  <inkml:trace contextRef="#ctx0" brushRef="#br0" timeOffset="61257.1346">14646 11440 1154 0,'0'0'550'16,"0"0"-472"-16,0 0-53 0,0 0-25 16,0 0 0-16,0 0 0 15,-58 80 0-15,28-32 0 16,-5 6 0-16,-2 2 1 15,2 1-1-15,2-8 0 16,6-3 0-16,9-10 0 16,5-9 1-16,7-8-1 15,6-5 7-15,0-4-7 16,3-1 1-16,20-2 0 16,12-3 21-16,14-1-6 15,6 0 0-15,11-3-15 16,-2 0-1-16,-2 0-1 15,0 0-15-15,-4 0-9 0,-10 0-33 16,-5 0-75-16,-1-6-88 16,-14-1-145-16,-8 0-596 15</inkml:trace>
  <inkml:trace contextRef="#ctx0" brushRef="#br0" timeOffset="61491.5089">14750 11725 692 0,'0'0'747'0,"0"0"-665"15,0 0-70-15,0 0-9 16,0 0 3-16,-13 101 5 0,13-51 1 16,6 3 13-1,1 3 4-15,2-6-19 0,-2 0-8 16,-3-4 6-16,-4-6-8 15,0 2-61-15,-4-15-120 16,-7-10-181-16</inkml:trace>
  <inkml:trace contextRef="#ctx0" brushRef="#br0" timeOffset="61757.1669">14221 11229 757 0,'0'0'615'0,"0"0"-544"16,0 0 22-16,0 0 47 16,0 0 3-16,125-17-102 15,-20-2-27-15,15-1-5 16,0 0-7-16,-26 10-1 15,-29 3 0-15,-16 7-1 16,-7 0-32-16,23 0-82 16,-10 0-120-16,-3 7-262 0</inkml:trace>
  <inkml:trace contextRef="#ctx0" brushRef="#br0" timeOffset="62382.1481">15704 11548 952 0,'0'0'134'0,"0"0"-76"16,0 0 101-16,0 0-43 16,42-75-14-16,-28 69 46 15,1 3-66-15,5 3-54 16,-4 15-23-16,10 16-5 16,2 17 0-16,5 10 0 15,0 4 0-15,-1 0 1 16,3-1-1-16,-1-6 1 15,-1-4 0-15,-2-6 0 16,-1-8-1-16,-7-5-54 16,3-5-86-16,-3-10-117 0,-8-10-301 0</inkml:trace>
  <inkml:trace contextRef="#ctx0" brushRef="#br0" timeOffset="62616.5312">16093 11417 742 0,'0'0'757'0,"0"0"-699"16,0 0-55-16,0 0-3 16,0 0-1-16,-90 86 0 15,67-39-5-15,-1 5 6 0,2 4 1 16,0 4-1-1,2-4 0-15,-3 3-61 0,-3 23-95 16,1-18-69-16,8-9-88 16</inkml:trace>
  <inkml:trace contextRef="#ctx0" brushRef="#br0" timeOffset="63168.232">16726 12024 1500 0,'0'0'181'0,"0"0"-142"16,0 0-39-16,0 0 0 15,-84 0 0-15,42 0-7 16,-3 0-2-16,2 1 9 15,8 5-1-15,5-2 1 0,6 2 1 0,9 1-1 16,5 3-1-16,1 4-9 16,3 1 10-16,-2 9 1 15,5 2-1-15,1 3 0 16,2 1 0-16,0-3 1 16,0-3-1-16,6-5 1 15,1 1-1-15,-1-7 1 16,0-3 0-16,-3 0-1 15,5-7 1-15,3 0-1 16,7-3 16-16,1 0-3 16,13 0 2-16,4-3-9 15,7 0-6-15,-2 3 0 0,7 0 0 16,2 7 0-16,-4 11-2 16,-1 3 1-16,-10 6 1 15,-6 2-1-15,-13-3 0 16,-10-2 1-16,-6 5-6 15,-12-6 6-15,-18 1 1 16,-11-1-1-16,-11-3-2 16,-7-3 2-16,-5-2-2 15,-2-8-7-15,-24-7-59 16,21 0-108-16,12-13-156 0</inkml:trace>
  <inkml:trace contextRef="#ctx0" brushRef="#br0" timeOffset="63558.891">17290 11338 1534 0,'0'0'344'15,"0"0"-293"-15,0 0-51 16,0 0-25-16,0 0 19 16,-64 92 6-16,29-32-1 15,-1 5 1-15,-3 6 0 16,4-3 0-16,-2-5 0 0,5-6 1 16,13-8-1-16,2-12 9 15,11-8-9-15,6-6 0 16,0-6 0-16,13-4 7 15,7-4-7-15,15 1 24 16,5 0-4-16,8-6-11 16,7-1-9-16,4 0-5 15,6-3-19-15,-1 0-18 16,-3-6-15-16,-1-5-50 16,8-11-107-16,-14 2-82 15,-12 0-475-15</inkml:trace>
  <inkml:trace contextRef="#ctx0" brushRef="#br0" timeOffset="63808.8728">17369 11800 235 0,'0'0'1141'0,"0"0"-1011"15,0 0-103-15,0 0-26 16,0 0 2-16,0 73 11 15,6-30 16-15,1 6-4 16,0 1-7-16,0 0-2 16,-4 2-8-16,-3-3-3 15,0-5-6-15,0-1 0 16,0-7-88-16,-11-3-53 16,-1-11-64-16,2-11-196 0</inkml:trace>
  <inkml:trace contextRef="#ctx0" brushRef="#br0" timeOffset="64090.2055">16863 11136 755 0,'0'0'512'0,"0"0"-434"16,0 0-8-16,0 0 32 0,0 0-12 16,0 0 0-16,0 0-42 15,143 20-16 1,-47-10 8-16,22-4-17 0,-10-2-10 16,-22-4-12-16,-27 3-1 15,-14-2-19-15,4 2-68 16,23 4-106-16,-14-1-114 15,-13-2-480-15</inkml:trace>
  <inkml:trace contextRef="#ctx0" brushRef="#br0" timeOffset="64590.1404">18895 11929 1068 0,'0'0'554'16,"0"0"-456"-16,0 0 38 16,0 0-37-16,0 0-68 15,85-39-22-15,-39 29-8 16,9 3 1-16,6 4-1 16,4 2 0-16,0 1-1 15,0 0-37-15,-1 0-42 16,18 1-84-16,-23 8-161 0,-11-5-369 15</inkml:trace>
  <inkml:trace contextRef="#ctx0" brushRef="#br0" timeOffset="64813.9268">18768 12309 986 0,'0'0'554'0,"0"0"-397"16,101 0-72-16,6-10-62 15,13 3-14-15,3 4-3 16,-26 0-5-16,-31 3-1 16,-20-1 0-16,-5 1-40 15,28 0-149-15,-9 0-164 16,-5 0-694-16</inkml:trace>
  <inkml:trace contextRef="#ctx0" brushRef="#br0" timeOffset="72507.2901">24900 2399 728 0,'0'0'15'15,"0"0"115"-15,0 0-48 16,0 0-34-16,0 0-11 0,0 0-3 16,-7 0 10-1,7 0 6-15,0-2 5 0,0 2 5 16,0-1-7-16,0 1-23 15,0-3-7-15,7-1-7 16,16-2-14-16,17-1-1 16,24-2 0-16,31 1 0 15,37 0-1-15,17 2 1 16,6 2 1-16,-3 2-1 16,-10 2 0-16,1-1 0 15,-1 0 0-15,-9-1-1 16,-6 1 0-16,-8-1 0 15,-7 1 0-15,-11-2 0 16,-7 2 0-16,-17 0 0 16,-16 1 0-16,-12 0 5 0,-2 0-5 15,6 0-1 1,8 0-9-16,9 0 9 0,-5 0-1 16,-3 0-4-16,-3 0-1 15,-6 0-3-15,-3 0 1 16,-5 0-7-16,-5 0-1 15,-7 0-6-15,-8 0-22 16,-8 0-20-16,-11 0-48 16,-4 0-103-16,-2 0-156 0</inkml:trace>
  <inkml:trace contextRef="#ctx0" brushRef="#br0" timeOffset="73841.378">25042 2409 314 0,'0'0'160'0,"0"0"-94"16,0 0 9-16,0 0 5 15,0 0-10-15,0 0-12 16,0 0-4-16,0 0-7 16,0 0 21-16,0 0 3 15,0 0-28-15,0 0-14 16,0 0-11-16,0 0-2 16,0 0-2-16,0 0-7 15,0 0 2-15,0 0-8 16,0 0 5-16,0 0-5 15,0 0 0-15,0 0 0 0,0 0 0 16,0 0-1-16,0 0 0 16,0 0 1-16,0 0-1 15,0 0-1-15,0 0 1 16,0 0 0-16,0 0 0 16,0 0 0-16,0 0 9 15,0 0-9-15,0 0 1 16,0 0 6-16,0 0-6 15,0 0 0-15,0 0 8 0,0 0-1 16,0 0 4-16,0 0-12 31,0 0 2-31,0 0 9 0,0 0 1 0,0 0-5 16,0 0 2-16,0 0 5 16,0 0-6-16,0 0 3 15,0 0-5-15,0 0 6 0,0 0-11 16,0 0 12-1,0 0-12-15,0 0-1 0,0 0 0 16,0 0 1-16,0 0 2 16,0 0-2-16,0 0-1 15,0 0 0-15,0 0 0 16,-2 4-13-16,-4 3 0 16,-4 8 6-16,-2 6 5 15,-2 11 1-15,-2 10 1 16,1 20 0-16,-1 24 0 15,5-2 1-15,4-7-1 16,1-8 1-16,5-18 6 0,-1 5-6 16,1 5-1-1,-1-6 0-15,-1-3 1 0,-2-3-1 16,1-3 0-16,-4-7-8 16,-2-2-20-16,1-9-30 15,-7-7-30-15,1-8-144 16,3-10-311-16</inkml:trace>
  <inkml:trace contextRef="#ctx0" brushRef="#br0" timeOffset="74544.4981">24323 2486 1073 0,'0'0'134'0,"0"0"-103"16,0 0-25-16,0 0-6 15,0 0-6-15,-84-8 5 16,45 8 1-16,-5 1 0 16,-1 6 2-16,3 2 0 15,2-2 0-15,7 1-1 0,6-2 11 16,11-2-12-16,5-1 2 16,7-2-1-16,2 1 0 15,2 0-1-15,0 2-1 16,0 3-1-16,0 8 1 15,0 6-2-15,0 6 2 16,0 5 0-16,0 5 1 16,2 2 0-16,-2 1-1 15,0-3 1-15,0-4 0 16,0-5 0-16,0-7 0 16,0-8 0-16,0-4 0 15,0-6 7-15,0-2-6 16,0-1 0-16,3 0 6 15,7 0 31-15,10-7 46 16,10-7-61-16,13-3-16 0,6 0 1 16,5 6-8-16,2 7-1 15,1 4 1-15,0 8 0 16,-9 15-1-16,-2 3 0 16,-12 6-5-16,-9-1-23 15,-13-1 13-15,-12 2 3 16,-3-2 5-16,-20-3 1 15,-15 0 7-15,-9-2 1 16,-4-4 1-16,-6-6-1 16,0-4-1-16,2-4-13 15,6-4-19-15,-11-3-42 16,14 0-124-16,10 0-162 0</inkml:trace>
  <inkml:trace contextRef="#ctx0" brushRef="#br0" timeOffset="79631.9394">27189 2545 821 0,'0'0'111'16,"0"0"38"-16,0 0-43 16,0 0-61-16,0 0-13 15,0 0-8-15,-71-19 1 16,45 19 0-16,-4 0 6 16,-3 0-10-16,-1 11-10 15,-5 7-5-15,-1 5 1 16,-2 5 8-16,-3 4 4 15,5 8 13-15,2 4-10 16,7 3-6 0,7 0-5-16,8 3-1 0,12-4-1 15,4-1 6-15,1-2-4 16,17-2 1-16,3-5-6 16,6 0 4-16,1-7-3 15,3-5-6-15,2-5 6 16,0-6-7-16,-3-5 8 15,0-7-8-15,-5-1 6 16,-3 0 2-16,-5-14-2 16,-4-4 1-16,-4-4-5 15,-4-3 7-15,-5 0-8 0,0 2 1 16,-5 3-1 0,-13 5 6-16,-6 4-6 0,-6 4-1 15,-2 3-2-15,-6 2-5 16,1 2 7-16,4 0-7 15,4 7-46-15,6 3-33 16,2 1-38-16,12 3-27 16,5-3-141-16,4-2-527 0</inkml:trace>
  <inkml:trace contextRef="#ctx0" brushRef="#br0" timeOffset="83617.5061">25270 2785 530 0,'0'0'341'0,"0"0"-210"15,0 0-79-15,0 0 6 0,0 0 3 16,0 0 10-16,0 0 27 16,0 0-12-16,0 0-25 15,0 0-25-15,0-4-14 16,4-3-9-16,5-3 2 16,7-2 1-16,3-3-10 15,6 1-6-15,3 1 1 16,2 3-1-16,0 5 0 15,-5 5-2-15,-2 0-4 16,-2 8-5-16,-5 12 2 16,-4 6-3-16,-4 6-4 15,-5 3 8-15,-3 4 6 16,-2-2-12-16,-17 0 6 16,-10-2 0-16,-9-2 6 0,-6-2 1 15,2-4-1-15,1-5-5 16,8-5 7-16,8-4-3 15,7-3 2-15,4-3 1 16,7-1 0-16,4-2 0 16,3-1-9-1,0 1 8-15,3 1 0 16,16 2 1-16,6 2 0 16,10 1 9-16,5-2-1 0,4 0-7 15,3-3 5 1,2 0-6-16,1-3-9 0,3 0-78 15,25-2-77-15,-11-3-179 16,-10-7-377-16</inkml:trace>
  <inkml:trace contextRef="#ctx0" brushRef="#br0" timeOffset="84179.3971">26328 2722 975 0,'0'0'120'0,"0"0"-94"16,0 0-25-16,-110-19 0 15,72 16 0-15,2 1-1 16,3-1 2-16,7 2 8 16,3-2-9-1,2 1 0-15,4 0 1 16,0 0-2-16,7 1 1 15,4 1 0-15,3 0 1 16,3 0-1-16,0 0 0 0,-2 0-1 16,1 0 0-1,-2 7 0-15,0 11-1 0,-5 7 1 16,4 10 0-16,-2 4 0 16,0 1 0-16,0-3 0 15,2-4 0-15,2-6 0 16,2-5 0-16,0-5 0 15,0-4 1-15,3-5-1 16,6-2 7-16,1-3 15 16,8-3 7-16,3 0 4 15,8 0-11-15,2 0-8 16,3-4-8-16,2 2-5 16,-3 2-1-16,-2 0 0 15,-3 3 0-15,-4 10 0 16,-3 4-1-16,-3 2-8 0,-7 4 8 15,-5 1-2-15,-6-1-4 16,0-1 6-16,-3-2 0 16,-14-2 0-16,-5-3-2 15,-10-3 3-15,-5-4-1 16,-9-1 1-16,-24-4-11 16,8-1-54-16,9-2-185 0</inkml:trace>
  <inkml:trace contextRef="#ctx0" brushRef="#br0" timeOffset="87139.281">25770 1491 333 0,'0'0'179'0,"0"0"-63"16,0 0 28-16,0 0-46 15,0 0-60-15,0 0-25 16,0 0 0-16,16-45-6 16,-14 41 9-16,-1 0-7 15,-1 1-8 1,2 2 6-16,-2-1-6 15,0 2-1-15,0 0 1 0,0 0 0 16,0 0-1-16,0 0 0 16,0 0-1-16,0 0 1 15,0 0 0-15,0 0 0 16,0 0 1-16,0 0-1 16,0 0 0-16,0 0 0 15,0 0 1-15,0 0 0 16,0 0 0-16,0 0 17 15,0 0 10-15,0 0 4 16,0 0 14-16,0 0-16 16,0 0-2-16,0 0-5 15,0 0 0-15,0 0-4 16,0 0-7-16,0 0 5 0,0 0-4 16,0 0-4-16,0 0-8 15,0 0 6-15,0 0-7 16,0 0 1-16,0 0-1 15,0 0 0-15,0 0 0 16,0 0-1-16,0 0 0 16,0 0 1-16,0 0 6 15,0 0-6-15,0 0-1 16,0 0-1-16,0 0 2 16,0 0 1-16,0 0-1 15,0 0 1-15,0 0 0 0,0 0-1 16,0 0-1-16,0 0 1 0,0 0 0 15,0 0-1-15,0 0 1 16,0 0 0-16,0 0 0 16,0 0 0-16,0 0-10 15,-6 0-6-15,-11 0 15 0,-5 0 1 16,-5 0-1-16,0 0-3 16,2 3 4-16,2-2 0 15,4 2 0-15,6-1 1 16,2-1-1-16,5 1 1 15,3-1-1-15,3-1 0 16,0 1 0-16,-1 1 0 16,1-1 0-16,-2 5-11 15,-1 5 9-15,-1 4 1 16,-5 6 0-16,0 5-7 16,0 1 7-16,-1-1 2 15,1 0-1-15,1-2 1 16,4-2-1-16,-1 0 1 15,2-4-1-15,0-1 0 16,2-1 1-16,-1-4 2 0,2-2-2 16,0-3-1-16,0-1 1 15,0-2 0-15,0-1 0 16,0-3 1-16,0 1 6 16,0-1 0-16,0 0 12 15,0 0 5-15,2 0 9 16,4 0-2-16,0 0-19 15,1 0-7-15,-1-3-4 16,-1 2 6-16,-2-1-7 16,2 1-1-16,0 1 0 15,3-1 1-15,-1-1-1 16,3 2 0-16,-1 0 0 0,0 0 0 16,-1 0 1-16,-1 0-1 15,-2 0 0-15,-4 0 1 16,1 0-1-16,-2 0 0 15,0-1 0-15,0 1 0 16,0 0 0-16,0 0 0 16,0 0 0-16,0 0 0 15,0 0 1-15,0 0-1 16,0 0 1-16,0 0-1 16,0 0 0-16,0 0 1 15,0 0-1-15,0 0 2 16,0 0-2-16,0 0 0 15,0 0 1-15,0 0-1 0,1-2 1 16,2 1 0 0,5-1-1-16,3 1 0 0,3 0 1 15,5-1-1-15,2 1 0 16,8-1 0-16,2 2 0 16,8 0 0-16,-1 0-1 15,4 6 1-15,1 4-1 16,-4 3 0-16,-3 1 0 15,-6 5 1-15,-6 1-11 16,-8 4 10-16,-4 2 0 16,-6 1-7-16,-6-2 6 15,0 1-6-15,-3-4-1 16,-16-1 7-16,-5-1-16 16,-2-3 6-16,-3-3 11 15,-3-4 1-15,1-1 2 0,3-5 4 16,1 0-5-16,2-3 6 15,2-1 1-15,5 0-8 16,0 0-1-16,6 0-50 16,-1 9-82-16,6-2-118 15,2 2-25-15</inkml:trace>
  <inkml:trace contextRef="#ctx0" brushRef="#br0" timeOffset="88708.0159">25345 3999 603 0,'0'0'124'16,"0"0"-62"-16,0 0 3 15,0 0 10-15,0 0 13 16,0 0-21-16,0 0-33 15,4-7 7-15,-2 0 2 16,-2-2-1-16,1-1-23 16,2-1 20-16,2-3-11 15,2-3-11-15,0-1-8 16,6-2-8-16,4 0 5 16,4 2-5-16,5 2 5 15,4 7-6-15,1 2 0 16,0 7-9-16,-2 0 8 0,-4 4 0 15,-3 13-9-15,-7 5 1 16,-2 5 2-16,-6 4 6 16,-7 3-7-16,0 0 2 15,-18-1 4-15,-9 1-6 16,-12-1 2-16,-1-4 4 16,-2-3 1-16,0-2 0 15,6-3 1-15,7-3-1 16,5-2 1-16,9-3 0 15,7-3 0-15,4-2-10 16,4 1 9-16,0-1 2 16,18 0-1-16,8 2 1 0,12 0 11 15,6-2-5 1,7 0-6-16,5-6-1 0,-1 0-6 16,3-2-40-16,-2-2-89 15,28-20-67-15,-12 1-6 16,-10-3-104-16</inkml:trace>
  <inkml:trace contextRef="#ctx0" brushRef="#br0" timeOffset="89186.4132">26353 3873 728 0,'0'0'97'0,"0"0"4"16,0 0 39-16,0 0-46 15,0 0-47-15,0 0-33 16,-41-77-14-16,12 72 0 15,-2 2 0-15,0 2 0 0,-1 1 0 0,4 0 0 16,4 0 0-16,3 9-1 16,3 3 0-16,3 5-8 15,5 6 8-15,-1 2 0 16,5 5 0-16,3 1 1 16,2 0 1-16,1-4 0 15,0-5 0-15,0-4 0 16,0-3-1-16,3-2 2 15,0-5-2-15,0-1 0 16,0-3 1-16,2-1 0 0,3-1 0 16,4-2 11-16,6 0-3 15,5 0-2-15,5 0 0 16,3-5-5-16,5 4-2 16,-3 1 2-16,1 0 0 15,-3 6-2-15,-2 8 1 16,-5 4-1-16,-3 2-1 15,-7 2 0-15,-6 1-2 16,-7-2 2-16,-1-3-1 16,-7-1 1-16,-17-1-5 15,-9-3 4-15,-10-5-9 16,-3-1-4-16,-22-6-19 16,12-1-115-16,8 0-62 0</inkml:trace>
  <inkml:trace contextRef="#ctx0" brushRef="#br0" timeOffset="89545.7944">24988 4672 753 0,'0'0'116'16,"0"0"-90"-16,0 0-16 15,0 0 22-15,152 11 76 16,-26-6-46-16,21-3-30 16,10 0 6-16,-5-2-5 15,-15 0-8-15,-5 0-4 16,-10 0-3-16,-16 0-2 15,-22 0-16-15,-25 0 7 16,-17 0-7-16,-9 0 0 16,-2 0-2-16,-2 0-41 15,-6 0-46-15,-12 0-97 16,-8 3-71-16,-3 0-104 0</inkml:trace>
  <inkml:trace contextRef="#ctx0" brushRef="#br0" timeOffset="90955.6864">25934 5428 182 0,'0'0'163'15,"0"0"-121"-15,0 0-42 16,0 0-6-16,0 0-37 16,0 0 23-16,0 0 12 15,0-32 8-15,2 22 2 16,-1 0 21-16,-1-1 33 15,2-2-33-15,-2-1-11 16,0-1-4-16,0-4 20 16,1 1 28-16,1-1-8 15,-2 2 9-15,1 8-38 0,1 0-12 16,-1 4-7-16,3 2-17 16,-1 0-46-1,2 0-27-15,-1 2 12 16,-1-2 52-16,0 2 16 0,0 1 10 15,-1 0 2-15,-2 0 19 16,1 0-11-16,-1 0-4 16,0 0 37-16,0 0 21 15,0 0-34-15,0 0-21 16,0 0-9-16,0 0 1 16,0 0-1-16,0 0 0 15,2 0-8-15,1 0-41 16,1 0-3-16,-1 0-44 15,2 2-9-15</inkml:trace>
  <inkml:trace contextRef="#ctx0" brushRef="#br0" timeOffset="91533.7231">25858 5279 719 0,'0'0'99'15,"0"0"-54"-15,0 0 79 16,-10-91-17-16,10 66-27 16,11 5-2-16,7 5-45 15,6 5-25-15,4 7-7 16,4 3-1-16,-1 9-1 15,-3 10 0-15,-4 8-8 16,-6 3 7-16,-6 4-6 16,-7-1 1-16,-5 3 7 15,-2-4-2-15,-16-4 2 16,-5-5 0-16,-6-3 0 0,-4-8 1 16,-1-6 9-16,-2-5 1 15,2-1-3-15,3-2 5 16,5-12 23-16,8-5-3 15,5-5-7-15,4-4-8 16,6-3-18-16,3-2-5 16,0 0-53-16,15 6-13 15,9 3 2-15,6 7-70 16,19 7-30-16,-6 6 13 16,-4 4-95-16</inkml:trace>
  <inkml:trace contextRef="#ctx0" brushRef="#br0" timeOffset="91955.5674">26783 4982 932 0,'0'0'101'0,"0"0"-62"15,0 0-14-15,0 0-25 16,0 0 1-16,-107-5-1 15,66 26-14-15,-2 10 14 16,3 7 1-16,1 7 15 16,3 2 20-16,8 1-4 15,7-1-2-15,10-1-9 16,10-4-10-16,1-2 2 0,12-2 2 16,12-4 2-1,2-4 2-15,4-8 3 16,0-5-6-16,-2-9-2 0,-3-4 4 15,-3-4-8-15,-6 0 4 16,-4-12-1-16,-6-7-6 16,-6 0-7-16,0-2-13 15,-9 2 1-15,-13 3-6 16,-8 8-3-16,-6 5 4 16,-6 3 10-16,-2 0 1 15,-1 10-42-15,-6 3-42 16,12-2-127-16,14-4-271 0</inkml:trace>
  <inkml:trace contextRef="#ctx0" brushRef="#br0" timeOffset="92842.8658">26486 1446 811 0,'0'0'113'15,"0"0"-32"-15,0 0 14 16,0 0-30-16,0 0-21 15,0 0-10-15,0 0-16 0,0-11-12 16,0 11-6-16,0 13-7 16,0 12-1-16,-5 13 8 15,-4 13-1-15,-4 8 2 16,1 3-1-16,0 0 1 16,6-2 1-16,3-5-1 15,3-1 0-15,0-1 1 16,2 10-2-16,5-12-138 15,4-11-376-15</inkml:trace>
  <inkml:trace contextRef="#ctx0" brushRef="#br0" timeOffset="94221.412">26644 5816 5 0,'0'0'755'15,"0"0"-634"-15,0 0-19 16,0 0-6-16,0 0-31 16,0 0-17-16,0 0-21 0,-19-2-14 15,4-3-4 1,-4 0-8-16,-7-3 13 15,-8 3-8-15,-2 0-5 16,-4 4-1-16,1 1 1 16,4 0-1-16,6 0-1 15,5 9 1-15,8 1-1 16,5 1 0-16,5 3-1 16,3 4 2-16,0 3 0 15,3 5 0-15,0 4 0 0,0-1 0 16,0 4 0-16,0-2 1 15,0 1-1-15,0-5 0 16,0-4 0-16,1-6 0 16,4-6 0-16,3-6 2 15,1-1 19-15,7-4 1 16,8 0 14-16,5 0-11 16,9-1-16-16,2-7 1 15,1 2-10-15,-1 3 1 16,-3 3 0-16,-4 0 0 15,-3 14-1-15,-2 9 0 16,-3 3-2-16,-7 0 1 0,-4-1-6 16,-10-2 6-16,-4-1-1 15,-1-6-4-15,-19-2-1 16,-8-4 6-16,-9 0 0 16,-10-6 0-16,-6-2-9 15,-4-2-9-15,0 0-33 16,5 0-32-16,-3 0-85 15,12 0-39-15,11 4-131 0</inkml:trace>
  <inkml:trace contextRef="#ctx0" brushRef="#br0" timeOffset="94487.0232">26865 6638 842 0,'0'0'152'0,"0"0"-135"16,0 0-5-16,-146 35 24 16,26-25 3-16,-21-6-6 15,-7-4 4-15,8-1-3 16,17-11 10-16,10-1-4 16,11 4-15-16,21 2-5 15,16 4-4-15,22 3-10 16,6 0-4-16,1 1-2 15,2 12-49-15,1 14-93 0,12 0-89 16,12-3-140-16</inkml:trace>
  <inkml:trace contextRef="#ctx0" brushRef="#br0" timeOffset="94690.1482">26306 7092 1000 0,'0'0'147'16,"0"78"-105"-16,0-22-16 15,-3 10-4-15,-11-5-7 0,-2 4-1 16,-1-3-2 0,-2-3-12-16,0 12-8 0,3-16-168 15,9-16-514-15</inkml:trace>
  <inkml:trace contextRef="#ctx0" brushRef="#br0" timeOffset="103015.5187">20291 12082 415 0,'0'0'131'16,"0"0"-62"-16,0 0-34 15,0 0-22-15,0 0 42 16,0 0-6-16,23-31 3 15,-20 25 13-15,0 2-10 16,1 1 0-16,-1-4-5 16,2 4-30-16,-4-1-14 15,2-2-5-15,-1 3 1 16,-1 2 5-16,2-2-6 16,-3 0 22-16,0 3 22 0,0 0 25 15,0 0 4-15,0 0-18 16,0 0-9-16,0 0 0 0,0 0-12 15,0 0-14-15,0 0-20 16,0 7 6-16,0 13-1 16,0 7 7-16,0 11 19 0,0 9 28 15,0 5 7 1,0 4-12-16,0 1-18 0,-4 2-8 16,1-2-14-16,0-1-8 15,0-3 3-15,1-3-9 16,2-8 0-16,0-5 1 15,0-7-1-15,0-11-1 16,0-9-9-16,0-10-45 16,0 0-108-16,0-10-129 0</inkml:trace>
  <inkml:trace contextRef="#ctx0" brushRef="#br0" timeOffset="103416.1919">20020 11694 1077 0,'0'0'119'16,"0"0"-80"-16,0 0 9 16,0 0-9-16,0 0 2 15,0 0-15-15,0 0-7 16,-34-23 24-16,34 23-17 16,9 0-17-16,16 7 39 15,14-1 63-15,27 1-12 16,19-4-25-16,-2-3-37 15,-5 0-5-15,-12 0-10 16,-11 0-10-16,1-6-11 16,4-1 1-16,-7 1-1 15,-8 2-1-15,-5-2-19 0,-8 5-42 16,-4 1-80 0,-10 0-161-16,-9 0-505 0</inkml:trace>
  <inkml:trace contextRef="#ctx0" brushRef="#br0" timeOffset="105059.6919">1766 13603 1416 0,'0'0'166'16,"0"0"-140"-16,0 0-13 15,0 0-13-15,0 0-26 16,0 0 13-16,15 80 12 16,-12-15 1-16,0-1 7 15,0 8 31-15,-3 1 13 16,0-14-22-16,0 8-11 16,-6-5-17-16,-3-3 11 0,-1-5-11 15,2-8-1 1,2-10-77-16,3-10-47 0,3-12-82 15,0-14-32-15,0-14 94 16,0-25-375-16,0-1 234 16,-3 1 285-16,0 19 2 15,3 6 334-15,0 1 2 16,0 1-128-16,14-1-51 16,5 2-59-16,12-5 6 15,5-1-9-15,9-6-10 16,7 0-36-16,3-7-15 15,2-5-17-15,-3-2-11 16,1-3-7-16,-9-3-1 0,-7-3-56 16,-9 3-34-16,-15 3 19 15,-8 1 32-15,-7 6-31 16,0 12 70-16,0 6 41 16,0 10 18-16,-4 5-50 15,1 5-2-15,-3 14-7 16,0 17 12-16,-2 7 15 15,0 10 23-15,0 7-14 16,-1 8-2-16,3-2-4 16,-1 1-17-16,4-1-4 15,3-7-8-15,0-5 6 16,3-9-7-16,27-8-93 16,-2-13-83-16,0-15-166 0</inkml:trace>
  <inkml:trace contextRef="#ctx0" brushRef="#br0" timeOffset="105528.4387">2815 14198 962 0,'0'0'170'0,"0"0"-116"16,0 0 27-16,0 0 68 16,0 0-28-16,0 0 35 15,88-7-54-15,-73-9-33 16,-6-7-22-16,-3-4-12 15,-6-2-19-15,0-4 3 16,-6 0 3-16,-8 7-3 16,1 6-8-16,4 10-3 0,0 10-8 15,0 0-7-15,-3 20 1 16,-4 15-4-16,-1 12 9 16,1 6 1-1,7 7 0-15,6-4 0 0,3-4-1 16,3-9 0-16,18-7 0 15,3-9 0-15,10-13-7 16,3-8 8-16,5-6 1 16,7-16 5-16,1-15-4 15,5-15-2-15,0-9-10 16,0-5-34-16,-10 7 7 16,-6 10 24-16,-5 14 13 15,-13 12 0-15,0 14-1 0,-6 3 1 16,1 13 9-16,-2 9 25 15,-1 8-12-15,-1 10-21 16,0 3 3-16,-5 4-4 16,1-2-57-16,11-1-123 15,-4-12-147-15,0-15-330 0</inkml:trace>
  <inkml:trace contextRef="#ctx0" brushRef="#br0" timeOffset="105872.1976">3931 14159 1249 0,'0'0'126'0,"0"0"-86"0,0 0 55 15,0 0 21-15,0 0-17 16,89-13-17-16,-75-1-25 16,1-6-11-16,-8-2-20 15,-4-2-7-15,-3-3 0 16,-10 2-18-16,-11 5-1 15,-3 7-1-15,-6 12-10 16,-1 1-2-16,-5 17 4 16,0 9 2-16,2 14 5 15,1 4 1-15,3 4 0 16,11 2 1-16,8 0 0 16,11-8 0-16,0-8 12 15,20-4 4-15,16-8-1 16,13-5 10-16,6-7-3 0,12-7-13 15,2-3-9-15,25-17-24 16,-15-6-124-16,-15 0-438 0</inkml:trace>
  <inkml:trace contextRef="#ctx0" brushRef="#br0" timeOffset="107830.164">5972 14258 438 0,'0'0'291'16,"0"0"-171"-16,0 0 16 15,0 0-13-15,0 0-55 16,0 0-26-16,0 0 20 16,0 3 3-16,0-3-11 15,0 0 8-15,0 0 2 16,0 0-16-16,0 0-8 16,0 0-11-16,0 0-3 15,0 0 3-15,0 0 6 16,0 0 3-16,0 0 12 15,0 0 8-15,0-10-14 16,0-6-28-16,3-8-7 0,3-3-9 16,10-5-8-16,4 2-3 15,10 4-7-15,4 0 0 16,3 9 7-16,2 4 3 16,0 9 1-16,0 4 0 15,-8 3-6-15,-1 17 4 16,-3 7 8-16,-11 6-6 15,-7 10 7-15,-6 0-2 16,-3 10-5-16,-15-1 7 16,-9-1 0-16,-7 1 0 15,-8-3 0-15,-4-2 0 16,4-8 1-16,0-2 0 16,6-7-1-16,8-8 1 15,4-5-1-15,9-4 1 16,6-6-1-16,6 0-1 0,0-4-1 15,3 0-4-15,17 4 5 16,8 3 1-16,15-3 18 16,5 2 8-16,10-3-1 15,5 1-4-15,7-4-20 16,0 1 9-16,0-1-10 16,-7-3 7-1,-2 0-7-15,-9 0-41 16,-1-16-62-16,-11 3-134 15,-17-7-245-15</inkml:trace>
  <inkml:trace contextRef="#ctx0" brushRef="#br0" timeOffset="108127.0476">5729 13923 952 0,'0'0'185'15,"0"0"-84"-15,0 0 38 16,0 0-21-16,0 0-56 16,0 0-11-16,97-45-36 0,-30 22 8 15,27 2 22-15,18 6-13 16,7 8-20-16,-7 7-2 15,-25 0-10-15,-26 7 0 16,-12 3-1-16,15 12-86 16,-10-2-188-16,-6-6-352 0</inkml:trace>
  <inkml:trace contextRef="#ctx0" brushRef="#br0" timeOffset="108828.0865">8068 14191 1313 0,'0'0'161'16,"0"0"-111"-16,0 0 17 15,-83-7-5-15,47 7-37 16,-3 5-15-16,-7 10-9 16,4 9 0-16,0 6 0 15,2 6 8-15,4 7 10 16,5 0 9-16,7 3-14 15,9-7-5-15,9-5-8 16,6-7 1-16,3-8-2 16,25-6 11-16,8-9-1 15,16-4 3-15,7-4 5 16,6-20-10-16,1-11 0 16,-5-5-8-16,-10-2-2 0,-8 1 1 15,-13 9 0-15,-9 9 1 16,-11 12 18-16,-7 8 11 15,-3 3-21-15,0 10-7 16,0 13-1-16,0 7 0 16,-3 6 6-16,-3 3-5 15,2-2-1-15,1-4-1 16,3-5-48-16,0-3-53 16,7-8-71-16,19-14-22 15,-1-3-76-15,-1-3-104 0</inkml:trace>
  <inkml:trace contextRef="#ctx0" brushRef="#br0" timeOffset="109149.0273">8456 14290 859 0,'0'0'396'0,"0"0"-179"15,0 0-1-15,91-29-84 16,-73 29-68-16,0 0-30 16,-3 11 4-16,-6 8-26 31,-2 7-11-31,-7 4 0 0,0 3 8 15,0 0-9-15,0-6 1 16,-7-10-1-16,4-5-1 16,0-6-7-16,3-6 8 15,0-6 18-15,3-18 1 0,13-11-19 16,8-6-11-16,9-1-4 16,7 5-14-1,2 9 13-15,4 14 7 0,-7 10 2 16,0 4 1-16,-9 8-1 15,-5 15 6-15,-4 6 1 16,-12 7 0-16,-3 3 0 16,-6 2 0-16,0 1-6 15,-15 8-106-15,0-14-151 16,6-13-290-16</inkml:trace>
  <inkml:trace contextRef="#ctx0" brushRef="#br0" timeOffset="109556.7353">9705 13848 1617 0,'0'0'195'0,"0"0"-165"16,0 0-7-16,25 96-7 16,-25-26 5-16,0 23-8 15,-19 25-1-15,-2-6 1 16,3-22-6-16,9-32 3 15,6-24-9-15,3-1 0 16,0 3 0-16,0-9-1 16,0-8 0-1,0-16-16-15,0-3 16 0,0-15-1 16,-10-19-49-16,-7-13-38 0,-8-8 15 16,-5 5 0-16,0 4 35 15,-4 20 38-15,1 16 51 16,0 10-8-16,-1 10-7 15,-3 16-18-15,8 7-5 16,4 3 1-16,10 0-3 16,12-5-4-16,3-5-6 15,21-3 11-15,16-3 3 16,32-4-2-16,38-7-13 16,35-9-24-16,-15-9-205 15,-20-14-811-15</inkml:trace>
  <inkml:trace contextRef="#ctx0" brushRef="#br0" timeOffset="110031.3253">11306 14204 1780 0,'0'0'189'15,"0"0"-96"-15,0 0-29 16,0 0-25-16,103-55-28 16,-57 48-5-16,-4 4-5 0,-2 3 0 15,-12 0 0-15,-8 3-1 16,-7 11-6-16,-10 9-25 16,-3 2-39-1,-10 5-3-15,-10-2-7 0,1-3 6 16,-1-2 47-16,10-9 19 0,4-1 7 15,6 0 0-15,0-4 1 16,9 5 0-16,15 2 0 16,5 2 12-16,6 5-2 15,-2 2-3-15,-3 2 0 16,-11 3 1-16,-7-1-2 16,-12 2-5-16,0-1 0 15,-18-2 11-15,-16 2 10 16,-8-3 16-16,-25 0-1 15,-21-8-12-15,3-2-3 16,7-11-11-16,11-6-11 0,15-6-31 16,-24-47-76-1,12 0-206-15,16-6-1089 0</inkml:trace>
  <inkml:trace contextRef="#ctx0" brushRef="#br0" timeOffset="110265.6852">11117 13792 1629 0,'0'0'194'0,"0"0"-134"16,0 0 72-16,0 0-49 15,91 0-48-15,-17 0-10 0,23-3-4 16,28-1-11-16,5-2-8 15,-8-1 4-15,-11 3-6 16,-20-2-34 0,-3 3-77-16,-27-1-91 0,-15 1-399 0</inkml:trace>
  <inkml:trace contextRef="#ctx0" brushRef="#br0" timeOffset="110925.0105">13981 14080 1633 0,'0'0'189'0,"0"0"-145"15,-101-7-31-15,52 7 3 16,-1 17-10-16,2 9-5 15,-1 10-1-15,7 6 0 16,3 5 0-16,11 2 2 16,7 2-2-16,15 1 0 15,6-2 0-15,9-4-5 0,24-6-41 16,22-1-69 0,40-15-89-16,-8-8-96 0,-2-12-344 15</inkml:trace>
  <inkml:trace contextRef="#ctx0" brushRef="#br0" timeOffset="111284.3866">14474 14132 1458 0,'0'0'180'0,"0"0"-129"16,-114 14-27-16,54 12 3 15,2 6-6-15,7 5-12 0,8-1-8 16,10-2 6-1,21-4-6-15,12-5 0 0,4-8 0 16,31-4 12-16,11-6-1 16,9-7-10-16,11 0 5 15,1-7-7-15,-1-16-31 16,-8-6 8-16,-10-4-1 16,-11-1 7-16,-13 5 14 15,-10 9 3-15,-7 7 51 16,-7 13-24-16,0 0-27 15,-3 16 0-15,-14 11 0 16,4 5 1-16,-3 5-1 16,3 2 1-16,9-2-1 15,4-4-32-15,3 0-105 16,15-10-78-16,0-10-156 0</inkml:trace>
  <inkml:trace contextRef="#ctx0" brushRef="#br0" timeOffset="111628.2109">14997 14162 1397 0,'0'0'242'0,"0"0"-162"15,0 0-37-15,0 0 27 16,0 0-9-16,70 89-34 16,-60-53-21-16,-7-2 0 15,-2 2-4-15,-1-4-2 16,0-11-2-16,0-4-4 15,0-8 5-15,2-9 1 16,3 0 14-16,4-16 17 16,7-14-16-16,0-9-14 0,7-8 0 15,2 1 0 1,2 6-1-16,-4 11 1 0,-4 12 0 16,1 11-1-16,-1 6 0 15,0 6-9-15,2 16 8 16,-3 5 0-16,-2 7 0 15,1 5-1-15,-4 1 1 16,-1 2 1-16,3-2-15 16,6 9-90-16,-4-9-142 15,6-9-274-15</inkml:trace>
  <inkml:trace contextRef="#ctx0" brushRef="#br0" timeOffset="112034.3975">15857 14119 1367 0,'0'0'569'0,"0"0"-485"15,0 0-20-15,0 0-33 16,0 0-22-16,99-21-8 16,-75 28-1-16,-6 17-8 15,0 6 2-15,-6 9-22 16,-5 4 4-16,-7 6-13 15,0-2-34-15,0-8-4 16,0-5 14-16,0-11 33 0,0-11 21 16,0-7 7-16,0-5 6 15,0-13 45-15,4-14-37 16,15-13-8-16,4-9 1 16,12 0-6-16,1 5-1 15,5 10 0-15,4 12 1 16,-1 12 14-16,-2 10 5 15,-4 3-7-15,-2 18-5 16,-6 8-1-16,-7 11 14 16,-5-1-4-16,-7 7-2 15,-8-3-15-15,-3 4-10 16,0 8-96-16,0-14-263 16,0-12-505-16</inkml:trace>
  <inkml:trace contextRef="#ctx0" brushRef="#br0" timeOffset="112315.655">17009 14204 1177 0,'0'0'155'16,"0"0"41"-16,0 0-49 16,43 83-90-16,-43-53-36 15,-14 3-11-15,-22-4-10 16,-6-5-8-16,-6-4-40 15,5-7 15-15,4-13 28 16,14 0 5-16,4-23 69 16,12-14-3-16,9-9 4 15,0-7 12-15,23 1-50 16,12 3-32-16,8 9-1 0,6 13-37 16,2 8-24-16,30 5-32 15,-15 7-134-15,-5-2-374 0</inkml:trace>
  <inkml:trace contextRef="#ctx0" brushRef="#br0" timeOffset="112565.6983">17678 13696 791 0,'0'0'664'0,"0"0"-386"15,0 0-23-15,0 0-140 0,0 0-104 16,0 0-11-1,0 0 0-15,-36 103-2 0,6 9 1 16,5 6 1-16,9-11 0 16,11-15 0-16,5-26 1 15,0-13 0-15,3-14 5 16,12-9-5-16,0 4-1 16,12-2 0-16,2-5-25 15,28-20-56-15,-7-7-92 16,-1-4-439-16</inkml:trace>
  <inkml:trace contextRef="#ctx0" brushRef="#br0" timeOffset="112753.2001">17331 14135 1159 0,'0'0'572'0,"0"0"-455"16,0 0 21-16,149-16-101 15,-16 6-21-15,20 1-16 16,-7-5-1-16,-13-2-69 16,-53 5-145-16,-14-5-693 0</inkml:trace>
  <inkml:trace contextRef="#ctx0" brushRef="#br0" timeOffset="113233.2211">19334 13617 841 0,'0'0'708'0,"0"0"-690"15,0 0-12 1,-36 122 3-16,7-36 13 0,-9 22-3 15,1 5-9-15,4-20 0 16,9-21-3-16,12-28-5 16,6-9 7-16,3 2-9 15,0-3-11-15,3-5 1 16,0-12 8-16,0-11 2 16,16-6 28-16,13-16 10 15,10-15-15-15,10-5 11 16,9-3-28-16,6 10-6 15,2 12 0-15,-4 13 0 16,-7 4 12-16,-11 17 7 0,-10 9-1 16,-13 7-2-1,-10 0-9-15,-11 0 2 0,-16 0-9 16,-19-4 7-16,-25-2-1 16,-27-7-5-16,3-10 1 15,6-7-1-15,8-3-1 16,19-20 0-16,-13-32-5 15,12 5-73-15,19-5-280 0</inkml:trace>
  <inkml:trace contextRef="#ctx0" brushRef="#br0" timeOffset="113561.3558">20144 14211 1227 0,'0'0'154'0,"86"4"59"15,-34-4-83-15,2 0-63 16,-3 0-36-16,-6-7-18 16,-5-6-4-16,-6 0 11 15,-2-7 18-15,-10-7-3 16,-9-6-20-16,-6 1-6 16,-7 2-8-16,-16 6 0 15,-20 12 4-15,-14 8-5 16,-11 4-2-16,-3 19 1 15,-2 12 0-15,8 12-5 16,15 6 6-16,15 3 0 16,18 5 21-16,10-4 11 0,29 2-1 15,30 6-8-15,37-2-4 16,32-6-19-16,15-17-3 16,-30-19-128-16,-27-17-550 15</inkml:trace>
  <inkml:trace contextRef="#ctx0" brushRef="#br0" timeOffset="114779.8937">22543 14231 1031 0,'0'0'210'15,"0"0"-156"-15,0 0-33 16,0 0 27-16,0 0 29 16,0 0-44-16,59-20-24 15,-23 3-7-15,3 2-2 16,1-2 1-16,-2-3 2 15,-7 3-2-15,-3-3 7 16,-7-2-7-16,-6 2 7 16,-6-4-2-16,-7 1-6 15,-2 7 0-15,-11 0 10 16,-17 9 5-16,-13 7-15 0,-8 0-1 0,-4 20-6 16,-1 4 7-1,3 11 0-15,9 5 1 0,9 3 12 16,13 2-6-16,14-1 2 15,6-2 1-15,18-5 2 16,32 0 1-16,27-8 10 16,27-12-10-16,-6-7-13 15,4-10-61-15,-32-4-174 16,-27-9-436-16</inkml:trace>
  <inkml:trace contextRef="#ctx0" brushRef="#br0" timeOffset="115035.0805">23168 14040 1491 0,'0'0'185'0,"0"0"-72"0,0 0-56 15,0 0-37-15,115-24-11 16,-65 24-3-16,-2 7-6 16,-2 9 1-16,-8 5 4 15,-10 2-5-15,-11 1-1 16,-9 4-15-16,-8-1-31 15,-3 0-5-15,-20-2 2 16,-6-5-11-16,-2-6 5 16,1-4-25-16,3-6-41 15,11-5-35-15,9-15-142 16,7-4-492-16</inkml:trace>
  <inkml:trace contextRef="#ctx0" brushRef="#br0" timeOffset="115272.7354">23735 13908 1084 0,'0'0'158'0,"0"0"-48"0,0 0 21 15,0 0-25-15,0 0-68 16,0 0-24-16,-110-10-13 16,68 37 0-16,2 5 1 15,8 5-1-15,11 5 6 16,12 5 1-16,9-4-7 15,14 3 6-15,20-7 2 16,13 1-9-16,12-9-1 16,36-6-95-16,-12-11-208 0,-12-11-659 0</inkml:trace>
  <inkml:trace contextRef="#ctx0" brushRef="#br0" timeOffset="115974.9125">24218 13911 954 0,'0'0'485'0,"0"0"-427"15,0 0-44-15,0 0-5 16,0 0-9-16,-15 112 12 16,1-33-3-16,-5 24-8 15,2 9 15-15,6-6-1 16,8-13-8-16,3-27-5 16,0-11 5-1,5-15-6-15,-1-6 0 0,4 5-1 16,-1-2-5-16,-3 1-42 15,-1-14-72-15,-1-11-94 16,-2-12-137-16</inkml:trace>
  <inkml:trace contextRef="#ctx0" brushRef="#br0" timeOffset="116242.1995">24111 14066 1557 0,'0'0'201'0,"0"0"-146"15,82-85-12-15,-15 57-23 16,3 9-13-16,11 10-7 16,-5 9-1-16,-16 8 1 15,-7 13-6-15,-16 5-3 16,-16 8-19-16,-19-2 2 16,-4 5-24-16,-28-4 30 15,-14 3 1-15,-11-6 9 16,-2-7 9-16,0-3 0 0,7-7-5 15,5-6-76-15,12-7-40 16,12-4-122-16,15-9-438 0</inkml:trace>
  <inkml:trace contextRef="#ctx0" brushRef="#br0" timeOffset="116539.0794">24842 14380 1219 0,'0'0'177'16,"0"0"71"0,0 0-136-16,82-108-46 0,-57 61-10 15,1-3-18-15,-3-3-13 16,-1 4-11-16,-3 9-7 16,-3 11-6-16,-5 15-1 15,-5 8 0-15,-2 6-2 16,5 7-8-16,0 18 9 15,3 5 0-15,4 10 1 16,-1 3 0-16,5 3 0 16,-1 0 0-16,2-2-1 15,4-2-50-15,16-2-82 16,-3-14-164-16,-3-13-464 0</inkml:trace>
  <inkml:trace contextRef="#ctx0" brushRef="#br0" timeOffset="116848.2505">25601 14102 1213 0,'0'0'272'0,"0"0"-179"15,0 0 3-15,0 0 23 16,0 0-51-16,112-6-14 16,-67-1-19-16,0-6-16 15,-5-3-13-15,-7-4-3 16,-6-1 9-16,-10-4-11 15,-8-2 23-15,-7 0 2 16,-2 8-7-16,-9 3-11 16,-16 12-8-16,-10 4-2 0,-9 20-5 15,-4 13 1 1,-3 14 5-16,8 8 1 0,13 1-1 16,15 4-10-1,15-4 3-15,13-4-3 16,26-5-5-16,29-4-65 15,52-17-77-15,-9-9-156 0,-2-14-287 16</inkml:trace>
  <inkml:trace contextRef="#ctx0" brushRef="#br0" timeOffset="117151.2578">26770 14030 879 0,'0'0'238'0,"0"0"126"15,0 0-119-15,0 0-168 16,-85-29-46-16,37 44-19 15,-3 8-4-15,6 4-8 16,11 5 6-16,13-1-5 16,16-1-1-16,5 5 1 15,30-1 0-15,27 10 0 16,6-6 0-16,8 3-1 16,4-2 1-16,-14-3-1 0,1 0 0 0,-15 1 0 15,-19-7 0 1,-17-4 0-16,-11-6-11 0,-17-4-12 15,-23-2-5-15,-14-8-14 16,-8-5-22-16,-1-1-86 16,5-4-23-16,16-32-36 15,20 3-116-15,16-4-382 0</inkml:trace>
  <inkml:trace contextRef="#ctx0" brushRef="#br0" timeOffset="117448.1382">27462 14007 1207 0,'0'0'190'16,"0"0"19"-16,0 0-45 15,0 0-68-15,0 0-68 0,-103-17-22 16,47 27-6-16,1 6 0 16,8 4-1-16,14 0 0 15,16 0 0-15,16 2-17 16,2-1 18-16,29 2 0 15,12 7 0-15,12-1 1 16,4 8 0-16,-3 0 0 16,-4 2 0-16,-15 1-1 15,-14-4 0-15,-17 0-1 16,-5-3 1-16,-23-3-21 16,-14 0-45-16,-14-1-45 15,-26-2-47-15,11-7-111 0,11-7-310 16</inkml:trace>
  <inkml:trace contextRef="#ctx0" brushRef="#br0" timeOffset="117776.2603">27799 14235 1258 0,'0'0'170'0,"0"0"70"15,113-17-120-15,-60 7-50 16,-1 3-35-16,-7-5-22 15,-8-1-6-15,-7-1-7 16,-9-2 9-16,-9-1-7 16,-11-5 14-16,-1-2-11 15,-15 1-5-15,-16-1-2 16,-11 7-5-16,-7 7 5 0,-6 10 0 16,1 0-4-1,4 12 4-15,6 13-4 0,11 9 6 16,12 5 0-16,12 7 2 15,9 4-1-15,17 0 0 16,18-4 0-16,13 0-1 16,12-7-23-16,37-5-86 15,-15-14-229-15,-6-13-394 0</inkml:trace>
  <inkml:trace contextRef="#ctx0" brushRef="#br0" timeOffset="118229.3955">29016 13489 1602 0,'0'0'197'0,"0"0"-11"16,0 0-66-16,0 0-85 16,0 0-35-16,0 0-7 15,0 0 6-15,3 141-6 16,-16-28 7-16,-3 9 0 15,5 0 0-15,8-13 0 16,3-23 0-16,8-17-2 16,8-19-39-16,-4-11-16 15,0-13-18-15,0-2 28 16,-2-4 21-16,-1-4 17 16,-3-12 9-16,-3-4 0 15,-3-13 11-15,0-14-5 0,0-6-6 16,-10-7-8-16,-8 0 3 15,-6 8 5-15,-7 5 6 16,-7 13-5-16,-8 11 0 16,-3 3-1-16,0 4 1 15,5 16-1-15,13 0 0 16,15 3 1-16,16-1-1 16,6 2 1-16,28-1 5 15,12-1 4-15,11-5-4 16,2-3-6-16,2-4-22 0,16-10-146 15,-18 0-189 1,-8-4-537-16</inkml:trace>
  <inkml:trace contextRef="#ctx0" brushRef="#br0" timeOffset="118766.5569">30544 13971 937 0,'0'0'361'0,"0"0"-88"0,0 0-96 16,0 0-103 0,0 0-46-16,0 0-28 0,0 0 1 15,-6 88 0-15,4-38 0 16,2 6 1-16,0 4-1 15,0-1 0-15,0-3 0 16,5-3 5-16,1-9-6 16,0-6-51-16,3-11-166 15,-2-13-124-15,1-11-539 0</inkml:trace>
  <inkml:trace contextRef="#ctx0" brushRef="#br0" timeOffset="119016.5745">30586 13498 1543 0,'0'0'187'0,"0"0"-133"16,0 0-34-16,-100-80-11 15,76 64-9-15,7 7 1 16,6 2 0-16,8 0 5 15,3 1 4-15,0 2-10 16,14-2-14-16,8 6-53 16,6 0-98-16,2 6-25 15,7 30 12-15,-8-2-87 16,-6 4-115-16</inkml:trace>
  <inkml:trace contextRef="#ctx0" brushRef="#br0" timeOffset="119579.7349">30753 13970 1137 0,'0'0'170'15,"0"0"56"-15,0 0-69 16,95 7-101-16,-62 3-37 16,0 7-13-16,-3 5-4 15,-2 5-1-15,-7 6 5 16,-4-3-5-16,-7 6 0 15,-5-2-1-15,-5 1 1 0,0-4-1 16,-5-1-8-16,-5-5 7 16,0-5-2-16,0-6 3 15,6-5-1-15,1-5 0 16,1-4 1-16,2 0 0 16,0 0 30-16,2-14 4 15,14-12-11-15,7-6 12 0,11-9-13 16,11-6-14-1,7-5-8-15,5 0 6 16,1 1-5-16,-2 9 0 16,-7 9 7-16,-10 6 1 15,-12 13 13-15,-12 6 9 16,-8 8-12-16,-7 0-19 0,0 8-5 16,-1 16 4-16,-14 9 0 15,-4 10 0-15,-1 7 0 16,1 2 0-16,5 5 1 15,4-1 0-15,9-3 0 16,1 3 1-16,10-7 0 16,11-2 0-16,12-5 0 15,12-5 0-15,8-1-1 16,10-6-13-16,7-3-8 16,3-1-33-16,-1 0 1 15,-7-6-36-15,1 1-114 16,-18-6-144-16,-13-5-528 0</inkml:trace>
  <inkml:trace contextRef="#ctx0" brushRef="#br0" timeOffset="121352.0063">1944 15391 405 0,'0'0'46'0,"0"0"98"15,0 0-59-15,25-89 0 16,-22 65 35-16,0 4 19 16,-3 7-22-16,0 6 26 0,0 2 11 15,0 5-32-15,0 0-74 16,0 0-16-16,0 0-32 15,0 15-3-15,0 12-8 16,0 30 10-16,6 26-6 16,4 28 7-16,1 11 1 15,1-9 4-15,-2-24-5 16,-2-33-1-16,-2-14 1 16,0-5 0-16,1 0-1 15,-1-1 0-15,0 0-74 16,-3-15-66-16,0-18-46 15,0-3-97-15,-3-10 42 0</inkml:trace>
  <inkml:trace contextRef="#ctx0" brushRef="#br0" timeOffset="121617.6602">2051 15269 1192 0,'0'0'109'0,"0"0"-70"16,0 0-3-16,0 0-24 15,94-50-11-15,-57 53 0 16,1 16 5-16,-1 8-6 16,-1 3 0-16,-8 4-6 15,-7 1 5-15,-6 2-12 16,-12-4 11-16,-3 0 2 0,-12-1 0 16,-13-5 12-1,-8-4-3-15,-6-5-9 16,-9-2-6-16,-1-9-36 0,3-2-53 15,1-5-70-15,17 0-93 16,11 0-17-16</inkml:trace>
  <inkml:trace contextRef="#ctx0" brushRef="#br0" timeOffset="121914.5317">2985 15341 905 0,'0'0'73'0,"0"0"-50"16,15 85 1-16,-15-38 11 0,-1 6 24 15,-19 0-5 1,-7 0-14-16,-6-4-5 0,-4-9 32 16,0-7 7-16,1-14-5 15,2-8-6-15,4-11 71 16,3-1 6-16,2-24-82 15,8-15-36-15,4-6-13 16,13-8-9-16,0-1-9 16,30 5-16-16,14 11-20 15,7 12-46-15,31 16-71 16,-13 9-71-16,-6 2-168 0</inkml:trace>
  <inkml:trace contextRef="#ctx0" brushRef="#br0" timeOffset="122403.0007">3482 15361 1156 0,'0'0'153'16,"0"0"-99"-16,0 0-11 15,-45 109-1-15,32-67-20 16,4 2-13-16,4-2-8 15,5-11-1-15,9-5 0 16,12-9 1-16,7-8-1 16,2-6 0-16,0-3 9 15,1-3 13-15,-5-13 0 16,-5 0-9-16,-5 2-12 16,-7 7 9-16,0 1-10 15,-3 6-25-15,1 3-32 16,1 17 18-16,4 3 28 15,1 0 10-15,5 0 0 16,6-6 1-16,3-7 0 0,6-10-1 16,1-6 1-16,5-15 7 15,1-12 14-15,-4-6 6 16,-5-5-8-16,-7-5 22 16,-15-7-15-16,-9-1 24 15,0 5 31-15,-12 2-20 16,-3 18-24-16,3 8 23 15,5 14-26-15,4 7-34 16,3 3-6-16,0 3-104 16,0 11-84-16,7 26 10 15,10-5-148-15,2-4-402 0</inkml:trace>
  <inkml:trace contextRef="#ctx0" brushRef="#br0" timeOffset="123380.4161">4489 15522 765 0,'0'0'104'0,"0"0"-49"16,0 0 52-16,0 0 32 15,0 0 37-15,89 27 22 16,-72-33-45-16,4-8-57 16,-6-8-35-16,-5-2-21 15,-4-6-11-15,-6-5-8 16,-6 1-1-16,-10 1-14 15,-4 9-6-15,4 9-1 16,1 11-5-16,-3 4-18 0,-1 14 2 16,-4 12 5-1,-2 13-8-15,1 4 4 16,5 4 4-16,10-2 5 0,7-4 5 16,2-2 6-16,5-3-6 15,14-6 6-15,8-4 0 16,7-6 1-16,5-6 0 15,10-7 1-15,-1-7 0 16,1 0-1-16,-4-11 0 16,-2-12-28-16,-7-6-27 15,-3-8-20-15,-8-10 19 16,-5-5 18-16,-7-1 20 0,-1 0 18 16,-4 7 0-1,-1 9 54-15,2 15-4 0,0 5 1 16,1 7-16-16,-4 4-22 15,2 3-13-15,-2 2 0 16,0 1-6-16,4 0-15 16,-1 0-39-16,0 10-17 15,-2 0 21-15,-4 4 36 16,-3 1 14-16,0-1 5 16,0-1-1-16,-7 0 2 15,-2-3 20 1,3-6 25-16,3-1 24 15,0 0 17-15,3-3-13 16,0 0-18-16,0 0-11 16,0 0-15-16,0 0-12 15,0 0-6-15,-3 0-3 0,3 0-7 16,0 0 0-16,0 0-1 16,0 0 7-16,0 0 5 15,0 0 6-15,0 0-4 16,-4 0 0-16,-2 0-2 15,-3 0-11-15,-2 0 0 16,1 0-1-16,1 4 0 16,0 2-1-16,-1 3-1 15,2 2-10-15,2 5 4 16,0-2-2-16,6 3 3 0,0 2 1 16,0-3 0-1,9 4 4-15,12 0 0 0,0 0 0 16,9-1 1-16,5 1 0 15,-2-6 0-15,0-1 1 16,0 0 0-16,-8-3 0 16,-5-3-1-16,-4 0 0 15,-4 2 0-15,-9-2-27 16,-3 6-7-16,0 2 11 16,0 5 5-16,-6 5 12 15,-3 4 6-15,-1-2-1 16,4 3 1-16,6-5 0 15,0-1-6-15,10-1 6 16,14-9 0-16,9-4 0 16,27-10-27-16,-7-5-160 0,-2-10-211 15</inkml:trace>
  <inkml:trace contextRef="#ctx0" brushRef="#br0" timeOffset="123994.1824">6757 15886 340 0,'0'0'41'16,"88"-36"-13"-16,-27 9 0 15,8-9 25-15,-1-3 55 16,-10 2 25-16,-7 1 59 15,-15 3-8-15,-12 6-19 16,-11 10 34-16,-10 7 12 16,-3 8-92-16,0 2-57 15,-13 0-26-15,-17 16-24 16,-6 11-3-16,-4 12-9 16,1 7 0-16,9 3-6 15,8 8 6-15,14-5 0 16,8 2 6-16,3-8-5 0,20-6 0 15,7-11 5 1,10-6 1-16,3-12 2 0,9-11 4 16,2-4-4-16,-6-22-8 15,-5-7 1-15,-9-7-2 16,-14-9 0-16,-14-4-2 16,-6 0-33-16,-21-1 17 15,-12 5-5-15,0 12 8 16,0 12 14-16,2 12-17 15,4 9-56-15,2 4-58 16,4 4-57-16,9 9-72 16,9 0-84-16</inkml:trace>
  <inkml:trace contextRef="#ctx0" brushRef="#br0" timeOffset="124306.6883">8086 15150 1425 0,'0'0'164'15,"0"0"-11"-15,0 0-69 16,0 0-54-16,-95 12-19 16,56 12-10-16,0 12 1 15,6 3-1-15,5 8 8 0,1 16-9 16,12 16 1-1,8 17 0-15,7 7 1 0,0-4 6 16,10-17-7-16,-1-26-1 16,3-13 2-16,-2-4-1 15,1 2 0-15,-2 4-1 16,1-5-27-16,-10-7-78 16,0-13-166-16,-13-13-251 0</inkml:trace>
  <inkml:trace contextRef="#ctx0" brushRef="#br0" timeOffset="124495.2454">7615 15833 884 0,'0'0'726'15,"0"0"-640"-15,0 0-17 16,0 0-34-16,119-89-18 0,-64 70-11 16,2 5-6-16,4 1 0 15,30 2-21-15,-18 5-183 16,-7-3-329-16</inkml:trace>
  <inkml:trace contextRef="#ctx0" brushRef="#br0" timeOffset="124960.007">9599 15337 1283 0,'0'0'173'15,"0"0"-73"-15,0 0 40 16,0 0-52-16,0 0-55 15,0 0-22-15,0 0-1 16,-40 37-9-16,17 0 5 16,-5 5-5-16,-2 9 1 15,-6 4 0-15,2 1 4 16,0 1-6-16,8-5-1 0,1-6 1 16,4-6-1-1,9-7 2-15,5-7-1 16,7-6 0-16,0-10 0 15,13 0 6-15,17-6 26 16,12-1 12-16,28-3 6 16,21 0-22-16,24-10-18 15,-2-7-8-15,-19-2 0 16,-29 5-1-16,-21 5 0 0,-7-1 5 16,2 0-6-16,0-3-30 15,-3 3-35-15,-8 0-42 16,-10 3-122-16,-12 0-282 0</inkml:trace>
  <inkml:trace contextRef="#ctx0" brushRef="#br0" timeOffset="125215.6169">9757 15632 1320 0,'0'0'324'0,"0"0"-248"0,0 0-53 15,0 0-11-15,0 0-6 16,0 0-5-16,-9 99 8 16,12-57 4-16,3 8 4 15,0 6 5-15,-3 3-13 16,3-2-3-16,-3-4-5 16,1-3 0-16,-3-11-1 15,-1-6-13-15,0-6-86 16,0-11-134-16,0-9-177 0</inkml:trace>
  <inkml:trace contextRef="#ctx0" brushRef="#br0" timeOffset="125516.4563">9102 15308 1420 0,'0'0'116'0,"0"0"-68"15,0 0 48-15,0 0-1 0,0 0-42 16,0 0-11-16,0 0 15 16,57-72-39-1,34 59-17-15,30-1 5 0,7 4-5 16,-16 3 1-16,-33 1 4 15,-31 6-6-15,-7-3 0 16,4 2 0-16,2 1 0 16,2 0-5-16,-12 0-68 15,-4 1-138-15,-9 12-305 16,-8-6-307-16</inkml:trace>
  <inkml:trace contextRef="#ctx0" brushRef="#br0" timeOffset="126364.7441">10815 16286 215 0,'0'0'933'0,"0"0"-796"16,0 0-21-16,0 0-36 15,0 0-14-15,0 0-39 16,0 0-15-16,0 0-11 16,0 0 5-16,0 0-6 15,0 0 1-15,0 0-1 16,-3 0-2-16,0 0 1 15,-3-3 0-15,3-1 1 16,3 1 0-16,-4 3 0 16,4 0-1-16,0 0 1 15,0 0-9-15,0 0-3 16,0 0-5-16,0 0 4 0,0 0 12 16,0 0 0-16,0 3-1 15,0-2 2-15,0-1-1 16,0 0 1-16,0 0 1 15,0 0-1-15,-1 0-10 16,-5-1-156-16,2-5-240 0</inkml:trace>
  <inkml:trace contextRef="#ctx0" brushRef="#br0" timeOffset="127366.0242">3121 16527 1086 0,'0'0'223'0,"0"0"-210"16,0 0-13-16,0 0-10 15,0 0-1-15,0 0 11 0,0 0 1 16,-23 59 8-16,10-42-8 15,4-7 8-15,0-5 1 16,0 0 26-16,0-5 21 16,-3 0 34-16,-1-3-9 15,-4-10-15-15,1-1-40 16,1-3-18-16,5 4 0 16,5 4-9-16,4 2 0 15,1 7-2-15,0 0-27 16,13 0-6-16,5 7-43 15,6 8-71-15,-6 23-22 16,-2-2-83-16,-8-3-325 0</inkml:trace>
  <inkml:trace contextRef="#ctx0" brushRef="#br0" timeOffset="127662.9021">2845 17151 940 0,'0'0'239'16,"0"0"-157"-16,0 0-5 16,0 0-26-16,0 0-22 15,0 0-9-15,0 0-4 16,-48 39-1-16,33-38 27 16,-3-1 23-16,-4 0-5 15,-5-11-27-15,0-1 4 16,2-4-8-16,10 2 15 15,4 7-11-15,4-1-5 0,7 7-12 16,0 1-16-16,2 0-10 16,14 0-18-16,9 6-7 15,11 7-82-15,33 5-88 16,-11 0-47-16,-6-4-265 0</inkml:trace>
  <inkml:trace contextRef="#ctx0" brushRef="#br0" timeOffset="127927.8606">3343 17152 709 0,'0'0'144'0,"0"0"-104"15,0 0 12-15,0 0 57 0,0 0-11 16,0 0 17-16,15 82-20 16,-15-75 4-16,-9-1-6 15,-4-6 19-15,-4 0-3 16,-8-3-46-16,-2-14-29 15,2-3-8-15,5 0-15 16,4 1-1-16,10 6-1 16,4 3-2-16,2 3 9 15,0 4-16-15,8 3-29 16,14 0-62-16,20 16-113 16,-3 1-91-16,-2-1-252 0</inkml:trace>
  <inkml:trace contextRef="#ctx0" brushRef="#br0" timeOffset="128367.9202">5095 16798 1602 0,'0'0'185'16,"0"0"-129"-16,0 0-37 16,0 0-11-16,0 0-8 15,0 0 0-15,0 0 0 16,-42 89 1-16,18-43 4 16,-7 7-4-16,1 0-2 0,-6 6 1 15,3-6 0-15,-1-7 6 16,4-9-5-16,3-8-1 15,5-6 1-15,7-9 0 16,6-4 0-16,6-6 0 16,3 2-1-16,0-3-1 15,12-2-10-15,13 5 11 16,11-3 0-16,12-2 1 16,16-1 0-16,12 0 7 15,21-7-8-15,-9-3 1 16,-9-2-1-16,-15 3 0 15,-16-1-28-15,6 1-48 16,13-5-86-16,-15 5-110 0,-13-1-259 16</inkml:trace>
  <inkml:trace contextRef="#ctx0" brushRef="#br0" timeOffset="128617.9556">5390 17029 1106 0,'0'0'290'0,"0"0"-216"0,0 0-42 15,-58 106-8-15,49-64 7 16,3 5 7 0,-1 2 5-16,4 5-8 0,1 2-13 15,2 3-9-15,0-1-4 16,0-1 0-16,0-8-9 15,0-2 0-15,0-10-47 16,-12-5-94-16,-1-8-119 16,-1-17-493-16</inkml:trace>
  <inkml:trace contextRef="#ctx0" brushRef="#br0" timeOffset="128914.8107">4413 16818 1475 0,'0'0'180'0,"0"0"-110"16,0 0 19-16,0 0-8 15,0 0-25-15,164-37-39 16,-52 10-4-16,18 2 17 15,-2 1-10-15,-10 1-11 16,-14 3-8-16,-7 1 0 16,-18 2-1-16,-18-1-11 15,-17 7-60-15,8-3-57 16,-7 4-128-16,-8-2-328 0</inkml:trace>
  <inkml:trace contextRef="#ctx0" brushRef="#br0" timeOffset="129559.3259">7007 17113 1330 0,'0'0'154'0,"0"0"-67"16,0 0 38-16,0 0-74 16,0 0-33-16,0 0-12 15,0 0-6-15,-19-59-6 16,13 57 0-16,-1-4 5 15,4 3 1-15,1 2 6 16,-1-5 3-16,0 3 11 16,-3-1 8-16,-3-3 4 15,2-2-8-15,-2 1-2 0,1 2 10 16,2 0 11-16,-1 3-1 16,7 0-3-16,-3 3-22 15,3 6-17-15,-6 13-7 16,3 18 6-16,-3 12 0 15,3 5 1-15,0 3 0 16,3 0 0-16,0-3 0 16,0-5 1-16,0-5-1 15,-3-5 0-15,-1-3-52 16,1-7-54-16,-8-12-106 0,5-7-163 16,-4-10-580-16</inkml:trace>
  <inkml:trace contextRef="#ctx0" brushRef="#br0" timeOffset="129809.3296">6936 16679 1698 0,'0'0'150'16,"0"0"-121"-16,0 0 11 15,0 0-11-15,-81-4-20 16,59-2-3-16,4-1 4 15,3-8 3-15,2-4-5 16,5-3-1-16,2-1-7 16,6 3-6-16,0 4-23 0,3 6-21 15,18 10-28-15,7 0-104 16,35 39-87-16,-5-2-100 16,-4-2-334-16</inkml:trace>
  <inkml:trace contextRef="#ctx0" brushRef="#br0" timeOffset="130158.9125">7477 16699 1483 0,'0'0'160'15,"0"0"-96"-15,0 0 15 16,-104 20-48-16,73 2-30 0,1 8 8 15,9 1-8-15,6 1-1 16,12-2 0-16,3 0 0 16,19-4 0-16,14 0 0 15,12-2 1-15,7-1-1 16,11-4 0-16,-2-2 8 16,0 3-8-16,-12 0 0 15,-10 2 0-15,-15 0 0 16,-12 6 0-16,-12 1 1 15,-3 5 0-15,-19-4 5 0,-14-1-5 16,-9-2 0-16,-4-4-1 16,-11-6-30-16,2 0-56 15,-12-1-97 1,13-3-126-16,18 0-524 0</inkml:trace>
  <inkml:trace contextRef="#ctx0" brushRef="#br0" timeOffset="130783.6385">8893 16867 1182 0,'0'0'152'0,"0"0"1"16,0 0 71-16,75-82-94 15,-50 69-60-15,5 9-45 16,3 4-12-16,3 5-12 0,5 20 6 16,-2 11 4-1,-6 9 8-15,-6 22-9 0,-18 16-3 16,-9-1-6-16,0-13-1 16,-12-15-8-16,-6-22 2 15,3-5-6-15,-3-6 11 16,6-11-8-16,-1-10-3 15,1-1 11-15,0-26-7 16,3-25-33-16,6-5-21 16,3-9-4-16,12-1 9 15,22 18 24-15,8 0 28 16,13 6 5-16,3 14 54 16,1 6 6-16,2 12-11 15,0 11-1-15,-7 10-25 16,-8 18 7-16,-6 14 8 15,-10 11-19-15,-9 3-12 16,-12 6-7-16,-6-3-1 16,-3-1-24-16,0-10-44 15,0-14-45-15,0-19-77 0,0-10-59 16,6-5-270-16</inkml:trace>
  <inkml:trace contextRef="#ctx0" brushRef="#br0" timeOffset="131082.5301">10163 16803 1555 0,'0'0'188'0,"0"0"-96"15,0 0-20-15,0 0-40 16,0 0-23-16,58 110-2 16,-58-60-1-16,-19-1-5 15,-8 1-1-15,-3-11-1 0,3-9-9 16,3-16 4-16,-4-14 6 15,1-3 0-15,-2-26 0 16,0-11 2-16,-4-11-1 16,8-5 1-1,5 1-1-15,10 11-1 0,10 14-2 16,0 13-7-16,22 17-11 16,8 0 2-16,6 17 8 15,6 10-37-15,4 0-51 16,21 2-96-16,-12-6-142 15,-5-10-415-15</inkml:trace>
  <inkml:trace contextRef="#ctx0" brushRef="#br0" timeOffset="131396.0743">10838 16325 1721 0,'0'0'200'0,"0"0"-135"15,0 0-48-15,0 0-11 16,0 0-5-16,-29 103-1 16,2-21 1-16,-8 34 8 15,0 10 1-15,2 1-1 16,7-11-3-16,12-20-6 0,8-22 1 16,6-22 0-1,0-20-1-15,10-8 2 0,7 0-1 16,11-1 0-16,5-3 0 15,6-11 8-15,4-9-9 16,-1 0-12-16,-1-9-43 16,1-11-39-16,-6-20-46 15,-6 7-172-15,-15 0-335 0</inkml:trace>
  <inkml:trace contextRef="#ctx0" brushRef="#br0" timeOffset="131614.8167">10461 16966 1420 0,'0'0'213'0,"0"0"-127"16,0 0 39-16,142-23-68 16,-36 3-15-16,-3 1-2 15,-18-1-9-15,-27 4-16 16,-16 5-15-16,7-9 0 15,26-12-119-15,-8 5-261 16,-12-3-855-16</inkml:trace>
  <inkml:trace contextRef="#ctx0" brushRef="#br0" timeOffset="132402.5411">12947 16808 962 0,'0'0'182'15,"0"0"73"-15,0 0 2 16,0 0-99-16,0 0-45 0,0 0-52 16,0 0-33-16,-106-63-15 15,57 76-3-15,4 11-8 16,3 7-1-16,8 6 6 16,13 0-7-16,6-4 1 15,15-3 11-15,1-7-6 16,31-6-5-16,11-5 9 15,12-9-10-15,11-3-3 16,4-3-27-16,-1-16-32 16,-5-11 1-16,-9-3 5 15,-16-6-13-15,-9-2-2 0,-14 3-1 16,-10 7 66-16,-6 11 6 16,0 12 43-16,-9 8-30 15,-10 8 1-15,2 14 16 16,-2 13-4-16,2 4-3 15,8 8-12-15,8 6-10 16,1 2 14-16,0 5-14 16,15-4 12-16,-3-4-7 15,-3-3-6-15,-6-5 1 16,-3-4 6-16,-3-8-7 0,-15-5 1 16,-12-5 5-16,-10-4-6 15,-5-8-1-15,-7-9-6 16,1-1 6-16,-1-1-2 15,6-15-7-15,10 2-12 16,9 1-25-16,18-2-43 16,12-6-66-16,18 1-27 15,8-3-422-15</inkml:trace>
  <inkml:trace contextRef="#ctx0" brushRef="#br0" timeOffset="132793.1773">13630 16871 1395 0,'0'0'186'0,"0"0"-103"15,0 0 32-15,94-24-24 16,-55 11-21-16,0-3-27 16,-2-1-14-16,0-3-16 15,-7 0-6-15,-5 0 0 16,-5-2-7-16,-11 2 0 15,-6-3 0-15,-3-1 0 16,-18-1-19-16,-18 4 4 16,-10 2 7-16,-6 11 0 15,-5 8 7-15,-2 4-7 16,6 19 8-16,1 9-1 16,10 9 0-16,14 9 1 15,10 2 1-15,18 7 14 0,0-2 7 16,24-1 5-16,15-4 10 15,5-5-3-15,10-8-12 16,4-9-13-16,-4-9-3 16,2-11-6-16,-1-10-34 15,1 0-70-15,2-39-54 16,-13 5-211-16,-9-6-365 0</inkml:trace>
  <inkml:trace contextRef="#ctx0" brushRef="#br0" timeOffset="133222.7931">14103 16773 130 0,'0'0'1421'16,"0"0"-1191"-16,0 0 0 16,0 0-101-16,0 0-58 0,0 0-40 15,88-28-15-15,-49 28-8 16,3 13-7-16,1 14 9 16,-7 8-8-16,-8 5 5 15,-7 4-6-15,-9-2-1 16,-9 2-1-1,-3-5-10-15,0-4-9 0,-3-8-14 16,-6-10-13-16,6-10 15 16,-5-7 20-16,5-3 12 15,0-23 0-15,3-26 1 16,0-2-1-16,0-13-12 16,20 1 6-16,3 11 6 0,9 1 0 15,4 11 0-15,-5 13 6 16,2 10 7-16,-9 13-2 15,-3 7-10-15,-7 5-1 16,-1 18-6-16,-4 16 6 16,-2 7 0-16,-7 21 0 15,0 16 1-15,-16 18 6 16,-5-10-5-16,6-22 5 16,6-24-7-16,6-25 0 15,3 0-20-15,0-6-15 16,12-2-45-1,18-12-36-15,-2-17-127 16,2-5-303-16</inkml:trace>
  <inkml:trace contextRef="#ctx0" brushRef="#br0" timeOffset="133830.5479">14879 16926 985 0,'0'0'134'0,"0"0"-16"16,0 0 82-16,0 0-61 15,97 32-49-15,-57-32-17 16,2 0-21-16,3-11-20 16,1-6-3-16,-4-4-17 15,1-4 4-15,-9-5-10 16,-7-2 1-16,-14 1-6 16,-10 1 6-16,-3 2-5 15,-16 7-1-15,-17 5 1 16,-9 9-1-16,-3 4 0 0,-2 3-1 15,0 13 1-15,3 12 1 16,4 12 14-16,4 3 13 16,9 3-1-16,8 2-9 15,10 2-1-15,5 3 12 16,4-2-2-16,13 1-5 16,10-4-6-16,12-8-1 15,8-5 2-15,5-11-8 16,10-8-9-16,8-7 16 15,-1-6-12-15,7-8-5 16,-5-14-1-16,-1-11-13 16,-5-10 2-16,3-24 5 15,-12 5 6-15,-7-7 0 16,-5 3 1-16,-11 17 0 16,-4 3 15-16,-4 17 13 0,-9 10 3 15,-2 11 3-15,-6 7-9 16,-1 1-14-16,1 0-11 15,-1 8-8-15,3 17-2 16,-3 15 10-16,4 12-6 16,-4 19 6-16,-2-5-1 15,2 1 1-15,0-3 1 16,3-14-1-16,4-4-1 16,3-12-39-16,2-9-42 15,9-12-46-15,18-13-51 16,-6-9-191-16,3-14-396 0</inkml:trace>
  <inkml:trace contextRef="#ctx0" brushRef="#br0" timeOffset="134174.3059">16268 16685 1410 0,'0'0'196'16,"0"0"-53"-16,0 0-41 15,-90 56-33-15,56-19-34 16,6 7-14-16,2 1-5 15,13-1 0-15,10-2-2 16,3-8 6-16,12-8 9 16,21-6 9-16,7-9-10 15,8-11-4-15,7-2-6 16,-2-21-8-16,-3-3-9 16,-6 0-1-16,-12 5 0 15,-10 8-2-15,-8 10-5 16,-11 3-8-16,0 23-2 15,-3 11 10-15,0 11 7 0,0 4 0 16,0 1 0-16,0-2-1 16,0-8-30-16,0-5-30 15,0-13-42-15,14-12-38 16,11-6-94-16,36-21-58 16,-6-9-51-16,3-13-449 0</inkml:trace>
  <inkml:trace contextRef="#ctx0" brushRef="#br0" timeOffset="134439.9398">17126 16398 173 0,'29'-96'822'16,"0"13"-583"-16,-17 44 48 0,-2 21 0 15,-2 7-86 1,-5 7-88-16,-3 4-90 0,0 10-23 16,0 35-7-16,-13 32 7 15,-7 25 0-15,-4 17 1 16,2-6 0-16,-1-7 8 15,7-17 3-15,10-19-11 16,3-12 7 0,3-18-7-16,4-10-1 0,15 6 0 15,11-5 8-15,11-2-7 16,8-10 9-16,8-9-10 16,10-10-16-16,0-6-32 15,21-33-47-15,-16 2-79 16,-17 0-355-16</inkml:trace>
  <inkml:trace contextRef="#ctx0" brushRef="#br0" timeOffset="134886.2407">16818 16864 818 0,'0'0'741'15,"0"0"-658"-15,0 0 82 16,0 0-89-16,109-44-34 15,-22 22-23-15,28-3-7 16,12 3-5-16,-7 7 15 16,-10 3 6-16,-12 10-12 15,-22 2 4-15,-9 0-3 16,-19 0-10-16,-5 2-6 16,-1 12 6-16,3 6-6 15,-4 4-1-15,-11 6 0 16,-10 5 1-16,-10-1 0 15,-10 1-1-15,0-4-2 16,-15-1 1-16,-13-5-8 0,-10-4 3 16,-4-5-20-16,-4-6 1 15,6-10 12-15,4 0 3 16,8-15 10-16,5-13 7 16,8-12 4-16,10-25 9 15,5 1-18-15,8-1-2 16,21 5-33-1,10 20-29-15,9 5-31 16,4 21-1-16,3 14 36 0,-3 4 2 0,6 41-43 16,-10-1-127-16,-12-2-324 15</inkml:trace>
  <inkml:trace contextRef="#ctx0" brushRef="#br0" timeOffset="135251.2483">18165 17039 1523 0,'0'0'175'15,"0"0"-109"-15,93-72 17 16,-48 34-24-16,2-3-37 16,-3-3-14-16,-3-7-6 15,-6-1-1-15,-7-4 0 16,-8 1 1-16,-7 11-2 15,-9 12-18-15,-4 15 5 0,0 10-16 16,-9 7 21-16,-5 0 7 16,0 10-14-1,4 6-1 1,7 4 9-16,3 7 7 16,0 6 8-16,10 0 14 15,7 10 14-15,0-4-2 16,5 5-16-16,-3-2-8 15,0-2-9-15,-2-1-1 16,0-5-47-16,12 6-103 16,-5-14-179-16,3-6-449 0</inkml:trace>
  <inkml:trace contextRef="#ctx0" brushRef="#br0" timeOffset="135673.0988">20044 16573 1979 0,'0'0'73'0,"0"0"-73"16,0 0-61-16,0 0 48 15,-107 6 11-15,48 21 2 0,-3 12 7 16,1 11 8-16,-1 6-14 15,16 4 6 1,15-7-5-16,20-4 11 0,11-6 12 16,23-6 10-16,21-7-3 15,13-7-7-15,21-7-8 16,20-16-4-16,-5 0-4 16,-11-19-8-16,-15-9 7 15,-20-7 2-15,0-22-9 16,-7-26-1-16,-21 1-16 15,-12 13-8-15,-10 16 5 16,-20 25-8-16,-10 8-7 16,-5 5 12-16,-4 12-21 15,3 3-26-15,-1 9-38 16,10 8-77-16,15 3 22 0,22-3-9 16,22-5-140-16,6-8-496 15</inkml:trace>
  <inkml:trace contextRef="#ctx0" brushRef="#br0" timeOffset="135985.6089">21237 16187 1573 0,'0'0'172'0,"0"0"-129"16,-113-7-29-16,59 24 2 15,-1 15 3-15,3 15-1 0,3 9 7 16,4 20 6-16,6 16 17 16,15 14 5-16,9 3-10 15,14-9-16-15,1-21-4 16,0-25-6-16,3-9-9 16,1-5-2-16,3 8-5 15,-4 2 1-15,1 0-2 16,-4-4-35-16,-4-12-44 15,-13-8-62-15,-19-10-74 16,5-6-116-16,1-10-218 0</inkml:trace>
  <inkml:trace contextRef="#ctx0" brushRef="#br0" timeOffset="136204.3613">20554 16999 1144 0,'0'0'362'0,"0"0"-121"15,0 0-99-15,0 0-40 0,0 0-41 16,68-73-8-16,-16 65-19 15,9 1-12-15,18 2-13 16,15-3-3-16,16-1-5 16,7-1-1-16,-6 2-5 15,-9-2-29-15,-11 0-57 16,-22 0-149-16,-16 0-526 0</inkml:trace>
  <inkml:trace contextRef="#ctx0" brushRef="#br0" timeOffset="141112.464">22567 16588 1035 0,'0'0'143'16,"0"0"-98"-16,0 0 10 0,0 0 8 15,0 0-18-15,0 0 0 16,-20-41-11-16,20 34-5 16,-1 4 39-16,1-3 8 15,0 5-12-15,0 1-1 16,0 0-12-16,0 0-1 16,0 0-9-16,0 0-14 15,7 0-15-15,20 0-6 16,30 0-5-16,31 0-1 15,33 7 2-15,7 0 7 16,-1-2-8-16,-12 0-1 16,-32-3 0-16,-17 1-1 15,-20-3 1-15,-11 2-1 16,-3 0 0-16,-2 1-10 16,-4 0-20-16,-13-2-4 15,-10 2-21-15,-3 4-33 16,-9 3 41-16,-17 6 33 15,-12 4 9-15,-12 3 6 0,-9 4-1 16,-9 3 1-16,-3 0 0 16,-2 2 0-16,1 1 0 15,-1 0 0-15,6 1 0 16,3-1-1-16,7-1 0 16,11-2 0-16,7-3 1 15,11-2 0-15,10-6-1 16,9 0 1-16,6-3 0 15,3-4 0-15,6 1 6 16,15 1 0-16,10-1 28 16,11-3 14-16,9-3-7 15,9 0-11-15,4-4-8 16,1-3-11-16,5 0-10 16,-6 0 1-16,-2 0-1 0,-6-3 7 15,-5-1-8-15,-5-2-28 16,-7-1-49-16,-3 2-77 15,6 0-56-15,-13 0-99 16,-3 3-376-16</inkml:trace>
  <inkml:trace contextRef="#ctx0" brushRef="#br0" timeOffset="142203.6373">24045 16919 392 0,'0'0'102'0,"0"0"-46"15,0 0 67-15,0 0 1 0,0 0-29 16,0 0 7-16,0 0-17 16,2 0-39-16,-2 0-13 15,0 0-2-15,0 0-5 16,0 0 20-16,0 0-8 16,0 0-2-16,0 0-5 15,0 0 2-15,0 0 3 16,0 0 9-16,0 0 5 15,0 0-10-15,0 0 3 16,0 0-16-16,-6 0-17 16,-11 0-10-16,-3 0-9 15,-6 0-12-15,-2 1 7 16,-1 6 5-16,1 2 9 16,1 1-1-16,3 0 0 0,6 0 0 15,4-3 1-15,3 3 0 16,5-6 0-1,3 4 0-15,3-1 0 16,0 3 0-16,0 1 1 16,6 5 0-16,1-2 6 0,3 5-6 15,-3-3 5-15,2 4-5 16,-3 0 0-16,0 0 6 16,-2 1-7-16,-1 0 0 15,5-3 1-15,-8-2-1 16,3-3 0-16,-2-3 0 15,1-3 0-15,-1-5 0 16,2 1 0-16,2-1 6 16,4-2 10-16,7 0 10 15,8 0-5-15,7-10-1 16,6-2-8-16,5 1-3 16,3 0-8-16,-2 2 0 0,0 5-1 15,-4 4 0-15,-7 0 0 16,-6 7 0-16,-4 10-1 15,-6 3 1-15,-7 1 0 16,-6 0 0-16,-3 2 0 16,-3-3 0-16,-12-1 1 15,-8 1-1-15,-2-6 1 16,-3-1 14-16,-3 0-14 16,-2-6 1-16,-2-2-2 15,-2 0-1-15,1-1-50 16,-11 1-86-16,11-2-119 15,6-2-337-15</inkml:trace>
  <inkml:trace contextRef="#ctx0" brushRef="#br0" timeOffset="142750.5147">23863 15765 1177 0,'0'0'158'0,"0"0"-58"16,0 0 27-16,0 0-36 15,0 0-54-15,0 0-27 0,0 0-3 16,-57 42-6 0,26-12 0-16,-3 6-1 0,-1 4 0 15,3-1 1-15,2 1-1 16,3-3 1-16,5-2-1 15,1-4-12-15,3-3-56 16,0-4-27-16,4-7-55 16,3-1-31-16,5-9-109 15,1-4-287-15</inkml:trace>
  <inkml:trace contextRef="#ctx0" brushRef="#br0" timeOffset="143036.3471">23501 15777 1401 0,'0'0'176'15,"0"0"-118"-15,0 0-15 16,0 0 0-16,0 0-13 16,0 0-30-16,0 0-1 15,29 33 1-15,-9 0 1 16,1 3-1-16,4 5 0 15,4 7 1-15,-3-1 5 0,4-1-6 16,-2-3 0 0,1-6-1-16,-6-6-14 0,-1-6-58 15,-5-6-50-15,-4-9-88 16,-6-7-116-16,-3-3-335 0</inkml:trace>
  <inkml:trace contextRef="#ctx0" brushRef="#br0" timeOffset="143301.9758">23330 15943 1347 0,'0'0'178'0,"0"0"-83"16,0 0-25-16,0 0 19 15,0 0-37-15,0 0-12 16,0 0 4-16,22-23-29 15,3 12-14-15,11-2 0 16,7 3 1-16,5 0-2 16,2 3 0-16,0 4 0 15,-1 3-38-15,-2 0-33 0,-3 3-80 16,15 17-71 0,-11 0-52-16,-6-3-111 0</inkml:trace>
  <inkml:trace contextRef="#ctx0" brushRef="#br0" timeOffset="143883.8365">25076 17448 542 0,'0'0'121'0,"0"0"39"15,0 0 6-15,0 0-44 16,0 0-37-16,0 0 28 16,0 0-13-16,24 14 6 0,-24-14-23 15,0 0-19-15,0 0-4 16,0 0-18-16,0 0-27 16,0-7-14-1,0-6-1-15,0 2-18 0,0 2-19 16,0 0 7-16,6 8 12 15,6 1 12-15,-2 0-16 16,4 0-4-16,1 11-51 16,-3 2-107-16,-5-1-198 0</inkml:trace>
  <inkml:trace contextRef="#ctx0" brushRef="#br0" timeOffset="146388.9417">6830 18176 929 0,'0'0'141'16,"0"0"-93"-16,0 0 43 15,0 0 44-15,0 0-61 16,0 0-20-16,0 0 4 16,0-1-31-16,-2-5-19 15,-8 2-8-15,4-2 0 16,-6 2-2-16,2 0-12 16,-1-2-4-16,-1-1 17 0,-1-1-1 15,4-3 2-15,-2-2 0 16,1-4 0-16,4 0 10 15,3 1-9-15,3 1 11 16,0 1 8-16,0 2-11 16,6 1-2-16,7 4-5 15,-2 3-2-15,1 1-1 16,-5 3-13-16,2 3-5 16,-3 14-20-16,-1 7 33 15,-4 8-1-15,-1 5 6 16,-1 2 1-16,-13 1 0 15,-5-3-10-15,2-5-22 0,-5-9-48 16,-14-2-53 0,8-6-144-16,1-5-517 0</inkml:trace>
  <inkml:trace contextRef="#ctx0" brushRef="#br0" timeOffset="146685.8065">6563 18742 575 0,'0'0'108'0,"0"0"38"16,0 0-59-16,0 0 34 0,0 0-26 16,0 0-2-16,-82 51 33 15,76-51-64-15,0-13-38 16,0-1 11-16,3-1-8 15,3 1 12-15,0-1 12 16,0 5-4-16,1 2-31 16,7 4-16-16,4-2-1 15,4 3-8-15,2 2-43 16,0 1-41-16,9 0-48 16,18 0-68-16,-4 0-106 15,-2 0-387-15</inkml:trace>
  <inkml:trace contextRef="#ctx0" brushRef="#br0" timeOffset="146982.694">7121 18584 889 0,'0'0'97'16,"0"0"-73"-16,0 0 13 15,0 0-1-15,0 0-20 16,0 0 14-16,0 0 2 15,10 34 10-15,-14-29-15 16,-5-2-6-16,3-1 8 16,-5-2-2-16,-2 0 24 15,4-5-29-15,-4-5-14 0,7 2 0 16,1 1 25 0,5 3 8-16,0 1 7 0,0 0-22 15,0 3-26-15,5 0-8 16,14 0-10-16,-1 0-80 15,0 3-157-15</inkml:trace>
  <inkml:trace contextRef="#ctx0" brushRef="#br0" timeOffset="150980.9482">6731 18023 624 0,'0'0'41'0,"0"0"19"15,0 0-5-15,-7-98 41 0,7 78-18 16,0 5-12-16,0 5-8 15,0 4 4-15,0 2 18 16,0 3 28-16,0-1-34 16,0 2 0-16,0 0-34 15,0 0-30-15,0 0-10 16,-3 0-1-16,3 12-17 16,-3 14 4-16,0 23 13 15,-3 22 0-15,0 30 0 16,-3 7 1-16,0-2 0 15,0-6 0-15,-4-14 6 16,-1-6 3-16,-2-12 4 16,7-15 3-16,0-14-7 0,-1-9-8 15,4 0 0 1,-2-4 11-16,2 1-11 0,3-10 1 16,3-9-2-16,0-3-48 15,0-5-26-15,0 0-61 16,15-27 22-16,0 0-127 15,-6-2-125-15</inkml:trace>
  <inkml:trace contextRef="#ctx0" brushRef="#br0" timeOffset="151540.8797">6624 18581 462 0,'0'0'609'0,"0"0"-522"16,0 0 45-16,0 0-32 15,0 0-31-15,0 0-34 16,0 0-23-16,16-29-6 16,1 24-5-16,5 0 6 15,2-2-6-15,0 1-1 16,3-1 1-16,3 0-1 0,-2-3 1 16,5-7 0-16,3-4-1 15,2-6 1-15,-2-4-1 16,0-4-5-16,-9-4-18 15,-5 0 1-15,-4-2-14 16,-10-2 7-16,-1-1-6 16,-7 2 2-16,0-4 23 15,-3 7 8-15,-9 1 2 16,0 8 26-16,-1 3 25 16,7 12 16-16,0 2 7 15,1 9 13-15,4 1-28 16,-1 3-26-16,2 0-20 15,0 0-7-15,0 0-5 16,0 0-1-16,-3 10-12 16,3 10 6-16,0 12 5 0,-3 15 1 15,-1 6-1-15,1 9 1 16,0 5-1-16,0-1 1 0,3 1 0 16,-3-1 0-16,3-4 1 15,0 0 0-15,0-8-1 16,0-5 1-16,0-5 0 15,3-6 0-15,6-8-1 16,-2-7 0-16,4-3 0 16,-2-6 0-16,1-3-59 15,-1-1-69-15,5-5-29 0,-1-5-62 16,-1 0-126-16</inkml:trace>
  <inkml:trace contextRef="#ctx0" brushRef="#br0" timeOffset="152494.0328">7370 18621 902 0,'0'0'130'0,"0"0"-95"16,0 0 11-16,0 0 54 16,0 0 13-16,0 0-33 15,0 0 27-15,52-47-9 16,-44 32-31-16,-2-2-34 0,-2-3-11 15,2-4-7 1,-6-3-14-16,3-1 10 0,-3-2-10 16,0 1 0-16,0 0 0 15,0 5-1-15,-3 6 1 16,0 3-1-16,0 3 1 16,-1 7 5-16,4 5 5 15,-3 0-3-15,0 0-8 16,-5 0-13-16,-4 14-3 15,-1 6 15-15,-4 5 0 16,4 5 0-16,4 2 0 16,0 2 0-16,9 3-6 15,0 0 6-15,0 2 1 16,6-3-1-16,6-3-1 16,9-3 1-16,1-5 1 0,1-6-1 15,8-4 1-15,-1-5-1 16,0-7 1-16,4-3-10 15,3 0-77-15,-1-16-14 16,-3-5-32-16,-2-6-20 16,-7-4-30-16,-6-22-31 15,-8-7-72-15,-7 4-122 16,-3 4 349-16,0 22 59 16,0 6 396-16,0 0-118 15,0 2 7-15,0-1-58 16,0 7-51-16,2 9-21 15,-1 3-66-15,4 1-54 16,-2 3-26-16,6 0-8 16,4 0-1-16,2 3 1 0,3 8-1 15,0 8 8-15,3 1-8 16,-5 3 1-16,-1 4-1 16,0 1 1-16,-9 3-1 15,0-1-1-15,-3-3-11 16,-3-6-11-16,0-4 1 15,0-9-10-15,0-2 4 16,0-6 11-16,0 0 17 16,0-6 14-16,0-13-14 15,3-10-31-15,6-3 10 16,3-7 9-16,6 3 5 16,1 5 6-16,2 2 1 15,0 3-1-15,0 5 1 0,1 2 1 16,-5 6 0-16,-1 6 11 15,-1 1-12-15,0 6 0 16,0 0-11-16,1 17 11 16,-2 8 1-16,-1 8 0 15,-1 0 2-15,-6 10-2 16,1-2 1-16,-4 4-1 16,0-1 0-16,-1-2 1 15,1-2 5-15,0-11-5 16,3-4-2-16,3-8-10 15,1-5-51-15,14-12-59 16,-3 0-96-16,0-4-127 0</inkml:trace>
  <inkml:trace contextRef="#ctx0" brushRef="#br0" timeOffset="152790.8973">8718 18073 1280 0,'0'0'170'0,"0"0"-151"16,0 0 11-16,0 0 1 15,0 0-15-15,-56 85-5 16,28-43 10-16,-2 19 3 16,0 18 1-16,6-6 7 15,6-3 0-15,9-8-8 0,9-22-5 16,0 6-3-16,3-5-3 15,11-9-3-15,8-6 6 16,2-9-3-16,4-6-3 16,2-9-7-16,9-2-3 15,3-11-42-15,29-44-126 16,-14 3-151-16,-8-5-583 0</inkml:trace>
  <inkml:trace contextRef="#ctx0" brushRef="#br0" timeOffset="153259.6593">9169 18410 624 0,'0'0'88'0,"0"0"-20"15,0 0 10-15,0 0-16 16,0 0 61-16,0 0-17 16,0 0 20-16,60 19-10 15,-42-36-23-15,4-3-32 16,2-2-29-16,-3-8-13 15,-3-2-5 1,1-1-1-16,-7-1-7 0,-4 5 3 16,-5-1-3-16,-3 6 10 15,0 4 39-15,0 5-13 16,-14 3-30-16,-2 7-5 16,-2 2-6-16,-6 3 0 15,-1 0 0-15,-2 10-1 16,0 7-6-16,3 4 6 0,0 5-2 15,5 6 2 1,1 3 0-16,0 6 0 0,6 4 0 16,2 2 0-16,4-1 0 15,6 1 0-15,0-2 2 16,10-5-1-16,8-7 5 16,6-5-5-16,1-3 0 15,5-6 0-15,3-5 9 16,4-5-2-16,-1-5-7 15,7-4 9-15,-1 0-10 16,0-4-6-16,4-9-48 16,15-9-80-16,-10 2-97 15,-8-2-167-15</inkml:trace>
  <inkml:trace contextRef="#ctx0" brushRef="#br0" timeOffset="158349.3373">10773 18231 937 0,'0'0'128'15,"0"0"-39"-15,0 0-1 16,0 0-8-16,0 0-6 16,0-76-2-16,0 61-2 15,0 1-3-15,-3-2-2 16,0 5 4-16,-4 2-14 0,1 2-30 16,-2 4-9-16,-1 3-5 15,-7 0-11-15,-5 11 0 16,0 18-9-16,-9 21 8 15,-4 28-10-15,7 1 10 16,8-4 1-16,9-11-1 16,10-22 1-16,0-3-7 15,10-2 6-15,12-17 1 16,5-11-8-16,4-9 8 16,5-2 1-16,0-21 8 15,3-6-8-15,-7-8 7 16,-3 0-7-16,-5-7 0 15,-11 4 9-15,-7 0-10 16,-6 6 6-16,0 8 4 16,0 6 4-16,-3 7 0 0,0 9-5 15,3 4-9-15,0 0-3 16,0 11-12-16,0 15 5 16,0 13 3-16,9 8 7 15,0 6 1-15,-3 6 0 16,3 1 0-16,-3 2 0 15,-6-3-1-15,0-2-6 16,-3-6 6-16,-15-1-7 16,0-6 7-16,-9-7 0 15,-4-5-1-15,-2-2 1 16,-4-10-11-16,-2-4 4 16,-3-6 6-16,0-7-8 15,7-3-23-15,8 0 2 0,6 0-35 16,12-20-65-1,9 1-104-15,0-6-171 0</inkml:trace>
  <inkml:trace contextRef="#ctx0" brushRef="#br0" timeOffset="158786.9197">11055 18461 1187 0,'0'0'145'16,"0"0"-103"-16,0 0-6 15,0 0 35-15,0 0-1 16,0 0-9-16,0 0-7 16,62-71-12-16,-45 52-7 0,-5-2-3 15,3-3-13-15,3-4-11 16,-3-4-8-16,3-3 1 16,-6-1 5-16,-2-4-5 15,-7 5 1-15,-3 4-2 16,0 1-6-1,0 6 6-15,-6 9 1 0,-4 0-1 16,4 10 2-16,-4 5-2 16,-1 0 0-16,-1 0-10 15,-3 17 4-15,-6 8 4 16,2 9 1-16,-1 9 0 16,4 3-1-16,7 4-8 0,3 1 1 15,6 0 8-15,6-4 0 16,12-5-1-16,9-7-5 15,7-6 6-15,9-9 1 16,2-5 0-16,2-10 1 16,4-3-1-16,2-2-7 15,-7-6-72-15,-8-10-74 16,3-21-68-16,-14 6-149 16</inkml:trace>
  <inkml:trace contextRef="#ctx0" brushRef="#br0" timeOffset="159239.982">11568 18103 1039 0,'0'0'248'0,"0"0"-126"0,0 0 84 16,0 0-86-16,0 0-61 15,0 0-35-15,36-76-17 16,-17 76-6-16,7 0-1 16,1 14 1-16,-2 11-1 15,2 10 0-15,-9 9 0 16,-2 3-1-16,-5 5-11 15,-8-5-20-15,0-8 7 16,-3-8 8-16,0-8 15 16,0-10 1-16,0-9 1 15,0-4 0-15,-3-2 19 16,0-17 0-16,0-11-19 16,3-12-5-16,0-2 4 15,0-3 1-15,16 5-1 16,2 7 1-16,3 6 0 0,1 8 0 15,-2 4 0-15,2 7 0 16,-1 6 0-16,-3 4-6 16,6 3-3-16,-2 15 9 15,2 11 0-15,-3 2 0 16,-4 6 7-16,-1 8-7 16,-6 1 0-16,-4 3 2 15,-3 4-1-15,-3-7 1 16,0-3-2-16,0-7 2 15,3-6-2-15,0-10-33 0,1-13-119 16,19-14-28 0,-3-13 10-16,2-13-170 0</inkml:trace>
  <inkml:trace contextRef="#ctx0" brushRef="#br0" timeOffset="159879.6155">12380 18301 421 0,'0'0'368'0,"0"0"-271"16,0 0 44-16,0 0-37 15,0 0-1-15,103 5 3 16,-76-5-12-16,1 0-25 16,-1-11-10-16,-1-3-8 15,0-3-9-15,-10-6-15 16,4-3-7-16,-11-4-11 16,-3-6-1-16,-6 3 0 15,0-4-7-15,-3 3 14 0,-12 9-14 16,-2 8 5-16,1 8-6 15,-3 9 0-15,-5 6-1 16,-6 18-5-16,-1 12 5 16,-2 13-7-16,3 7 7 15,5 5 1-15,5 1-1 16,10 0 1-16,7-6 0 16,3-6 0-16,0-9 1 15,17-6 6-15,9-11-1 16,4-4 10-16,2-9 2 15,9-7 2-15,5-4 11 16,3-3-8-16,2-16-9 16,3-8-4-16,-9-10-9 15,1-2 5-15,-8-8-5 16,-3-2 0-16,-5 1 1 0,-5 2 6 16,-2 5-7-16,-4 8 0 15,-4 3-1-15,0 9 1 16,-3 5 8-16,-2 7-2 15,-2 2-6-15,1 7-1 16,-2 0 0-16,2 0-1 16,0 7-1-16,3 12 1 15,0 4 1-15,-3 6-2 16,1 5 2-16,-3 1-1 16,0 3 1-16,2-2-1 15,-3-2 1-15,1 1 0 16,2-4 0-16,-2-1-1 15,7-1-9-15,-2-1-44 0,5-3-123 16,15-3-86 0,-5-11-130-16,0-5-352 0</inkml:trace>
  <inkml:trace contextRef="#ctx0" brushRef="#br0" timeOffset="160373.1552">13711 18229 491 0,'0'0'96'0,"0"0"36"0,0 0 38 15,0 0 9 1,0 0-66-16,0 0-30 0,0 0 9 15,0-81 26-15,-10 75-2 16,0 6-17-16,-3 0-53 16,-10 7-35-16,1 16-10 15,-7 11 0-15,0 11-1 16,2 8 2-16,2 4 14 16,8 1-3-16,4-11-6 15,13-8 0-15,0-9 1 16,13-13 1-16,10-4 8 15,3-12 9-15,9-1-2 16,1-9-4-16,4-13-8 0,-6-7-2 16,-1-1-9-1,-6 0 8-15,-9 4-9 0,-4 10 6 16,-1 11-6-16,-7 5-13 16,4 17 4-16,-1 16 9 15,1 3-2-15,4 6 1 16,1 3 0-16,-1-6-29 15,5-5-40-15,1-9-34 0,6-14-43 16,19-11-40-16,-5-11-155 16,-6-14-649-16</inkml:trace>
  <inkml:trace contextRef="#ctx0" brushRef="#br0" timeOffset="160685.6868">14431 17706 1408 0,'0'0'153'16,"0"0"-121"-16,0 0-21 15,0 0-2-15,-35 106-8 16,21-41 10-16,2 21 7 16,-4 23 6-16,5 6-5 15,2-7-5-15,8-23-12 16,1-32 7-16,0-13-9 15,0-8 0-15,13 0 10 0,1 3-2 16,5-6-7-16,2-8 9 16,3-7-8-16,3-8 15 15,1-6 7-15,5 0-10 16,-3-11-14-16,-4-14-16 16,0-19-98-16,-11 4-147 15,-10-1-471-15</inkml:trace>
  <inkml:trace contextRef="#ctx0" brushRef="#br0" timeOffset="161154.3677">14206 18301 1174 0,'0'0'265'15,"0"0"-172"-15,0 0 41 0,0 0-58 16,0 0-54-16,0 0-11 15,124-57 3-15,-68 40 19 16,9 5 2-16,-1 3-14 16,2 3-12-16,2 5-8 15,-7-1 2-15,-1 2 1 16,-9 0-3-16,-8 3-1 16,-8 12 0-16,-6 4 0 15,-10 2-8-15,-2 8 8 16,-11 2-1-16,-6 4 1 0,0 5-1 15,-12-1-8-15,-11-1 0 16,0-4 8-16,-4-6-11 16,-1-8-4-16,5-10 15 15,-3-10 1-15,3-4 2 16,4-22 5-16,5-8 0 16,8-2 2-16,6-4 0 15,4 3-4-15,19 5-4 16,5 4-1-16,5 4 0 15,3 7 1-15,0 0-2 16,-4 4 1-16,3 3-38 16,-5 3-79-16,1 4-83 15,-7 3-122-15,-9-2-528 0</inkml:trace>
  <inkml:trace contextRef="#ctx0" brushRef="#br0" timeOffset="161607.5013">15191 18677 700 0,'0'0'331'16,"0"0"-244"-16,0 0 20 15,0 0 63-15,0 0-28 16,0 0-106-16,40-96-28 0,-19 31-7 16,-4 2 2-16,2 0-3 15,3 0 0-15,-1 21-1 16,1 1 1-16,1 9 1 16,-6 7 0-16,-3 8-1 15,-5 7 12-15,-3 8-10 16,-6 2-2-16,0 0-7 15,0 17-5-15,0 8 12 16,0 4 1-16,0 3 1 16,0-2-2-16,0-4 1 15,3 1 0-15,9 0-1 16,-1-1 1-16,5-1 0 0,3-1 0 16,1-3 5-16,-1 0-6 15,1 0 0 1,2-1 0-16,-2 0 0 0,6 7-57 15,-7-5-155-15,-2-4-329 16</inkml:trace>
  <inkml:trace contextRef="#ctx0" brushRef="#br0" timeOffset="162232.5208">16859 18426 1205 0,'0'0'97'15,"0"0"-40"-15,0 0-2 0,0 0 29 16,-84-36-11-16,55 36-32 15,0 0-20-15,-1 16-10 16,-2 7 5-16,3 9 8 16,2 8 32-16,8 4-21 15,4-2-12-15,11-1-5 16,4-4-8-16,13-5 3 16,16-7-4-16,10-3 1 15,9-8-1-15,5-6 1 16,6-8-2-16,-5 0-7 15,1-14-1-15,-6-11 0 16,-7-8-6-16,-12-8-9 16,-14-6-7-16,-13-4 0 15,-3-5-11-15,-13 7 3 16,-13 8 10-16,1 13 19 0,-5 14-8 16,1 7 8-16,3 7-6 15,2 0-54-15,5 0-67 16,16 0-60-16,3 0-126 15,0 0-286-15</inkml:trace>
  <inkml:trace contextRef="#ctx0" brushRef="#br0" timeOffset="162576.2662">17667 17799 1137 0,'0'0'222'0,"0"0"-147"16,0 0 21-16,0 0 3 16,-90-40-61-16,51 40-18 15,3 1-11-15,-2 12 0 16,8 4 5-16,7 8-2 16,4 8 1-16,3 7 16 15,9 26 1-15,4 17-7 16,3 18-7-16,0 5-4 15,9-20 0-15,0-22-11 16,-1-22 10-16,-1-5-9 16,2 5-1-16,-2 2 5 15,0 2-6-15,-4-6 0 16,-3-8-13-16,0-5-53 0,-6-4-74 16,-27-9-78-16,4-6-95 15,-4-8-344-15</inkml:trace>
  <inkml:trace contextRef="#ctx0" brushRef="#br0" timeOffset="162810.6424">17146 18492 1230 0,'0'0'176'0,"0"0"-30"16,0 0-41-16,0 0-38 16,87-86-14-16,-54 62-28 15,6 3-2-15,2 2-4 16,2 4-6-16,1 3-8 0,-1 2-5 15,0 6 0-15,1-1-47 16,12 3-115-16,-10 2-106 16,-7-8-385-16</inkml:trace>
  <inkml:trace contextRef="#ctx0" brushRef="#br0" timeOffset="163600.2101">18684 18023 1371 0,'0'0'242'0,"0"0"-184"16,0 0-33-16,0 0 36 16,0 0-42-16,0 0-12 15,126-19-7-15,-71 18 0 16,4-5 1-16,2 4 5 0,-3 1-6 16,-5 1 1-16,-7 0 1 15,-10 0-2-15,-7 0 0 16,-10 0-28-16,-6 0 3 15,-9 9-36-15,-4 5-29 16,-5 9 40-16,-17 3 20 16,-11 11 14-16,-12 5 1 15,-4 3 5-15,-6 6 0 16,1 2 7-16,8-3 2 16,1-3 0-16,12-8 0 15,11-6 0-15,8-9 1 16,10-6 0-16,4-4 1 15,0-1 17-15,11-3 24 0,6 0 14 16,8 0 4-16,5-3-12 16,8 0-10-16,4-2-9 15,5-2 2-15,3-2-19 16,3-1-4-16,-1 0-2 16,-2 0 2-16,-1-4-8 15,0-3-7-15,-3-2-34 16,0 1-78-16,13-3-66 15,-14 2-50-15,-6 4-272 0</inkml:trace>
  <inkml:trace contextRef="#ctx0" brushRef="#br0" timeOffset="164156.1242">19902 18384 1137 0,'0'0'180'15,"0"0"-73"-15,0 0 15 16,0 0-53-16,0 0-43 16,-98-17-16-16,65 17-9 15,1 0 1-15,9 0-1 16,0 0 5-16,10 3-6 16,4 7 1-16,3 2-1 15,-1 2 7-15,0 3-5 16,4 1 7-16,2 2-1 0,-1 4-7 0,2-3 0 15,0 5 0 1,0-3 8-16,0-1-7 0,0-2-2 16,0-4 1-16,0-3 0 15,0-4-1-15,0-2 1 16,0-1 0-16,0-3-1 16,6-1 0-16,4 1 0 15,4-3 1-15,4 0 0 16,9 0 19-16,5 0-14 15,2-4 1-15,6 3-1 16,-1 1 0-16,-2 0 10 16,1 0 5-16,-5 9 8 15,-7 5-12-15,-4 3-8 16,-5 2 9-16,-11-2-18 16,-5 3 1-16,-1-4 8 0,-7 2-8 15,-16 1-1-15,-3-1 1 16,-12-1-1-16,-2-4 0 15,-6-3 0-15,-2-3-1 16,-1-3-28-16,-2-1-12 16,5-3-56-16,-12 0-70 15,15 0-83-15,5-6-124 0</inkml:trace>
  <inkml:trace contextRef="#ctx0" brushRef="#br0" timeOffset="164531.1278">19638 17468 1217 0,'0'0'165'0,"0"0"-65"0,0 0 27 15,0 0-65 1,0 0-43-16,0 0-17 0,0 0-1 16,-107 37 6-16,74-12-5 15,1 3-2-15,3 2 1 16,3-1-1-16,7 1 2 15,-2-2-2-15,5-1-6 16,7-7-54-16,-3-2-32 16,1-2-23-16,4-6-60 15,2-10-83-15,2 0 3 16,2-5-340-16</inkml:trace>
  <inkml:trace contextRef="#ctx0" brushRef="#br0" timeOffset="164781.1333">19313 17530 555 0,'0'0'211'0,"0"0"63"0,0 0-54 16,0 0-46-16,0 0-40 16,0 0-61-16,0 0-60 15,44-35-13-15,-29 55 1 16,8 2 6-16,-4 9 2 16,7 6 5-16,-1 2-6 15,2 2 2-15,0 3-10 16,-1-4 0-16,-1-4-22 15,-5-3-83-15,0-4-60 16,-11-9-135-16,-3-9-466 0</inkml:trace>
  <inkml:trace contextRef="#ctx0" brushRef="#br0" timeOffset="165031.1313">19214 17569 1053 0,'0'0'169'0,"0"0"-127"15,0 0-23-15,0 0-7 16,0 0 19-16,0 0 65 16,0 0 60-16,103 22-50 15,-57-22-61-15,2-2-10 16,1-3-26-16,-7-2-9 0,-2 4-10 15,-8 3-44-15,-7 0-68 16,2 5-76-16,-8 7-68 16,-3 1-97-16</inkml:trace>
  <inkml:trace contextRef="#ctx0" brushRef="#br0" timeOffset="169997.8963">21232 18190 886 0,'0'0'225'0,"0"0"-161"0,0 0-32 16,0 0 44-16,29-77-28 0,-18 60-29 16,-2 1 13-16,-3 2 14 15,0 2 15-15,-1 3 2 16,-2 4 10-16,-3-3 1 15,0 3-7-15,0 1-16 16,0-2-17-16,-8 2-21 16,-7 4-4-16,-11 0-6 15,-4 14-2-15,-5 15-1 16,-9 14 1-16,-3 17-1 0,8 3 0 16,6 0 1-16,8 2 0 15,17-18-1-15,4 2 1 16,4-10-1-16,19-9 0 15,16-10 1-15,6-10-1 16,9-10 0-16,8 0 0 16,3-16 0-16,0-8 1 15,-4-5 0-15,-5-8-1 16,-10-1 1-16,-8-2 0 16,-9-1 0-16,-8 7 0 15,-5 6 0-15,-6 11 1 16,-3 10-1-16,-3 7-1 15,0 0-1-15,0 13-10 0,-6 14 9 16,-6 5 1-16,3 7 0 16,1 3 0-16,5-3 1 15,3-5-1-15,0-3 1 16,9-7 0-16,11-4-1 16,1-10 1-16,9-6 0 15,1-4 1-15,7-4-1 16,1-15 1-16,0-8-1 15,0-6 0-15,0-11 1 16,-8-7-1-16,-1-7 1 16,-4-4 1-16,-3 0-2 15,-4 6 0-15,-3 12 1 0,-3 7-1 16,-6 15 1 0,-2 7 5-16,-4 10 6 0,-1 2-5 15,0 3-5-15,0 0-2 16,-3 7 0-16,-7 14-9 15,-3 10 9-15,-3 12 0 16,4 3 1-16,2 4-1 16,7-1 0-16,3-2-1 15,0-7 1-15,5-1 1 16,8-10 0-16,1-2-1 16,3-4 0-16,3-6 0 15,2-5-1-15,3-2 1 16,2-2-9-16,2-2-19 15,-1-3-65-15,-1-3-84 16,12 0-28-16,-11-6-66 0,-5-6-107 0</inkml:trace>
  <inkml:trace contextRef="#ctx0" brushRef="#br0" timeOffset="170419.7697">22323 18256 960 0,'0'0'160'0,"0"0"-13"16,0 0-79-16,0 0-29 15,0 0-26-15,0 0-6 16,0 0 16-16,27 8-2 16,-15-6 22-16,8-2 66 15,-1 0 1-15,7-1-32 16,3-13-29-16,4-6-29 16,2-5-7-16,-6-4-7 0,-2 0-5 15,-5 0 0-15,-6-4 6 16,-8 3 5-16,-6 6 0 15,-2 6 5-15,-3 8 10 16,-20 9-20-16,-5 1-7 16,-8 4-1-16,-4 14-5 15,-3 11 6-15,4 6-1 16,2 11 1-16,5 4 0 16,7 6 1-16,6-1-1 15,10-1 1-15,9-5 7 16,0-7-7-16,22-3 9 15,12-7-1-15,24-5 6 0,23-7-2 16,19-10-1-16,0-5-11 16,-21-5-1-1,-19 0-29-15,-17-2-62 0,16-4-122 16,-7 2-107-16,-6-1-460 16</inkml:trace>
  <inkml:trace contextRef="#ctx0" brushRef="#br0" timeOffset="173173.5926">24175 18205 743 0,'0'0'262'15,"0"0"-150"-15,0 0-19 16,0 0 45-16,0 0-5 16,0 0-22-16,0 0-27 0,8-13-33 15,-2-3-35 1,2-2-10-16,1-5-5 0,-1 1 6 16,-1-2 2-16,4-3-9 0,-1 0 9 31,3 2-8-31,3-1-1 0,3 8 1 15,3 6 5-15,4 2-6 16,4 7 0-16,-1 3 0 16,3 10-9-16,-2 9 8 15,-4 11-6-15,-3 5 1 16,-8 3 6-16,-5 5 0 16,-10-4-1-16,0 1 0 15,-12-1-1-15,-13-2 1 16,-9 0-1-16,-8-3 1 0,-7 1-1 15,-2-6 1 1,-2-2 0-16,7-1 1 0,8-7-1 16,6 0-5-16,13-6 6 15,1 2 1-15,9-8 0 16,6 3-1-16,3-6-1 16,0 2 0-16,7-2 1 15,16 2 7-15,12-3 27 16,24-3-9-16,21 0-3 15,1 0-12-15,-6-9-4 16,-11 5-6-16,-17-1 1 16,0 3-1-16,0-4 0 15,-8 3 0-15,-10 2-6 16,-6-5-15-16,-8 3-47 16,-3-7-87-16,-6 2-72 0,-6-2-178 15</inkml:trace>
  <inkml:trace contextRef="#ctx0" brushRef="#br0" timeOffset="173579.8523">23748 17567 1060 0,'0'0'137'15,"0"0"-101"-15,0 0-18 16,0 0 71-16,0 0 81 16,0 0-53-16,0 0-53 15,48-13-41-15,18 10 2 16,23 3 13-16,20 0-13 15,-6 0-15-15,-22 0-1 16,-23 0-8-16,-14 0 0 16,4 0 0-16,4 0 0 15,4 0 0-15,-11 0 0 16,-11 0-1-16,-9 0-10 16,-7 0-42-16,-6 0-59 0,-3 0-81 15,0 6-47 1,-3 4-77-16,-2 0-269 0</inkml:trace>
  <inkml:trace contextRef="#ctx0" brushRef="#br0" timeOffset="174470.6078">25934 18471 1071 0,'0'0'229'16,"0"0"-109"-16,0 0 5 15,0 0 11-15,0 0-36 16,0 0-65-16,0 0-19 16,-86-22-10-16,42 12-5 15,-8-3 0-15,-5 3-1 16,2-2 1-16,-2 0 0 15,2 1-1-15,5 0-1 16,8-7 0-16,7 1-5 16,10-2 6-16,9-2 1 0,10-3 5 15,6-2-6 1,4-3 0-16,20-2-1 0,12-2 0 16,11 0 0-16,9 0 0 15,3-1-1-15,1 5 1 16,-6-1 0-16,-7 3 1 15,-9 5-1-15,-7 2 1 16,-10 0 0-16,-7 0 0 16,-8 1 6-16,-6 2 0 15,0-3-5-15,-11 0-1 16,-10 4-1-16,-4 3-9 16,-8 3 9-16,0 2 0 0,0 6 0 15,2 2-2 1,1 0 3-16,6 10-7 0,2 4 7 15,7 8-6-15,6 5-1 16,6 11 1-16,3 23 5 16,11 21 1-16,17 24 0 15,3 4 0-15,-2-6 1 16,-7-21-1-16,-9-29 1 16,-2-12 0-16,-5-2-1 15,0 2 1-15,0 6-1 16,-2 2-55-16,0-2-75 15,-1-7-77-15,2-6-137 16,1-18-557-16</inkml:trace>
  <inkml:trace contextRef="#ctx0" brushRef="#br0" timeOffset="175000.1936">26491 18042 1485 0,'0'0'217'15,"0"0"-163"-15,43-75-20 16,-21 44-18-16,7 3 6 16,3 4 7-16,7 0-4 15,0 9-5-15,-2 5-1 16,-1 5-11-16,-6 5-7 0,-5 2 1 15,-10 11-2-15,-5 1 0 16,-10 7-6-16,-4 4-23 16,-23 8-9-16,-9 2-18 15,-7 2-7-15,6-5 11 16,9-5 27-16,8-10 20 16,10-4 4-16,8-6 1 0,2-3 0 15,2 5 16-15,20 1-5 16,6 2-3-16,8 7 5 0,3 7-12 15,0 4 5-15,-4 5 1 16,-3 5 1-16,-10 0 8 31,-2 1-9-31,-10-3 6 0,-5-2-1 0,-5-6-5 16,0-4 6-16,-15-3 1 16,-8-3 5-16,-6-3 0 15,-6-3-9-15,-1-3-3 0,0-4-5 31,1-7-1-31,0 0-1 0,1-9-20 0,3-9-49 16,-3-27-99-16,7 6-148 16,9-4-557-16</inkml:trace>
  <inkml:trace contextRef="#ctx0" brushRef="#br0" timeOffset="175343.9474">26497 17567 863 0,'0'0'486'0,"0"0"-449"0,0 0-21 15,0 0-10-15,0 0 100 16,0 0 51-16,0 0-66 15,7-29-68-15,32 25-14 16,10-3-8-16,6 4 11 31,5-2-5-31,-2 3-6 16,-1 0 6-16,-9 2-6 16,-5 0 0-16,-9 0-1 15,-7 0-1-15,-6 0-46 16,-9 4-104-16,0 7-83 15,-2-1-114-15,-4 1-244 0</inkml:trace>
  <inkml:trace contextRef="#ctx0" brushRef="#br0" timeOffset="175870.4554">27551 18652 895 0,'0'0'180'0,"0"0"-123"15,0 0-2-15,0 0 18 0,0 0 20 16,0 0-22-16,0 0-15 16,8 8-28-16,-8-8-21 15,0 0-6-15,0 0 6 16,0 0 9-16,0 0 42 15,0 0 9-15,0 0-36 16,0-4-1-16,4 3 16 16,4-1-19-16,2 2-18 15,-1 0-8-15,2 0 0 16,-1 0 0-16,-4 2 1 16,-5 1-2-16,-1-1 0 15,0-2-10-15,0 2-32 16,0 1 2-16,-3 2-21 0,-4-2-44 15,-3 4-44-15,0-3-111 16,3-1-440-16</inkml:trace>
  <inkml:trace contextRef="#ctx0" brushRef="#br0" timeOffset="177439.8143">22218 17822 347 0,'0'0'0'0,"-100"-117"-123"0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4T04:35:25.7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4981 4021 16 0,'0'0'26'16,"0"0"-1"-16,0 0 9 16,0 0 22-16,0 0 41 15,0 0-68-15,30-45-29 16,-15 15-22-16,3 1-35 0</inkml:trace>
  <inkml:trace contextRef="#ctx0" brushRef="#br0" timeOffset="176.1021">5211 3859 139 0,'0'0'36'0,"0"0"-35"16,0 0-1-16,0 0-43 0</inkml:trace>
  <inkml:trace contextRef="#ctx0" brushRef="#br0" timeOffset="917.6729">9442 4116 183 0,'0'0'18'0,"0"0"-14"0,0 0 12 16,0 0 65-16,0 0 41 16,0 0-50-16,0 0-44 15,12 0-14-15,-1 0-14 16,-1-2-97-16</inkml:trace>
  <inkml:trace contextRef="#ctx0" brushRef="#br0" timeOffset="20694.2462">3800 5915 237 0,'0'0'0'15,"0"0"-2"-15,0 0 2 16,0 0 0-16,0 0 14 15,13 0-14-15,-4 0-20 16</inkml:trace>
  <inkml:trace contextRef="#ctx0" brushRef="#br0" timeOffset="21129.5575">6169 5598 68 0,'0'0'98'16,"0"0"-72"-16,0 0-4 15,0 0 57 1,0 0 21-16,0 0-30 0,0 0 7 16,-27 11-35-16,23-11-42 15,-4 1-3-15,2-1 2 16,0 0-28-16,-1-6-270 0</inkml:trace>
  <inkml:trace contextRef="#ctx0" brushRef="#br0" timeOffset="60983.7156">21855 6000 409 0,'0'0'65'0,"0"0"-65"15,0 0-223-15</inkml:trace>
  <inkml:trace contextRef="#ctx0" brushRef="#br0" timeOffset="72581.6514">28864 8650 542 0,'0'0'0'0,"0"0"-467"0</inkml:trace>
  <inkml:trace contextRef="#ctx0" brushRef="#br0" timeOffset="152622.5695">24008 8064 620 0,'0'0'486'0,"0"0"-344"16,0 0-10-16,0 0-45 15,0 0-87-15,0 0-34 16,0 0-459-16</inkml:trace>
  <inkml:trace contextRef="#ctx0" brushRef="#br0" timeOffset="157146.0093">23193 8554 603 0,'0'0'96'16,"0"0"-64"-16,0 0-16 15,0 0-7-15,0 0 5 16,0 0-7-16,0 0-6 15,0 3 0-15,0 1-1 16,0 0 2-16,0 1 5 16,0 1 6-16,0 1 0 15,0 0-12-15,0-1 11 16,0-2-6-16,0-2-5 16,3-2 6-16,2 0-7 15,4 0-179-15</inkml:trace>
  <inkml:trace contextRef="#ctx0" brushRef="#br0" timeOffset="157771.8003">24758 8517 492 0,'0'0'121'0,"0"0"-76"15,0 0-10-15,0 0-17 16,0 0-3-16,0 0 12 15,0 0 22-15,0 3 12 16,0-3-3-16,0 3-29 16,0-3-18-16,0 0-9 15,0 0 6-15,0 0-7 0,0 0 7 16,0 0-8-16,0 0-15 16,0 0-109-16,-3-3-369 0</inkml:trace>
  <inkml:trace contextRef="#ctx0" brushRef="#br0" timeOffset="165384.6212">28502 8797 781 0,'0'0'0'0,"0"0"-329"0</inkml:trace>
  <inkml:trace contextRef="#ctx0" brushRef="#br0" timeOffset="166324.1049">22982 8619 515 0,'0'0'169'15,"0"0"-120"-15,0 0-34 16,0 0-15-16,0 0 2 16,0 0-2-16,0 0 1 15,0 3 16-15,0-3 11 0,0 1-5 16,0-1-9-16,0 0-4 16,0 0-4-16,0 0 1 15,0 0-6-15,0 0 0 16,0 0-1-16,0 0 1 15,-8 3-1-15,-8-3-34 16,-4 0-73-16</inkml:trace>
  <inkml:trace contextRef="#ctx0" brushRef="#br0" timeOffset="166641.6689">21166 9059 555 0,'0'0'113'0,"0"0"-60"16,0 0-37-16,0 0-16 16,0 0 0-16,0 0 0 15,0 0 0-15,21 0 0 16,-15 0 0-16,3 0-26 16,-1 3-77-16,0-3-180 0</inkml:trace>
  <inkml:trace contextRef="#ctx0" brushRef="#br0" timeOffset="167778.3615">27949 8586 535 0,'0'0'89'0,"0"0"-64"16,0 0-16-16,0 0 8 16,0 0 20-16,0 0 24 15,0 0 4-15,-5 3-16 16,5-3-10-16,0 1-14 16,0-1-14-16,0 0-2 15,0 0-2-15,0 0-7 16,0 0 0-16,0 2 0 15,0-2-1-15,0 0 1 16,0 0 1-16,0 0 0 0,0 0 0 16,0 0 0-16,0 0 1 15,0 0-1-15,0 0-1 16,0 0 0-16,0 0 0 16,0 0 1-16,0 0-1 15,0 0 0-15,0 0 0 16,0 0 1-16,0 0 0 15,0 0 6-15,0 0-4 16,0 0 3-16,0 0 4 16,0 0-9-16,0 0 5 15,0 0 4-15,0 0-9 16,0 0-1-16,0 0-1 0,0 0 0 16,-2 0-5-1,2 1-86-15,-1-1-87 0</inkml:trace>
  <inkml:trace contextRef="#ctx0" brushRef="#br0" timeOffset="172605.1273">26762 5606 312 0,'0'0'75'15,"0"0"-47"-15,0 0-21 16,0 0 16-16,0 0 30 15,0 0 2-15,0 0 30 16,-6 7-4-16,6-6-45 0,-3 1-36 16,-4 1-21-16,1-1-52 15,0-2-247-15</inkml:trace>
  <inkml:trace contextRef="#ctx0" brushRef="#br0" timeOffset="177085.2682">21570 12372 137 0,'0'0'55'16,"0"0"-55"-16,0 0-53 0</inkml:trace>
  <inkml:trace contextRef="#ctx0" brushRef="#br0" timeOffset="183557.9566">4601 6056 116 0,'0'0'75'16,"0"0"-67"-16,0 0-8 15,0 0-101-15</inkml:trace>
  <inkml:trace contextRef="#ctx0" brushRef="#br0" timeOffset="215425.4129">27416 4592 114 0,'0'0'157'15,"0"0"-18"-15,0 0-12 16,0 0-42-16,0 0-43 16,0 0-29-16,0 0-7 0,1-3 11 15,-1 1 31 1,0 1 25-16,0-2-34 0,0-1-39 16,0-2-7-1,-4 0-42-15,-4-1-7 0,2-7-84 16,-1 3-120-16,5-1 85 0</inkml:trace>
  <inkml:trace contextRef="#ctx0" brushRef="#br0" timeOffset="223247.8557">24709 2396 235 0,'0'0'104'16,"0"0"-79"-16,0 0-11 15,0 0-14-15,0 0-17 16,0 0-118-16</inkml:trace>
  <inkml:trace contextRef="#ctx0" brushRef="#br0" timeOffset="225170.8606">23810 978 390 0,'0'0'82'0,"0"0"12"16,0 0-8-16,0 0-50 15,0 0 15-15,0 0-35 16,0 0-15-16,4-18-1 16,-2 18-15-16,-1 0 1 15,1 2 7-15,5 12-5 16,-3 0-43-16,4-2-222 0</inkml:trace>
  <inkml:trace contextRef="#ctx0" brushRef="#br0" timeOffset="227369.1006">10360 6914 202 0,'0'0'165'16,"0"0"-118"-16,0 0-5 16,0 0 62-16,0 0-51 15,0 0-17-15,0 0 58 16,0 0 6-16,0 0 5 15,0 0-48-15,0 0-37 0,0 0-20 16,0 0-45 0,0 7 31-16,0 0 1 0,0 3-26 15,0-1-35-15,7-2-46 16,-4-4-261-16</inkml:trace>
  <inkml:trace contextRef="#ctx0" brushRef="#br0" timeOffset="231162.5339">29183 1867 728 0,'0'0'0'15,"0"0"-79"-15,0 0-110 0</inkml:trace>
  <inkml:trace contextRef="#ctx0" brushRef="#br0" timeOffset="233691.8543">27104 4072 68 0,'0'0'115'16,"0"0"-115"-16,0 0 21 0,0 0-17 15,0 0-4-15,0 0-115 16</inkml:trace>
  <inkml:trace contextRef="#ctx0" brushRef="#br0" timeOffset="245446.0154">4153 5818 377 0,'0'0'153'0,"0"0"-73"16,0 0-25-16,0 0-14 16,0 0-17-16,0 0-2 15,0 0-6-15,0 0-9 16,0 1-7-16,0 2-7 15,6 1-45-15,2 1 0 16,2-4-74-16</inkml:trace>
  <inkml:trace contextRef="#ctx0" brushRef="#br0" timeOffset="246435.1802">5411 5798 39 0,'0'0'283'16,"0"0"-163"-16,0 0-66 15,0 0-33-15,0 0 3 16,0 0-8-16,0 0-3 16,0 0 10-16,0 0 7 0,0 0-2 15,0 0-18 1,0 0-10-16,0 0 0 0,0 0 0 16,0 0 0-16,0 0-1 15,0 0 1-15,0 0 0 16,0 0 0-16,0 0 0 15,0 0 2-15,0 0 15 16,0 0 1-16,0 1-10 16,-3 1 4-16,1-1 1 15,0 1 0-15,-1-1 0 16,1 0-6-16,2 1 3 16,0-1-10-16,0 1 0 15,0-1-9-15,0 2-1 16,0-2 0-16,0 2-9 15,5 0-44-15,-1-3-224 0</inkml:trace>
  <inkml:trace contextRef="#ctx0" brushRef="#br0" timeOffset="248472.2299">8319 5878 149 0,'0'0'158'15,"0"0"-91"1,0 0-31-16,0 0-16 0,0 0-13 15,0 0-6-15,0 0-1 16,-3 23 0-16,12-13 0 16,4 1-14-16,-1-5-89 0</inkml:trace>
  <inkml:trace contextRef="#ctx0" brushRef="#br0" timeOffset="251699.4816">8438 6113 91 0,'0'0'107'16,"0"0"-19"-16,0 0 26 15,0 0-23-15,0 0-8 0,0 0-2 16,0 0-30-16,0 3-37 15,0-3-14-15,0 1-91 16,0-1-140-16</inkml:trace>
  <inkml:trace contextRef="#ctx0" brushRef="#br0" timeOffset="252209.8483">11162 5789 360 0,'0'0'134'0,"0"0"-94"16,0 0-28-16,0 0-12 15,0 0 1-15,0 0-1 16,0 0 0-16,5 3 1 15,-2-1-1-15,-3 0 0 16,3 6 0-16,3-3-35 16,-6 0-121-16</inkml:trace>
  <inkml:trace contextRef="#ctx0" brushRef="#br0" timeOffset="256991.4326">4901 5730 139 0,'0'0'0'0</inkml:trace>
  <inkml:trace contextRef="#ctx0" brushRef="#br0" timeOffset="259099.1321">4580 4648 224 0,'0'0'222'0,"0"0"-200"16,0 0-22-16,0 0-81 16,0 0 3-16,0 0-4 0</inkml:trace>
  <inkml:trace contextRef="#ctx0" brushRef="#br0" timeOffset="300765.8105">19635 5818 405 0,'0'0'70'0,"0"0"-51"0,0 0-19 16,69-88-147-16</inkml:trace>
  <inkml:trace contextRef="#ctx0" brushRef="#br0" timeOffset="301122.0622">19808 5442 735 0,'0'0'248'0,"0"0"-156"16,0 0-64-16,0 0-28 16,0 0 7-16,0 0-6 15,0 0 8-15,-75 71 4 16,46-33 10-16,-3 10 12 15,-8 20 13-15,-5 21 17 0,-7 30 17 16,4 13 8-16,11-3 5 16,11-14-27-16,12-20-17 15,8-8-19-15,6 1-1 16,0-2-2-16,20-3-5 16,10-4 11-16,3-13 1 15,2-12 5-15,-7-9-16 16,2-1-12-16,9 8-7 15,7 7-4-15,2 8 4 16,2-4-6-16,-2-7 0 16,-3-6 0-16,-3-11-5 15,-6-3-84-15,6-16-47 0,-9-11-178 16,-4-9-302-16</inkml:trace>
  <inkml:trace contextRef="#ctx0" brushRef="#br0" timeOffset="301663.1798">20224 5677 738 0,'0'0'187'16,"0"0"-111"-16,0 0-51 16,0 0-11-16,0-81 24 15,0 66 36-15,0 5 44 16,0 4 16-16,0 2-12 16,0 4-19-16,0 0-61 0,0 0-42 15,0 0-4 1,0 13-14-16,0 4 18 0,3 9 0 15,2 6 25-15,-2 3 9 16,-2 3-14 0,2 1-5-16,-1 4-8 0,-2 0-5 15,0 1 5-15,1-3-6 16,-1-6 0-16,0-1-1 16,0-10-40-16,0-10-133 15,0-17-60-15,0-16 35 16,0-12-634-16</inkml:trace>
  <inkml:trace contextRef="#ctx0" brushRef="#br0" timeOffset="302155.0596">20238 5623 1045 0,'0'0'273'0,"0"0"-97"16,0 0-44-16,0 0-66 15,0 0-25-15,37-78-17 16,-25 68-13-16,-2 2 2 15,3 5-6-15,-3 3-7 16,2 0-8-16,6 7 2 16,-2 13-1-16,5 6 6 15,1 4-7-15,-2 6 8 16,4 0 4-16,-7 1-4 16,2-1 0-16,0-6 0 15,0-3 1-15,-2-5 6 0,-3-8 5 16,-2-7-6-16,1-3 2 15,-6-4 4-15,2 0 3 16,1-6 2-16,2-8-1 16,-1-7 0-16,-1-6 3 15,0-7-5-15,-2-8-8 16,-5-7-6-16,-3-5-1 16,0-5 1-16,0 1 1 15,-2 1 1-15,-4 11 24 16,2 6-2-16,-2 11 10 15,5 8-9-15,-1 6-10 16,2 8-6-16,0 3-6 16,0 1-2-16,0 3-1 0,0 0 0 15,0 0-13 1,0 6-39-16,-1 12-49 0,-1 11-8 16,-5 31-82-16,1-4-55 15,-2-4-131-15</inkml:trace>
  <inkml:trace contextRef="#ctx0" brushRef="#br0" timeOffset="302488.866">20875 5640 535 0,'0'0'887'0,"0"0"-757"15,0 0-89-15,0 0-26 16,95-23-15-16,-69 23-8 0,-1 10-2 15,-5 7-2-15,-3 3 3 16,-6 2-14-16,-8 2 2 16,-3 1 21-16,0 0 9 15,-11-3 6-15,-3-3 5 16,-2-4-4-16,0-6 22 16,0-8 30-16,-5-1 18 15,-1-8-23-15,-1-15-36 16,4-8-10-16,3-7-4 15,8 3-13-15,8 0-10 16,0 6-18-16,0 8-19 0,12 6-36 16,0 3-65-16,19 4-76 15,-1 2-106-15,0 1-196 0</inkml:trace>
  <inkml:trace contextRef="#ctx0" brushRef="#br0" timeOffset="302807.0916">21328 5307 863 0,'0'0'238'16,"0"0"24"-16,0 0-80 15,0 0-83-15,0 0-67 16,0 0-32-16,0 0-31 16,0-14 9-16,0 35 11 0,0 6 9 15,0 7 2 1,0 5 0-16,0 5 1 0,0 1 14 15,3 2-5 1,2-1 13-16,-2-1-1 16,1-2-9-16,2-2-3 0,2-5-8 15,1-3 7-15,1-5 1 16,5-1-3-16,5-5 3 16,5-5 8-16,8-7-8 15,6-7-10-15,4-3 0 16,12-24-114-16,-12-7-118 15,-13-6-473-15</inkml:trace>
  <inkml:trace contextRef="#ctx0" brushRef="#br0" timeOffset="303295.4383">21202 5649 880 0,'0'0'232'16,"0"0"-117"-16,0 0-36 15,0 0 61-15,0 0 25 16,0 0-106-16,98-6-40 16,-53-1-11-16,4 0-1 15,0-2-7-15,-3 2 0 16,-4 0-1-16,-4 1-6 16,-4 5 6-16,0 1-5 15,-4 0-3-15,-1 0 9 16,-3 0 0-16,0 1-1 15,-4-1 1-15,-1 0 2 16,-3 0 8-16,3-1 12 0,-6-9 20 16,2-4 2-16,-4-3-2 15,-3-1-7-15,-6-4-2 16,-4 2-6-16,0 0-12 16,0 3-3-16,-11 5-12 15,-5 7 0-15,-3 5-11 16,-6 0-1-16,-2 10 10 15,-5 10 1-15,6 5-8 16,2 4 9-16,8 4-2 16,10 2-7-16,6 0 8 15,0 1-1-15,22-7-8 16,11 0 10-16,6-5 10 0,3-6 1 16,7-3-2-1,-3-6-9-15,5-9-130 0,-12 0-213 16,-13-13-461-16</inkml:trace>
  <inkml:trace contextRef="#ctx0" brushRef="#br0" timeOffset="304186.8043">23004 5257 1179 0,'0'0'203'16,"0"0"-77"-16,0 0-117 0,0 0-9 15,0 0-19-15,0 0 10 16,0 0 7-16,-16 60-6 15,10-28 8-15,-2 5 1 16,2 2 9-16,1 8 2 16,4-1 10-16,1 3 14 15,0-2-1-15,0 0-6 16,7-2-4-16,9-2-2 16,3-6-5-16,2-1-5 15,1-6 4-15,4-7-8 16,-4-7-9-16,11-10-38 15,-5-6-120-15,-6-3-156 0</inkml:trace>
  <inkml:trace contextRef="#ctx0" brushRef="#br0" timeOffset="304696.1659">22728 5664 1001 0,'0'0'188'16,"0"0"-114"-16,0 0-39 15,0 0 49-15,0 0 32 16,0 0-45-16,97-14-46 16,-45 0-15-16,9-2-8 15,2-4-1-15,1-2 0 16,-3-5-1-16,-3-4-20 16,-7-5-87-16,-8-3-15 15,-11-2 6-15,-14 0-13 16,-7 5-10-16,-8 5 72 0,-3 5 67 15,0 12 76-15,0 4 20 16,0 5 5-16,0 5-43 16,0 0-58-16,0 4-34 15,0 11 26-15,3 11 0 16,7 6 8-16,0 9 2 16,-4 6 25-16,-5 5 1 15,-1 3-2-15,0 0-7 16,-1-4-8-16,-7-4-9 15,3-8 8-15,2-9-10 0,0-11 1 16,3-6 0 0,0-8 5-16,0-5 43 0,0 0 175 15,3-1-45-15,7-7-127 16,0-1-30-16,1 4-6 16,2 2-16-16,1 3-1 15,3 0-20-15,3 0 12 16,4 13-27-16,6-2-88 15,29-2-99-15,-7-2-88 16,4-7-523-16</inkml:trace>
  <inkml:trace contextRef="#ctx0" brushRef="#br0" timeOffset="305280.5844">23890 5464 464 0,'0'0'798'0,"0"0"-711"0,0 0-65 15,-100 36-22-15,67-6-7 16,6 1 6-16,9 3-5 16,11-6-5-16,7-5 6 15,4-6 5-15,17-5 60 16,6-5 53-16,9-5-14 16,3-2-25-16,1-9-28 15,1-10-26-15,-4-8 0 16,-9-3-5-16,-7 2 4 15,-8 8 12-15,-5 9 4 16,-7 8-19-16,-1 3-16 16,0 4-57-16,0 19 23 15,2 2 33-15,7 5 1 16,10-2 8-16,6-5 2 0,10-7-4 16,7-2 4-16,7-11-4 15,4-3 3-15,0-8-2 16,1-17-6-16,-10-15-1 15,1-19 0-15,-11-26-28 16,-7-21-16-16,-10 9-1 16,-10 19-2-16,-6 29 47 15,-1 24 47-15,0 5 6 16,0 4-18-16,0 6-5 16,0 10-30-16,-6 6-22 15,-1 17 9-15,0 8 7 16,1 9 5-16,1 7 1 0,4 5 0 15,1 5 0-15,0 2 1 16,0 0 8-16,6 0-8 16,7-2 11-16,3-5-11 15,3-4 8-15,3-7-8 16,2-5 2-16,-1-11-3 16,6-16-55-16,-10-7-118 15,-4-4-126-15</inkml:trace>
  <inkml:trace contextRef="#ctx0" brushRef="#br0" timeOffset="305471.7177">24332 5528 983 0,'0'0'166'0,"0"0"-114"16,0 0-24 0,0 0 52-16,0 0 78 0,0 0-36 15,97-14-86-15,-42 9-24 16,3-1-12-16,-1 1 0 15,-8-1-26-15,-9 2-46 16,-12 0-29-16,-12 4-50 16,-10 0-120-16,-6 0-113 0</inkml:trace>
  <inkml:trace contextRef="#ctx0" brushRef="#br0" timeOffset="305894.0202">25182 5386 983 0,'0'0'223'0,"0"0"-94"0,0 0-71 16,0 0-25 0,0 0-18-16,0 0-15 0,0 0 0 15,-15 0-2 1,6 0 2-16,0-3 16 0,0-1 36 15,3-3 44-15,2 0-40 16,1-2-24-16,0 2-6 16,3 1-13-16,0 5-13 15,0 1-7-15,0 0-108 16,-8 10-167-16,0 7-47 16,0 0-46-16</inkml:trace>
  <inkml:trace contextRef="#ctx0" brushRef="#br0" timeOffset="306110.1736">25091 5836 1260 0,'0'0'248'16,"0"0"-133"-16,0 0-10 15,0 0-13-15,0 0 2 16,0 0-38-16,0 0-33 15,14 2-13-15,-7-2-8 16,-1-6-2-16,-2 3 0 16,-2 2-39-16,-2-5-73 15,0 6-220-15,1-6-815 0</inkml:trace>
  <inkml:trace contextRef="#ctx0" brushRef="#br0" timeOffset="311276.8511">26656 5509 160 0,'0'0'253'15,"0"0"-126"-15,0 0-48 16,0 0-56-16,0 0-10 16,0 0-13-16,26-24-66 15,-23 23-152-15</inkml:trace>
  <inkml:trace contextRef="#ctx0" brushRef="#br0" timeOffset="311571.062">26656 5509 182 0</inkml:trace>
  <inkml:trace contextRef="#ctx0" brushRef="#br0" timeOffset="312228.5357">26656 5509 182 0,'31'-24'92'0,"-19"24"-69"0,0 0-15 0,2-4 22 16,-4-1 38-16,-2 1 23 15,-3 1-9-15,-2 2 6 16,-3-1-22-16,0 1-12 16,0 1-10-16,0 0 1 15,0 0 1-15,0 0 21 16,0 0 15-16,2-1 8 15,-2 1-39-15,1-2-18 16,-1 1 19-16,2-1 10 16,-2 1-17-16,1-1-5 0,-1 1-11 15,2 0 0 1,-1-2-3-16,1 1-7 0,0-2 0 16,-2 3 13-16,1-1-2 15,-1-2 7-15,0 1-5 16,0-1-9-16,0-2 3 15,0 4-7-15,0-1-3 16,0-1-5-16,0 1-10 16,-11 0-1-16,-8-1-1 15,-9 4-6-15,-8 0 5 16,-4 0-4-16,-5 14-5 16,3 4 11-16,3 5-1 15,2 5-5-15,6 3 5 16,5 3-1-16,4 3 2 0,4-1 0 15,9 0 0 1,6-6 0-16,3 0-1 0,3-7 1 16,15-1 8-16,6-6 6 15,7-5 7-15,9-7-2 16,7-4 7-16,5-1-1 16,3-18-7-16,-1-7-7 15,-3-8 0-15,-9-8-10 16,-7-5 15-16,-14-2-15 15,-5 5-1-15,-8 7 1 16,-5 11 1-16,-1 10-1 16,-2 9 6-16,0 4-7 15,0 3-13-15,0 0 0 16,0 1-4-16,0 14 4 16,0 2 12-16,0 6 0 0,0 4 0 15,-2 3 1-15,2 2 0 16,0 2 1-16,0-1-1 15,0-1 0-15,3-1-1 16,9 0-43-16,1-4-100 16,20-3-102-16,-3-8-44 15,3-11-208-15</inkml:trace>
  <inkml:trace contextRef="#ctx0" brushRef="#br0" timeOffset="312444.6802">27217 5770 1015 0,'0'0'298'0,"0"0"-149"16,0 0-48-16,0 0-80 0,0 0-21 16,0 0-23-16,0 0 3 15,0 0 11-15,1 72 9 16,-8-43 12-16,-3 5-5 16,1 0-6-16,0-2 1 15,2-3-1-15,2-8-1 16,5-6-6-16,0-5-80 15,13-13-103-15,8-15 36 16,5-10-538-16</inkml:trace>
  <inkml:trace contextRef="#ctx0" brushRef="#br0" timeOffset="312948.039">27623 5256 1228 0,'0'0'208'0,"0"0"-120"16,0 0-9-16,0 0-79 16,0 0-15-16,0 0-15 15,0 0 11-15,7 55 10 16,-4-17 9-16,2 5 0 16,1 4 1-16,0 3 1 15,0-2-1-15,0 0 1 0,-2-6-2 16,-1-3 1-1,1-10 0-15,-2-5-1 0,-2-8 1 16,1-8-1-16,-1-5 1 16,0-3 31-16,2-7 58 15,2-16-24-15,4-7-41 16,5-5-17-16,4 0-8 16,5 4-1-16,8 6 0 15,6 9-16-15,6 6-28 16,7 7 15-16,-1 3 14 15,-2 10 3-15,-9 10-3 16,-10 5-8-16,-9 2 5 16,-12 3-2-16,-6-2-9 15,-3-3 4-15,-21-1 11 16,-10-4 10-16,-14-6 5 16,-7-4 8-16,-5-4-8 15,-5-6 1-15,2 0-1 0,10 0-48 16,9-14-73-16,16 3-18 15,16-1-132-15</inkml:trace>
  <inkml:trace contextRef="#ctx0" brushRef="#br0" timeOffset="313262.2632">28924 5211 1043 0,'0'0'159'0,"0"0"-59"15,0 0-74-15,0 0-26 16,0 0-31-16,0 0 29 16,-105 17 1-16,62 1 0 15,1 6 1-15,3 5 1 16,5 4 0-16,6 5 1 15,6 5 12-15,8 3 5 16,5-1-7-16,9 1 4 16,0-3-2-16,21-3 1 15,10-5-5-15,11-3 3 16,9-6-10-16,34-13-3 16,-15-7-197-16,-6-6-708 0</inkml:trace>
  <inkml:trace contextRef="#ctx0" brushRef="#br0" timeOffset="313449.3959">28815 5506 1003 0,'0'0'236'0,"0"0"-100"16,0 0 53-16,0 0-77 16,89-32-67-16,-36 17-31 15,6 0-7-15,4-4-1 16,-2 5-6-16,0-2-22 15,-1 0-86-15,20-7-54 16,-17 5-49-16,-5 0-131 0</inkml:trace>
  <inkml:trace contextRef="#ctx0" brushRef="#br0" timeOffset="313878.702">29916 5091 811 0,'0'0'237'16,"0"0"-24"-16,0 0-84 15,0 0-73-15,0 0-43 16,0 0-12-16,-122-41-1 16,74 64 0-16,-3 9 0 15,6 8-1-15,5 9 1 16,6 6 7-16,10 2-1 16,9 0 1-16,12 0-6 15,3-5 13-15,18-4 4 16,12-7-1-16,7-4-8 0,6-8 0 15,2-9-2-15,-3-7 3 16,-2-10 2-16,-4-3-1 16,-4-9 5-16,-7-12-5 15,-6-8 19-15,-8-1-18 16,-7 0-12-16,-4 3 8 16,0 5-1-16,-1 3-6 15,-5 5 0-15,1 1 10 16,4-1 0-16,1 2 15 15,9-5 12-15,17-3-2 16,13 0-24-16,15-1-11 16,22-1-1-16,-4 3-6 15,2 5-3-15,2 4-47 16,5 6-73-16,-10 1-107 16,-18 0-273-16</inkml:trace>
  <inkml:trace contextRef="#ctx0" brushRef="#br0" timeOffset="314106.9134">30032 5378 1013 0,'0'0'192'0,"0"0"-160"15,0 0-25-15,0 0 24 0,0 0 76 16,54 88-13-16,-32-54-17 15,-4 3-36-15,-1 0-28 16,-5-1-5 0,-6 1-8-16,-6 11 0 0,0-8-95 15,0-11-194-15</inkml:trace>
  <inkml:trace contextRef="#ctx0" brushRef="#br0" timeOffset="314699.1164">31577 5451 760 0,'0'0'175'0,"0"0"-91"16,0 0-12-16,0 0-39 16,-97-65-20-16,56 65-6 15,-5 0 5-15,-3 3 8 16,-6 17-1-16,1 5-3 15,3 7 10-15,8 4 3 0,13 0-14 16,13-3-2 0,14-1 7-16,3-4 39 0,17-3 21 15,14-6 3-15,11-3-28 16,9-8-13-16,6-7-17 16,1-1-7-16,-2-9-1 15,-6-14-4-15,-7-6 0 16,-9-6 1-16,-7 2-13 15,-10 7 10-15,-7 8 14 16,-6 8-5-16,-4 9-20 16,0 1-22-16,0 5-4 15,-7 14 16-15,0 6 9 16,-1 6 1-16,4 3 0 16,2 2-1-16,2-2 1 15,0 1-11-15,5-4 9 0,7-5-55 16,4-3-21-16,6-9-43 15,14-14-46-15,-5 0-127 16,-4-15-317-16</inkml:trace>
  <inkml:trace contextRef="#ctx0" brushRef="#br0" timeOffset="315058.0637">31753 5520 629 0,'0'0'322'16,"0"0"-57"-16,0 0-104 15,0 0-76-15,0 0-61 16,0 0-17-16,0 0 0 0,81 1-7 15,-59 23 0-15,-2 5 6 16,-3 3 5-16,-7-1 18 16,-4 0-6-16,-1-3-22 15,-5-4 5-15,1-8-6 16,-1-3 1-16,0-8 0 16,0-5 21-16,0 0 30 15,3-9 83-15,4-14-81 16,4-13-37-16,4-3-8 15,7-4-9-15,4 6 0 16,2 7 7-16,0 11 8 16,1 11-12-16,-4 8-3 15,-2 3-3-15,-4 15-10 16,-4 12-3-16,-5 5 4 16,-4 5 0-16,-3-1-1 0,2 2-29 15,2-4-65-15,10-4-14 16,18-5 30-16,-2-10-92 15,3-12-132-15</inkml:trace>
  <inkml:trace contextRef="#ctx0" brushRef="#br0" timeOffset="315516.105">32654 5173 1250 0,'0'0'218'0,"0"0"-146"15,0 0-50-15,0 0-22 16,0 0-1-16,0 0-23 16,0 0-8-16,15 11 24 0,-5 20 8 15,-1 11 0-15,1 12 16 16,-7 17 8-16,-3 15-8 16,0-7-10-16,0-9 0 15,-4-10 1-15,2-15-6 16,2 0-1-16,0 2 1 15,0-14 1-15,0-9-1 16,0-11 0-16,0-10 15 16,0-3 28-16,0-9 102 15,0-17-89-15,-14-8-57 16,-10-6-32-16,-6 4 10 0,-4 6 13 16,-7 11-5-1,-4 11 5-15,-1 8 6 0,0 0-4 16,3 11 1-16,7 9-1 15,9 6-2-15,12 2-1 16,9-2 9-16,6 3 1 16,17-2 1-16,18-4 20 15,30 2 6-15,26-5-3 16,1-9-10-16,18-11-12 16,-29 0-2-16,-27-10-271 0</inkml:trace>
  <inkml:trace contextRef="#ctx0" brushRef="#br0" timeOffset="317048.9113">22350 6729 176 0,'0'0'100'15,"0"0"-61"-15,0 0-29 16,102-52-9-16,-75 41 38 16,-5-1 50-16,-5 3 42 15,-8 2 5-15,-4 0 36 16,-2 3 36-16,-3 2-21 0,0 1-110 16,-11 1-56-16,-15 0-21 15,-10 4 0-15,-9 13 1 16,-4 1 4-16,0 6-4 15,1 3 0-15,9 5 6 16,7 1 1-16,3 1-7 16,12 2 0-16,6 4 6 15,9-5 1-15,2-1-1 16,13-4 10-16,15-4 59 16,9-3-15-16,11-9-7 15,5-7 0-15,9-7-6 16,-4 0-15-16,-4-18-8 15,-4-8-3-15,-9-4-3 0,-10-6-1 16,-9-3-5 0,-7-4 2-16,-7 2-4 0,-8 3-3 15,0 4-7-15,-3 10 5 16,-12 8-6-16,-5 6-41 16,-8 7-93-16,-3 3-85 15,-9 0 6-15,8 0-130 16,13 0-303-16</inkml:trace>
  <inkml:trace contextRef="#ctx0" brushRef="#br0" timeOffset="317386.1513">22441 6364 743 0,'0'0'309'0,"0"0"-9"16,0 0-95-16,0 0-131 16,0 0-74-16,0 0-4 15,0 0-11-15,5 33 14 16,4 0-5-16,4 8 6 16,-1 6 1-16,0 3 5 15,1 6 9-15,0 0-5 16,-4 0-1-16,-1 1 4 0,-2 2-3 15,0 0 2-15,-1 1-11 16,-2 0 2 0,0 1 4-16,3-3-6 0,0-5 0 15,1-7-1-15,4-10-31 16,23-16-93-16,-3-7-145 16,2-13-8-16</inkml:trace>
  <inkml:trace contextRef="#ctx0" brushRef="#br0" timeOffset="317738.4021">23410 6595 1117 0,'0'0'184'0,"0"0"-104"15,0 0-52-15,0 0-21 16,-117-7-7-16,79 23 1 16,-7 2-1-16,2 5 1 15,4 3-1-15,4 3 1 16,5 3 0-16,7 3-1 16,8 1 1-16,3 3-1 15,9 1 0-15,3-1 7 16,0-2-7-16,18 0 1 15,1-4-1-15,10-7 1 16,5-3 8-16,9-10 1 16,3-10-10-16,32-7-55 15,-13-17-177-15,-8-9-575 0</inkml:trace>
  <inkml:trace contextRef="#ctx0" brushRef="#br0" timeOffset="318148.6933">23660 6673 1011 0,'0'0'197'16,"0"0"-81"-16,0 0-62 15,0 0-38-15,-86-13-15 16,59 26-1-16,-3 8 0 16,2 6 0-16,-1 4 0 15,9 3 0-15,7-2 0 16,6-2 0-16,7-3-8 0,0-3 8 15,15-6 5 1,6-4-3-16,3-7 32 0,7-3-9 16,8-4-2-1,-2-4 2-15,-3-16-15 0,-4-3 3 16,-10-4 0-16,-8 1 15 16,-9 4 59-16,-2 5-15 15,-1 10-23-15,0 4-46 16,0 3-3-16,-1 4-32 15,-5 12 12-15,1 3 10 16,4 8 9-16,1 3-8 16,0-1 2-16,4 1-5 0,8 0-1 15,6-4-24-15,2-6-60 16,21-10-35-16,-7-6-68 16,1-4-186-16</inkml:trace>
  <inkml:trace contextRef="#ctx0" brushRef="#br0" timeOffset="318407.8764">23832 6531 1185 0,'0'0'155'0,"0"0"-101"16,0 0-3-16,0 0-21 15,0 0-30-15,0 0-1 0,0 0-6 16,92 36 6-1,-60-9 1-15,-3 1 0 0,0 4 9 16,-7 2-8-16,-4 0-1 16,-9 3-8-16,-6-3 8 15,-3 4-1-15,-6-1 1 16,-13 1-2 0,-10-2 2-16,-8 0 0 0,-17 13-37 15,8-12-159-15,9-8-161 0</inkml:trace>
  <inkml:trace contextRef="#ctx0" brushRef="#br0" timeOffset="318845.1881">24693 7033 960 0,'0'0'302'15,"0"0"-213"-15,0 0-89 16,0 0-13-16,0 0 2 16,0 0 10-16,-11 90-1 15,-2-54 2-15,-5 1 0 16,-5 2 2-16,-6-2-1 15,-6-1 7-15,-2-4 0 16,0-8-8-16,-5-4-14 16,12-6-141-16,9-11-234 0</inkml:trace>
  <inkml:trace contextRef="#ctx0" brushRef="#br0" timeOffset="319272.421">25598 6677 1045 0,'0'0'220'0,"0"0"-120"15,0 0-47-15,0 0-27 16,-91-24-20-16,42 23-5 15,-5 1 0-15,1 0 6 16,5 0 4-16,2 9-10 0,7 6 2 16,6 3-2-16,8 6 0 15,5 1-1-15,13 4-1 16,7-2 1-16,3 1 0 16,24-3 1-16,12-2 5 15,13-6 4-15,10-5-4 16,10-7 2-16,2-5-2 15,0 0 0-15,-7-17-4 16,-9-6 7-16,-12-7 0 16,-15 0 4-16,-12-9 3 15,-15 0-7-15,-4-1-9 16,-13 5-12-16,-17 7-12 16,-34 8-54-16,5 7-111 0,6 6-156 15</inkml:trace>
  <inkml:trace contextRef="#ctx0" brushRef="#br0" timeOffset="319600.6574">25216 6240 1077 0,'0'0'170'0,"0"0"-138"16,0 0-32-16,0 0-32 16,0 0 9-16,-11 77 23 15,27-33 14-15,5 5 28 16,-2 8 13-16,-1 4-33 16,-4 2 10-16,-6 2-8 15,-8 0-9-15,0 0-6 16,0-2 3-16,-8-3-12 15,0-2-2-15,2-5 1 16,1-5 1-16,5-7 0 16,14-6-18-16,11-11-146 15,8-15-121-15</inkml:trace>
  <inkml:trace contextRef="#ctx0" brushRef="#br0" timeOffset="319962.6475">26449 6327 1204 0,'0'0'130'15,"0"0"-95"-15,0 0-34 16,0 0-1-16,-100-1-9 15,68 19 0-15,-3 8 3 16,2 4 5-16,2 9 0 16,1 4 0-16,3 10 1 15,7 0 9-15,6 6-8 0,6 1 7 16,8-4 7-16,0 2 15 16,8-4-4-16,14-4-18 15,6-3 0-15,11-6 4 16,9-6 0-16,3-9-12 15,28-22-9-15,-14-4-164 16,-8-8-164-16</inkml:trace>
  <inkml:trace contextRef="#ctx0" brushRef="#br0" timeOffset="320405.0082">26649 6470 185 0,'0'0'1113'0,"0"0"-965"16,0 0-120-1,0 0-28-15,0 0-45 0,0 0 20 16,0 0 12 0,-8 84 6-16,13-36 7 0,1 6 1 15,1 1 5-15,-3-3-5 16,-2 3 1-16,-1-5-1 16,-1-9 0-16,2-3 0 15,0-13 1-15,-2-9-2 16,1-7 1-16,-1-9 9 15,2 0 162-15,1-19 7 16,4-12-121-16,5-10-36 0,1-6-13 16,7 6-8-1,2 6 8-15,4 11-5 0,3 8-4 16,8 12-1-16,1 4-7 16,-1 4-3-16,-1 16 0 15,-6 7 0-15,-9 3-5 16,-11-1-8-16,-8 5-5 15,-2-4 3-15,-15-5 16 16,-15 1 9-16,-10-8 1 16,-7-7 0-16,-8-4 1 15,0-7-1-15,4 0-54 16,8-19-108-16,15-5-138 16,17-1-579-16</inkml:trace>
  <inkml:trace contextRef="#ctx0" brushRef="#br0" timeOffset="320696.4483">27011 6317 1322 0,'0'0'180'0,"0"0"-122"15,0 0-44-15,110-10-14 16,-55 16 0-16,6 14-1 15,1 8 0-15,1 8-1 16,-3 7 2-16,-8 5-1 16,-10 6 1-16,-5 1 0 15,-13 2 1-15,-6 3 0 0,-11-1-1 16,-7 0 0-16,-6 2-1 16,-19-2 1-1,-7-2 0-15,-3-5 0 0,-3-6 0 16,1-6 0-16,5-9-18 15,4-21-104-15,9-9-87 16,13-2-414-16</inkml:trace>
  <inkml:trace contextRef="#ctx0" brushRef="#br0" timeOffset="321027.365">28566 6453 1390 0,'0'0'142'0,"0"0"-69"15,0 0-41-15,0 0-32 16,0 0-34-16,0 0 23 16,-111-10 5-16,56 28 6 15,-4 6 0-15,-1 7 1 16,3 7-1-16,9 6 0 15,11 4-1-15,10 0 1 16,12 4 0-16,12-1 5 16,3-2 4-16,17 0 3 0,14-6 9 15,9 1 7 1,11-6-5-16,4-5-15 0,2-8-8 16,25-14-5-16,-15-7-156 15,-10-4-340-15</inkml:trace>
  <inkml:trace contextRef="#ctx0" brushRef="#br0" timeOffset="321217.5283">28306 6825 1020 0,'0'0'212'0,"0"0"-13"16,0 0-22-16,0 0-35 15,0 0-61-15,0 0-47 16,129-62-21-16,-68 49-11 15,6 1-2-15,3 1-2 16,-3-2-23-16,19-7-77 16,-17 6-119-16,-9-3-164 0</inkml:trace>
  <inkml:trace contextRef="#ctx0" brushRef="#br0" timeOffset="321652.8891">29492 6330 1224 0,'0'0'175'0,"0"0"-92"15,0 0-76-15,0 0-7 16,-125 17 1-16,71 7 0 0,-2 7 0 16,2 9-1-1,6 6-7-15,7 8 7 0,9 2 0 16,12 6 0-16,10-1 6 15,10-2-4-15,0-4 5 16,23-2 5-16,5-6-1 16,8-4 5-16,3-7 5 15,2-6-7-15,-2-10-1 16,-2-10-5-16,-1-10 8 16,-4 0 3-16,-4-20-8 15,-7-6 15-15,-5-7-20 16,-7 0-4-16,-3-1 9 0,-1 8-2 15,2 3 63 1,3 3-24-16,7 4-19 0,7 2-20 16,9 3-9-16,13 2 2 15,8 2-2-15,10 2-7 16,7 4-7-16,2-2-47 16,23 3-95-16,-19-1-140 15,-14-1-659-15</inkml:trace>
  <inkml:trace contextRef="#ctx0" brushRef="#br0" timeOffset="321860.0416">29559 6863 970 0,'0'0'236'0,"0"0"-200"15,0 0-35 1,0 0 5-16,14 75 7 0,2-39 10 15,1 1 3-15,1 5-5 16,-2-2-15-16,-1 0-4 16,0-3-2-16,9-5-70 15,-3-8-155-15,1-12-666 0</inkml:trace>
  <inkml:trace contextRef="#ctx0" brushRef="#br0" timeOffset="322173.8888">29809 6162 1458 0,'0'0'201'0,"0"0"-33"15,0 0-78-15,0 0-52 16,0 0-38-16,0 0 0 15,0 0-14-15,0 20 12 16,0 12 1-16,0 6 1 16,4 5 6-16,1 3-5 15,-1 4 0-15,2 1-1 16,-2 2 1-16,2 1-2 16,3-2-6-16,30 4-125 15,1-13-191-15,7-19-682 0</inkml:trace>
  <inkml:trace contextRef="#ctx0" brushRef="#br0" timeOffset="323614.2784">31845 4380 201 0,'0'0'187'15,"0"0"-64"-15,0 0-6 16,0 0-42-16,0 0-22 15,0 0 6-15,102 81 18 16,-79-65 41-16,4 0-15 16,3-1-54-16,1 1-5 15,4 2-7-15,2 0-16 16,8 4-5-16,1 2 1 16,6 0 2-16,2 1-6 15,1 2 6-15,4 1 5 16,-1 1-2-16,0 3 10 0,-2 0 1 15,3 2-21-15,-1 3 7 16,-2 2 0-16,0 4-3 16,-1-1-15-16,-3 0 5 15,-5-1-5-15,-1-3 18 16,-6-1-6-16,-4-2-4 16,-2-1-9-16,0 1 1 15,-4 4 0-15,-4-2 0 16,-1 5 6-16,-1-4-6 15,-2 5 0-15,-2 0 0 16,0-1 0-16,0 2 1 16,-2-2 4-16,0 1-6 15,-5-4 1-15,0 1-1 0,-4-3 0 16,-3 3 1-16,-1 1-1 16,0 0 0-16,-1 2 0 15,-1 4 0-15,-3 1 0 16,0 0 0-16,0-3 0 15,0 2 0-15,0-4 2 16,0-1-2-16,0-2 0 16,0 3 0-16,0-1 0 15,-2 1 6-15,-5-3-6 16,-2 4 0-16,0-2 1 16,-6 1-1-16,0-1 0 15,-4-1 1-15,-1 3-1 16,-1-3 1-16,-1-2-1 0,0-1 0 15,1 1-1 1,-3-2 1-16,-1 3 1 16,-1-1-1-16,2 3 0 0,-3-2 0 15,1 4 0-15,-1-2 0 16,-3 2 0-16,2-3 0 16,-2-3 0-16,0-1 0 15,0-3 1-15,-1-3-1 16,-1 1 1-16,0 1 0 15,-1-2-1-15,-3 1 1 16,-2-1-1-16,-3 1 0 16,-2-3 1-16,-2-1-1 15,-1 1 1-15,0-6-1 16,-2 4 0-16,0-4 2 0,2 1-1 16,-3-2-1-16,-1-2 6 15,1 3-5-15,0-2 0 16,1-2-1-16,2 0 1 15,2-1 1-15,5-2-1 16,4 1-1-16,2-5 0 16,7 4-36-16,3-3-50 15,5-5-110-15,13-8-465 0</inkml:trace>
  <inkml:trace contextRef="#ctx0" brushRef="#br0" timeOffset="598793.1734">1957 5606 314 0,'0'0'203'15,"0"0"-105"-15,0 0-56 16,0 0-42-16,0 0-94 0</inkml:trace>
  <inkml:trace contextRef="#ctx0" brushRef="#br0" timeOffset="686191.959">10127 17141 468 0,'0'0'282'15,"0"0"-108"-15,0 0-101 16,0 0-42-16,0 0-2 16,0 0 20-16,3 0-3 15,-3 0-20-15,0 0-11 0,0 0-5 16,0 0-9 0,0 0-1-16,0 1 0 0,0-1-1 15,0 0-7 1,0 0-24-16,0 3-45 0,3-3-72 15,0 0-46-15,3-13-451 0</inkml:trace>
  <inkml:trace contextRef="#ctx0" brushRef="#br0" timeOffset="686843.838">13302 16906 848 0,'0'0'118'0,"0"0"-96"16,0 0-22-16,0 0 0 16,0 0 15-16,0 0-5 15,0 0 1-15,6 0-11 16,-6 0-9-16,0 0 8 16,0 0 0-16,0 0 0 15,0 2 0-15,0-2-9 16,0 0-23-16,0 0-15 15,0 0 11-15,0 0 9 16,0 0-31-16,0 5-38 16,0-2-73-16,0 1 29 0</inkml:trace>
  <inkml:trace contextRef="#ctx0" brushRef="#br0" timeOffset="695357.0942">10296 16741 130 0,'0'0'84'0,"0"0"-84"15,0 0-80-15,0 0-34 0</inkml:trace>
  <inkml:trace contextRef="#ctx0" brushRef="#br0" timeOffset="698273.0503">13068 15502 168 0,'0'0'170'0,"0"0"-121"15,0 0-36-15,0 0 3 16,0 0 40-16,0 0 6 16,0 0 10-16,13 2 10 15,-13-2-17-15,0 3-30 16,0-3-8-16,0 0-18 16,-16 0 8-16,-4 0-17 0,-5 0-93 15</inkml:trace>
  <inkml:trace contextRef="#ctx0" brushRef="#br0" timeOffset="699473.6407">9936 15222 32 0,'0'0'141'16,"0"0"-71"-16,0 0-37 15,0 0 42-15,0 0 53 16,0 0-57-16,0 0-41 15,3 10-15-15,-3-10-7 0,3 0 4 16,-3 0 2-16,0-10 5 16,0-3-19-16,0-7-267 0</inkml:trace>
  <inkml:trace contextRef="#ctx0" brushRef="#br0" timeOffset="700193.0885">12538 14228 152 0,'0'0'0'0,"109"-13"0"0</inkml:trace>
  <inkml:trace contextRef="#ctx0" brushRef="#br0" timeOffset="700705.3166">13526 14602 333 0,'0'0'119'16,"0"0"-90"-16,0 0-29 15,0 0-42-15,0 0-65 16,0 0 28-16,0 0-115 0</inkml:trace>
  <inkml:trace contextRef="#ctx0" brushRef="#br0" timeOffset="721961.3902">19012 15051 62 0,'0'0'0'0</inkml:trace>
  <inkml:trace contextRef="#ctx0" brushRef="#br0" timeOffset="727790.3057">13425 14555 560 0,'0'0'110'16,"0"0"-19"-16,0 0-57 15,0 0-27-15,0 0-6 16,0 0 1-16,0 0-1 16,0 0 1-16,0 0-1 15,4 0-1-15,-4 0-115 16,0 0-217-16</inkml:trace>
  <inkml:trace contextRef="#ctx0" brushRef="#br0" timeOffset="729671.2112">10906 17887 354 0,'0'0'235'16,"0"0"-105"-16,0 0 13 0,0 0-73 16,0 0-41-16,0 0-1 15,0 0-22-15,-6-20-6 16,6 20-1-16,0 3-15 16,3 7-2-16,13 1-26 15,26-1-95-15,0-3 0 16,1-7-490-16</inkml:trace>
  <inkml:trace contextRef="#ctx0" brushRef="#br0" timeOffset="780486.0159">17327 15192 403 0,'0'0'64'16,"0"0"-46"-16,0 0 3 0,0 0 35 15,-82-16 26 1,79 16-17-16,1 0-22 15,2 0-30-15,0 0-13 0,0 0 0 16,0 6-8 0,0 8 7-16,0 3-11 0,0 18-41 15,3-5-74-15,-1-3-283 0</inkml:trace>
  <inkml:trace contextRef="#ctx0" brushRef="#br0" timeOffset="780783.227">17849 16306 527 0,'0'0'108'0,"0"0"7"16,0 0-22-16,0 0-27 15,0 0-24-15,0 0-30 16,0 0-7-16,-19-26-5 16,19 26-99-16,0 3-36 0,3 4 21 15,4 5-120-15</inkml:trace>
  <inkml:trace contextRef="#ctx0" brushRef="#br0" timeOffset="780995.3776">18035 16596 681 0,'0'0'170'0,"0"0"-54"16,0 0-64-16,0 0-26 15,0 0-17-15,0 0-9 16,0 0-92-16,0 7-141 16,0-7-12-16</inkml:trace>
  <inkml:trace contextRef="#ctx0" brushRef="#br0" timeOffset="781281.1671">16486 17300 388 0,'0'0'74'15,"0"0"-45"-15,0 0-28 0,0 0 0 16,0 0 0-16,0 0 11 16,0 0 54-16,-9 7 28 15,9-7-35-15,0 0-37 16,0 3-14-16,0 0-8 16,0 7-16-16,0-3-71 15,-3-2-206-15</inkml:trace>
  <inkml:trace contextRef="#ctx0" brushRef="#br0" timeOffset="823001.38">29650 16709 347 0,'0'0'118'0,"0"0"-44"15,0 0 2-15,0 0 2 16,0 0-26-16,0 0-27 15,0 0-12-15,0 0 21 16,0 0-2-16,0 0-19 16,0 0-13-16,0 0 0 15,0 0-44-15,-3 6-57 16,-4 1 2-16,-2-6-59 0</inkml:trace>
  <inkml:trace contextRef="#ctx0" brushRef="#br0" timeOffset="824371.7755">29578 16633 529 0,'0'0'59'15,"0"0"-12"-15,0 0 26 16,0 0-63-16,0 0-10 15,0 0-38-15,0 0-1 16,1-17 18-16,-1 24 12 16,-6-3-7-16,0 2-1 15,-13-3-8-15,2-1-73 16,-2-2-247-16</inkml:trace>
  <inkml:trace contextRef="#ctx0" brushRef="#br0" timeOffset="825005.2224">26881 16530 5 0,'0'0'2'15,"0"0"16"-15,0 0 39 16,0 0 3-16,0 0-20 16,0 0-40-16</inkml:trace>
  <inkml:trace contextRef="#ctx0" brushRef="#br0" timeOffset="826279.1283">30950 16808 403 0,'0'0'48'15,"0"0"2"-15,0 0-37 16,0 0-13-16,0 0-23 16,0 0 7-16,0 0-143 15,-79 19 39-15</inkml:trace>
  <inkml:trace contextRef="#ctx0" brushRef="#br0" timeOffset="839503.5192">10014 16580 35 0,'0'0'306'0,"0"0"-246"16,0 0 5-16,0 0 55 15,0 0-62-15,0 0-27 16,0 0-12-16,0 0 4 15,0 0-5-15,0 0-7 16,0 0-4-16,0 0-1 16,0 0-5-16,0 0-1 15,0 0-6-15,0 0-48 16,-4 3-38-16,3 0-75 0,-1-1-48 0</inkml:trace>
  <inkml:trace contextRef="#ctx0" brushRef="#br0" timeOffset="845704.2235">10559 18690 134 0,'0'0'267'0,"0"0"-160"15,0 0-64-15,0 0-27 0,0 0-16 16,0 0 0-16,-1 0-18 15,1 0-13 1,0 0 12-16,0 0 12 0,0 0 7 16,0 0 1-16,0 0-1 15,0 1 0-15,0 0 0 16,0-1 1-16,0 2 1 16,0 1-1-16,0 0 7 15,0-1 5-15,0 3 5 16,0-2-8-16,0 4-8 15,0-3 2-15,0 2-4 16,-9-3-86-16,-1-3-64 0</inkml:trace>
  <inkml:trace contextRef="#ctx0" brushRef="#br0" timeOffset="993731.3943">1696 5631 214 0,'0'0'321'15,"0"0"-175"-15,0 0-48 16,0 0-18-16,0 0 18 15,0-73 0-15,0 60-27 16,-3 3-39-16,0 2-24 16,-3-3-8-16,3 2-155 15,-3 1-630-15</inkml:trace>
  <inkml:trace contextRef="#ctx0" brushRef="#br0" timeOffset="994441.9001">1624 5416 664 0,'0'0'273'0,"0"0"-72"16,0 0 1-16,0 0-17 15,0 0-38-15,0 0-55 16,0 0-40-16,-34-10-27 16,34 10-10-16,0 0-15 15,0 0-6-15,0 8-7 16,3 7 12-16,6 7 1 16,5 8 0-16,0 3 7 0,0 7-6 15,2 2 1-15,-2 2-1 16,2 1 6-16,-1 2 0 15,1-4-6-15,-2 1 0 16,7-2-1-16,-2-2 1 16,-1 0-1-16,4-7 1 15,-4-4-1-15,2-5 1 16,-4-8 1-16,-4-4 9 16,-1-7-3-16,-3-2-7 15,-2-3 14-15,2 0 23 16,5-4 16-16,8-9 1 15,6-4-21-15,3-2-15 0,7-4-13 16,3-3 3-16,4-1-7 16,3-6 5-16,3-1-4 15,2-1 6-15,0-2-3 16,-4 1-6-16,1-1 1 16,-4 1 1-16,1 4-2 15,-7 1 0-15,-3 4 0 16,-8 2-1-16,-1 5 1 15,-9 6 0-15,-5 2 0 16,-4 5 1-16,-6 3 0 16,-1 3-1-16,-2 1-1 15,0 0-16-15,0 0 3 16,0 0-4-16,0 0 0 16,0 0-17-16,0 0-38 15,-2 0-16-15,-1 3 8 0,-1 4 11 16,-7 1-79-16,-14 9-60 15,1-4-118-15,-3-3-563 0</inkml:trace>
  <inkml:trace contextRef="#ctx0" brushRef="#br0" timeOffset="995330.4884">1902 5712 202 0,'0'0'722'0,"0"0"-616"16,0 0-89-16,0 0-17 15,0 0-1-15,0 0 1 16,0 0 1-16,40 48-1 16,-34-38 4-16,-3-2-4 15,-3 0 1-15,0 1 31 16,-1 1 67-16,-11-1-50 15,-3-2-22-15,1-3 2 16,1-4 21-16,-2 0-8 16,3 0 13-16,5-4-15 15,4-3 43-15,3-3 5 16,0 1-24-16,5-1-31 16,6 2-21-16,4-1-12 15,0 5-2-15,-3 1-8 16,1 3 8-16,-5 0-15 0,-4 0-4 15,-1 9-12-15,-3 0-8 16,0 4 5-16,0-1 36 16,-7-4 0-16,-8 1 7 15,3-8 4-15,-3 2 6 16,-3-3 1-16,4 0 8 16,4-9-6-16,6-1-2 15,4-1-18-15,0-2 0 16,7 2-1-16,8 0-23 15,5 3-51-15,5 2-72 16,-1 2-114-16,-8 1-140 0</inkml:trace>
  <inkml:trace contextRef="#ctx0" brushRef="#br0" timeOffset="995944.219">2267 5568 565 0,'0'0'150'15,"0"0"69"-15,0 0-73 16,0 0-44-16,0 0-11 16,0 0-38-16,0 0-31 15,30-27-22-15,-30 30 5 0,0 4-5 16,0 6 2-16,0-2 4 15,0 2 4-15,0-2-2 16,-4-1 5-16,-2-2 6 16,-3-2-1-16,0-2-3 15,-3-2-3-15,0-2 6 16,-3 0-2-16,0-5 5 16,3-5 1-16,2 0-4 15,4 1 9-15,6 2 13 16,0 0 14-16,0 3-22 15,3-2-21-15,10 2-11 16,-1 2-1-16,2 1-10 16,-1 1 1-16,-1 0-4 15,-6 0-13-15,0 6 1 16,-6 2-15-16,0 2-8 0,-9 1 31 16,-6 1 18-16,-7 0 3 15,-2-4 4-15,6-3-5 16,-3-5 9-16,9 0-1 15,0-2 8-15,9-8 14 16,3-1 3-16,2-2-29 16,14 1-5-16,5 1-1 15,0 2-9-15,1 2 8 16,-7 6-12-16,-6 1 3 16,-6 0-15-16,0 0-8 15,-3 0 2-15,0 5-12 16,0 1 30-16,-3-2-5 15,-4-4-34-15,1 0-100 0,1-1-348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4T06:54:32.7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2681 14479 929 0,'0'0'232'0,"0"0"-133"16,0 0 44-16,0 0-9 15,0 0-2-15,0 0-46 16,1-10 11-16,-1 6-58 16,0 4 11-16,0-3-4 15,0 0-33-15,0 3 34 16,0-2-33-16,0 0-14 15,0 2 39-15,0-3-37 16,0 3 6-16,0 0-4 16,0 0 12-16,0 0-29 15,0 7 13-15,2 13-9 16,1 13-11-16,0 3 26 16,0 11-6-16,-3 2 0 0,0 1 17 15,0 2-18-15,0-5 1 16,0-1 0-16,-6-2-8 15,0-6 10-15,-2-4-2 16,5-7 0-16,0-11-94 16,-1-6 6-16,1-4-115 15,-9-12 2-15,0-11 102 16,-6-6-485-16</inkml:trace>
  <inkml:trace contextRef="#ctx0" brushRef="#br0" timeOffset="479.54">2333 14634 1231 0,'0'0'154'0,"0"0"51"15,0 0-68-15,0 0-80 0,0 0 19 16,0 0-43-16,88-76 6 16,-46 63-3-16,7 4-30 15,5 2 15-15,1 0-21 16,6 0 0-16,-4 1-9 15,-2 2 9-15,-7 1-23 16,-8-3-11-16,-4 2-16 0,-11-3 17 16,-4 1 5-16,-6-1 10 15,-3 1 7-15,-6 5 11 16,-4-2 0-16,-1 3 0 16,-1 0 5-16,0 0-6 15,0 3 1-15,0 11 0 16,0 9 38-16,2 4-12 15,-2 9 1-15,0 1 2 16,0 8-29-16,0-1 30 16,-5 1-30-16,-4 5 7 15,0-4 5-15,-1 1-5 16,1-5-7-16,-2-5 0 0,5-11 5 16,2-9-6-1,1-4 1-15,3-10 0 0,0-3-4 16,0 0 4-16,13-3 0 15,5-13 0-15,6 0-6 16,6-1-6-16,6-3 8 16,-2 3-33-16,3 0 11 15,11-5-119-15,-9 2-97 16,-6 3-418-16</inkml:trace>
  <inkml:trace contextRef="#ctx0" brushRef="#br0" timeOffset="857.1622">3424 14773 1365 0,'0'0'177'0,"0"0"-111"16,0 0 17-16,0 0 10 16,0 0-49-16,107-27-19 15,-77 11 26-15,-2 0-50 16,-5-1 19-16,-1 1-15 15,-8 2 5-15,-6-3 9 16,-6 1-13-16,-2 2-5 16,-5 2-2-16,-14 2 5 0,-5 4-4 15,-7 6 0-15,-5 3 3 16,-3 14-15 0,-4 8 12-16,3 5 0 0,1 4 8 15,9 5-7-15,9-2 12 16,9-2 11-16,12-1-24 15,0-4 31-15,15-1-25 16,15-6-6-16,10 0 18 16,8-9-18-16,7-4-50 15,27-10-95-15,-13-7-225 16,-8-13-579-16</inkml:trace>
  <inkml:trace contextRef="#ctx0" brushRef="#br0" timeOffset="1198.8712">3916 14667 1318 0,'0'0'179'15,"0"0"-108"-15,-42 73 51 16,23-33-60-16,5-1-24 16,1 4 16-16,7-7-54 15,3-3 11-15,3-6 1 16,3-8-9-16,13-5 32 15,1-4-13-15,10-7-10 16,1-3 30-16,2-10-41 16,0-9 21-16,-8-15 3 15,-4-6-25-15,-12-9 0 16,-6-1-30-16,-6 1-32 16,-12 4 60-16,-4 11 4 0,-2 10 1 15,2 8 29 1,2 7 9-16,1 4 0 0,2 3-41 15,1 2 0-15,2 0-12 16,-5 9-59-16,4 4-140 16,3-2-320-16</inkml:trace>
  <inkml:trace contextRef="#ctx0" brushRef="#br0" timeOffset="1823.8919">3046 15054 408 0,'0'0'384'0,"0"0"-130"16,0 0-21-16,0 0-34 15,0 0-77-15,0 0 12 16,0 0-68-16,-3-27-12 16,3 21-21-16,0 2-32 15,0-5 24-15,6 2-25 16,0-3 0-16,-1 1-8 15,2 2 9-15,-1 0-1 16,0 0 0-16,-3 4 2 16,0 0-5-16,0 3 3 0,-3 0-3 15,3 0-8-15,0 0-3 16,4 10 14-16,1 4 0 16,1 4 1-16,4 2 7 15,-4 0-8-15,0 1 0 16,0 1 7-16,-3 4 0 15,-3 1-7-15,0 12 0 16,0-2-196-16,-3-10-384 0</inkml:trace>
  <inkml:trace contextRef="#ctx0" brushRef="#br0" timeOffset="3042.9495">4164 14948 532 0,'0'0'79'0,"0"0"-6"15,0 0-6-15,0 0 16 0,0 0 37 16,0 0-29 0,0 0 11-16,6 0-8 0,-6 0-21 15,0 0 8-15,0 0-21 16,0 0 1-16,0 0 16 15,0 0-37-15,0 0 20 16,0 0 0-16,0 0-29 16,0 0 21-16,0 0-28 15,0 0-13-15,0 0 35 16,0 0-45-16,0 0 17 16,0 0-5-16,0 0-4 15,0 0 1-15,0 0-5 16,0 0-4-16,0 0 35 15,0 0-36-15,0 0 11 16,4 0-2-16,2-3 5 0,0-7-13 16,3 0-1-16,3-4 0 15,0-2 4-15,0-3-3 16,6-5-1-16,-3-3 0 16,4-5 9-16,-1-1-9 15,-3-1 0-15,-2 2 0 16,-7 5 6-16,0 4-5 15,-4 9-1-15,-2 6 0 16,0 4 13-16,0 1-19 16,0 3 6-16,0 0 0 15,0 0-19-15,-2 0 12 16,1 0-4-16,-4 0 11 16,5 0-30-16,0 5 30 0,0 2-15 15,3 0-2 1,8 0 3-16,5 3 6 0,4 0 8 15,-1 3 0-15,3 0 9 16,-2 1-9-16,-1 1 0 16,-4 2 0-16,-3 3-3 15,-3 3 4-15,-6 3-1 16,-3 4 0-16,0 4 9 16,0-2-27-16,0-2-5 15,0-10-128-15,3-10-63 16,10-10-129-16,1 0-149 0</inkml:trace>
  <inkml:trace contextRef="#ctx0" brushRef="#br0" timeOffset="3370.5823">4683 14795 986 0,'0'0'207'0,"0"0"-130"0,0 0 78 16,0 0-46-16,82 0-32 15,-61 0 37-15,3 0-79 16,-5-2 4-16,-2-1-2 15,-4 0-37-15,-7 2 37 16,0-5-25-16,-6 3 4 16,0-1 57-16,-9-3-72 15,-9-2-1-15,-7 5-4 16,-4 4-15-16,2 0 7 16,-1 10 6-16,3 10-3 15,4 6-5-15,6 1 4 0,3 3 10 16,9-1 0-16,3-3 8 15,0-2 9-15,12-1-11 16,6-7 1-16,6-2 15 16,4-4-22-16,5-4-23 15,1-6-106-15,12-23-138 16,-10-3-103-16,-9-7-478 0</inkml:trace>
  <inkml:trace contextRef="#ctx0" brushRef="#br0" timeOffset="3933.0918">5029 14694 1107 0,'0'0'136'0,"0"0"-20"16,0 0-21-16,0 0-4 0,88 46-36 15,-67-20-40 1,-6-2 21-16,-5 2-36 0,-5 1 1 16,-4 2 15-16,-1-8-15 15,0-2 19-15,0-3 48 16,-6-6-21-16,-1-7 10 15,1-3-23-15,0 0-3 16,0-16-9-16,0-7-22 16,6 0-14-16,0-4 6 15,3 1-3-15,15 5-3 16,6 6 14-16,1 2 0 16,5 9 1-16,0 4 5 15,-2 0-6-15,-1 10 3 16,-3 7 13-16,-3 2-17 0,-5 1 1 15,-4 3 0-15,-3-3-9 16,-2-7 16-16,-5 0-7 16,1-6 0-16,-3-4 13 15,0-3-8-15,0 0-4 16,0-13 45-16,-7-10-18 16,-1-10-28-16,5-7-71 15,0-3 18-15,3 7 15 16,0 7 37-16,14 9 1 15,-1 6 0-15,5 7 17 16,0 7-6-16,1 0-10 16,-1 7 4-16,0 13 5 15,-3 7 0-15,1 5-10 0,-5 8 0 16,-1 0 0-16,-7 3 9 16,0-1-9-16,0-5 0 15,-3-10-9-15,3-8-1 16,11-19-157-16,-4 0-141 15,2-19-384-15</inkml:trace>
  <inkml:trace contextRef="#ctx0" brushRef="#br0" timeOffset="4128.8018">5832 14585 1620 0,'0'0'221'0,"0"0"-41"16,0 0-69-16,0 0-63 0,0 0 6 15,0 0-52-15,0 0 4 16,7 0-6 0,-4 0-9-16,3 3-2 15,0 7-58-15,2 4-70 16,-5 18-18-16,-2 1-197 0,-1-6-339 0</inkml:trace>
  <inkml:trace contextRef="#ctx0" brushRef="#br0" timeOffset="4264.7083">5878 14822 1162 0,'0'0'385'0,"0"0"-219"16,0 0-44-16,0 0-75 16,0 0-47-16,0 0-111 15,0 0-282-15</inkml:trace>
  <inkml:trace contextRef="#ctx0" brushRef="#br0" timeOffset="4813.6198">3822 15299 986 0,'0'0'129'16,"0"0"33"-16,0 0-8 15,0 0-6-15,0 0-30 16,0 0-60-16,0 0-15 16,58 0-37-16,-19-1 16 15,13-2 13-15,8 0-34 16,16-1 11-16,20 1-12 15,20-4 8-15,5-2-5 0,-2 1-3 16,-9-1 0-16,-17 2-6 16,-5 0 9-16,-3 1-9 15,-16 0-28-15,-11 2-24 16,-12 1 30-16,-4 0-38 16,4-1 23-16,2 1 35 15,1 0-44-15,-4-1 18 16,-8 4-27-16,2-3-62 15,-11 3-73-15,-8 0-331 0</inkml:trace>
  <inkml:trace contextRef="#ctx0" brushRef="#br0" timeOffset="5546.2845">6546 14667 1247 0,'0'0'146'0,"0"0"-38"16,0 0 69-16,0 0-50 15,0 0-72-15,0 0-54 16,0 0 15-16,97-66-16 16,-55 56 6-16,10 0 7 15,-2 1-12-15,2 2-1 16,-3 0 0-16,-4 1 7 0,-6 2-17 16,-11 1-53-16,-7-1-102 15,-12 4-10-15,-9 0-94 16,-3 0-61-16,-11 0 102 0</inkml:trace>
  <inkml:trace contextRef="#ctx0" brushRef="#br0" timeOffset="5858.6747">6845 14571 523 0,'0'0'168'15,"0"0"-41"-15,0 0 66 16,0 0-87-16,0 0 13 16,0 0-22-16,-55 96-35 15,55-62 18-15,0 8-44 16,0 2 12-16,0 5-5 15,0 1-42-15,0-1 20 0,-11 0-21 16,-7-5 0-16,-3-4 14 16,-4-5-6-16,1-8-4 15,3-7 0-15,5-7 5 16,7-7 6-16,0-3-1 16,9-3 5-16,0 0 29 15,0 0-29-15,9-3 22 16,6-4-41-16,7-1 9 15,5 1-10-15,6-3 1 16,4-2 0-16,5 3-14 16,4-1 14-16,17-9-102 15,-11 5-75-15,-7-2-350 0</inkml:trace>
  <inkml:trace contextRef="#ctx0" brushRef="#br0" timeOffset="6173.8954">7452 14519 1187 0,'0'0'120'0,"0"0"-100"16,0 0-9-16,-79 22-3 15,52-2-8-15,-3 0 0 16,5 0 9-16,1 4-21 15,3 2 12 1,6 3 0-16,5-1 22 16,4 1-6-16,6 4 38 0,0 2 17 0,0 2-6 15,0 3 24-15,6-4-33 16,1 1-35-16,-4-1 7 16,0-3-22-16,-3 0-6 15,0-7 0-15,0 1-22 16,-31 0-100-16,1-5-124 15,-3-8-409-15</inkml:trace>
  <inkml:trace contextRef="#ctx0" brushRef="#br0" timeOffset="6345.8882">7000 14898 1463 0,'0'0'179'15,"0"0"-131"-15,112-62 88 16,-51 35-83-16,0 4-17 15,5 3 16-15,-5 4-51 16,-6 6-2-16,11 6-17 16,-14 1-232-16,-13 3-537 0</inkml:trace>
  <inkml:trace contextRef="#ctx0" brushRef="#br0" timeOffset="6894.8805">8604 14578 1570 0,'0'0'162'0,"0"0"-135"16,0 0-9-16,-112 27-18 15,79-5 0-15,0 8 0 16,8 4 8-16,7 1-19 16,9-1 11-16,6-1 0 0,3-1 28 15,9-5-13-15,15-3 24 16,1-7-27-16,8-5 1 16,3-9-5-16,6-3-8 15,4-6-5-15,-4-14-7 16,-5-6-8-16,-7-8 7 15,-11-5-9-15,-8-4-61 16,-11 1-15-16,0 4-30 16,-20 5 128-16,-8 8 17 15,-5 11-17-15,-4 4 9 16,-2 7-9-16,-9 3-11 16,8 6-71-16,9 1-435 0</inkml:trace>
  <inkml:trace contextRef="#ctx0" brushRef="#br0" timeOffset="7198.0203">8547 14317 1232 0,'0'0'175'16,"0"0"-5"-16,0 0-47 15,0 0-77-15,0 0-28 16,0 0-2-16,-27 83 50 0,17-43-31 16,-2 6 6-16,1 7 17 15,1 0-43-15,1 5 24 16,0-1-27-16,2 2-3 16,4-3 14-16,3-2-23 15,0-2 1-15,0-5 2 0,3-5 4 16,7-5-7-16,5-11 0 15,0-3-85-15,16-10 12 16,-1-9-180-16,-2-4-257 0</inkml:trace>
  <inkml:trace contextRef="#ctx0" brushRef="#br0" timeOffset="7369.9049">8949 14654 1575 0,'0'0'222'16,"0"0"-177"-16,0 0 21 16,0 0-40-16,0 0-20 0,0 0-12 15,0 0-17-15,10 3-151 16,-7 14-40-16,-3 0-389 0</inkml:trace>
  <inkml:trace contextRef="#ctx0" brushRef="#br0" timeOffset="7541.7731">8953 14945 1373 0,'0'0'227'0,"0"0"-115"16,0 0 37-16,0 0-114 16,0 0-14-16,0 0-14 15,0 0-7-15,43 3-35 0,-32 4-250 16,-4-1-582-16</inkml:trace>
  <inkml:trace contextRef="#ctx0" brushRef="#br0" timeOffset="8729.1415">10078 14485 880 0,'0'0'405'0,"0"0"-297"16,0 0-4-16,0 0-28 15,0 0-14-15,0 0-59 16,-75-35 5-16,62 35-7 16,-2 0 2-16,0 0-3 15,0 9 0-15,-7 11 9 16,-2 7-15-16,-6 8 6 0,6 9 0 16,-3 3-9-16,8 5 24 15,10 0-15-15,3-2 20 16,6-4-8-16,0-6 26 15,12-7-22-15,4-3 7 16,4-7 27-16,2-6-49 16,-1-8 11-16,0-5-6 15,-2-4 3-15,2 0 7 16,-6-13-16-16,-1-11 1 16,-1-9-2-16,-1-6-11 15,-2-7-11-15,-4 6-10 16,2 3 9-16,1 7 22 15,1 11 2-15,2 6-28 0,-1 6 27 16,5 4-28 0,0 3-21-16,1 0-59 0,8 4-67 15,-10 6-141-15,0-1-364 0</inkml:trace>
  <inkml:trace contextRef="#ctx0" brushRef="#br0" timeOffset="8932.302">10033 14770 1144 0,'0'0'140'15,"0"0"-83"-15,0 0-21 16,0 0 12-16,-3 83 25 16,9-54-40-16,3 0-4 15,6 1-3-15,0-3-18 0,1-1-8 16,-2-3-21-16,2 1-99 15,-7-8-127-15,0-7-522 0</inkml:trace>
  <inkml:trace contextRef="#ctx0" brushRef="#br0" timeOffset="10959.1593">10611 14756 939 0,'0'0'128'0,"0"0"-21"15,0 0-21-15,0 0-24 16,0 0-17-16,0 0-6 16,0 0 22-16,4 0-16 15,-4 0-11-15,3 0 10 16,0 0-43-16,3 0 9 15,6 0 2-15,15 4-2 16,7 2 73-16,17-2-30 16,19-4-34-16,21 0 26 15,-3-7-45-15,-9-3 1 0,-12 0 1 16,-19 0 12-16,7-3-20 16,-5 0 6-16,-9 0-35 15,-14 0 22-15,-15-1-47 16,-12-3-10-16,-3 1-64 15,-18 2-38-15,-9 2 121 16,0 5 32-16,5 4 19 16,4 3 46-16,9 0 7 15,9 0 2-15,3 0-19 16,6 7 16-16,15 8 39 16,7 2-32-16,2 3-24 15,-3 0 28-15,0 1-48 16,-3 1-2-16,-5-2-12 0,-10 3 7 15,-9-3-9-15,0 2 1 16,-12 2-130-16,-40 9 10 16,3-6-76-16,1-8-443 15</inkml:trace>
  <inkml:trace contextRef="#ctx0" brushRef="#br0" timeOffset="11448.6906">12104 14558 1378 0,'0'0'218'0,"0"0"-139"15,0 0 80-15,0 0-71 16,0 0-75-16,0 0 0 15,-82 3-13-15,40 27 0 0,-3 6-10 16,-4 14 10-16,0 9 0 16,7 2 0-16,10 4 0 15,15-6-9-15,8-3 9 16,9-9 0-16,9-10 3 16,12-11 6-16,4-6-9 15,5-4 1-15,-2-9 12 16,-1-4-6-16,-5-3-7 15,-2-8-9-15,-1-11-3 16,-9-14-11-16,0-3-49 16,0-10-42-16,-7 3 39 15,3 6 75-15,0 8 53 16,1 9 2-16,4 7 2 16,1 6-56-16,7 4 10 15,1 0-11-15,6 3 9 0,6 0-15 16,1 0 6-16,2 0-60 15,10-3-42-15,-9-1-180 16,-9 1-335-16</inkml:trace>
  <inkml:trace contextRef="#ctx0" brushRef="#br0" timeOffset="11622.3582">12101 14886 801 0,'0'0'292'0,"0"0"-192"15,0 0-2-15,-3 76 18 16,6-47-10-16,9-2-46 16,-1 3-12-16,2-2-48 15,-4 2-9-15,-2 11-10 16,-4-9-123-16,0-9-362 0</inkml:trace>
  <inkml:trace contextRef="#ctx0" brushRef="#br0" timeOffset="11887.9907">12406 14169 735 0,'0'0'1068'16,"0"0"-921"-16,0 0-112 15,-4-76 13-15,1 72 0 16,3 4-47-16,-4 0-1 16,-2 16-11-16,0 11 5 15,0 13-13-15,-3 6 20 16,0 11-1-16,3 2 0 16,3 27-77-16,3-11-184 0,0-18-541 15</inkml:trace>
  <inkml:trace contextRef="#ctx0" brushRef="#br0" timeOffset="13511.087">15152 14436 1662 0,'0'0'181'0,"0"0"-130"15,0 0-32-15,0 0-18 16,0 0-2-16,0 0-201 16,0 0-164-16,3 16-35 0</inkml:trace>
  <inkml:trace contextRef="#ctx0" brushRef="#br0" timeOffset="30669.109">13461 14630 1061 0,'0'0'161'15,"0"0"-28"-15,0 0-20 16,0 0-17-16,0 0-67 16,0 0-1-16,0 0-14 15,0-3-2-15,0 13-21 16,0 10 9-16,0 7 0 15,0 7 78-15,0 8-13 16,0 5-12-16,0-2-6 16,0 1-46-16,0-6 31 15,2-3-32-15,1-8 0 0,1-6-7 16,1-3 8-16,1-9-1 16,-6-3 0-16,3-4-4 15,0-4-43-15,0 0-91 16,6-33-13-16,-1-6-151 15,-2-4-617-15</inkml:trace>
  <inkml:trace contextRef="#ctx0" brushRef="#br0" timeOffset="30965.9782">13596 14512 1101 0,'0'0'165'0,"0"0"-117"16,0 0-2-16,0 0 24 0,0 0-45 15,0 0 28 1,0 0-19-16,-12-26-27 0,0 25 8 16,-5-2-15-16,4 0 0 15,-3-1-8-15,0-2 8 16,2-4 0-16,5-4 0 16,0 2 13-16,6-1-13 15,3 3 6-15,0 0 31 16,0 3-7-16,12 4-30 15,0 2-11-15,5 1 11 16,3 0-22-16,-2 11 15 16,3 16-83-16,-3-2-87 15,-8-1-231-15</inkml:trace>
  <inkml:trace contextRef="#ctx0" brushRef="#br0" timeOffset="31441.6944">13931 14654 1324 0,'0'0'188'16,"0"0"-118"-16,0 0 83 16,0 0-74-16,0 0-40 15,0 0-27-15,0 0 38 16,-16-27-50-16,-3 27 1 15,-5 0-1-15,-3 13 6 16,-3 1-13-16,1 2 7 0,9 1 0 16,-1 0-15-16,10-1 15 15,7 0-1-15,4-5 1 16,0 2-19-16,4-6 13 16,12 2-7-16,3 1 7 15,1-3-10-15,6 2 17 16,-4 1-1-16,4 3 0 15,-4-2 11-15,-1 2-18 16,-3 1 7-16,0 2 0 16,-6 3-13-16,-6 1 13 15,-2 3 0-15,-2-2 0 16,-2 1 1-16,0-2-2 0,-12 0 1 16,-3-3 0-1,-6-1-3-15,-1-5 15 0,-2-3-12 16,3-4 0-16,-3-4 1 0,5 0-7 15,-4-22-121-15,7 2-155 16,7 0-337-16</inkml:trace>
  <inkml:trace contextRef="#ctx0" brushRef="#br0" timeOffset="32254.2122">14776 14198 1288 0,'0'0'147'16,"0"0"-86"-16,0 0-61 0,0 0-38 15,0 0 36-15,0 0-1 16,6 106 3-16,-3-56 38 16,0 6-32-16,-3 0 30 15,3 4-26-15,-3-1-8 16,0-4 6-16,1-4-6 16,1-6-2-16,1-5 0 15,1-7 13-15,-3-9-17 16,-1-5 4-16,2-8 0 15,-2-2-5-15,1-8 17 16,-1-1-11-16,2 0 28 0,3 0-17 16,-2-7 118-1,6-7-82-15,1-9-39 0,0-6 13 16,7-5-15 0,-2-5-3-16,2-1-4 0,2 0 12 15,0 4-9-15,-3 3-3 16,1 7 0-16,-4 10-12 15,-3 5 18-15,-4 1-6 16,1 7 0-16,-7 3-3 16,3 0-7-16,-3 0-6 15,3 10-6-15,3 7 7 16,1 5 12-16,-3 8 3 16,2 1 0-16,2 4 10 15,1 2-13-15,0-1 3 16,-3-3 0-16,1-1-7 0,3-5 8 15,0-3-1-15,-1-1 0 16,1-9 12-16,-1-2-15 16,-2-5 3-16,6-4-15 15,3-3-55-15,9-10-102 16,-1-12-122-16,-3-2-780 0</inkml:trace>
  <inkml:trace contextRef="#ctx0" brushRef="#br0" timeOffset="32644.853">15419 14585 582 0,'0'0'738'0,"0"0"-635"15,0 0 21-15,0 0 2 16,0 0-69-16,0 0-55 16,0 0 3-16,-76 30-5 15,54 5 0-15,0 2-7 16,8 2 20-16,8-2-13 15,3-3 18-15,3-2-17 16,6-5 36-16,10-7-8 16,3-5-1-16,7-5 16 15,1-6-44-15,-1-4 22 16,3-7-9-16,-1-12-5 16,-4-11 15-16,-8-7-23 15,-2-5 1-15,-14-5-2 16,0-2-9-16,-8 5-10 15,-8 9 19-15,-6 11 2 0,-2 8 7 16,-1 12-8-16,2 4 0 16,-6 1-12-16,6 18-3 15,-1 2-46-15,9 5-82 16,9-3-68-16,6 0 12 16,16-6-121-16,13-4 24 15,1-9-275-15</inkml:trace>
  <inkml:trace contextRef="#ctx0" brushRef="#br0" timeOffset="33293.0571">15658 14565 995 0,'0'0'237'0,"0"0"-76"16,0 0 21-16,0 0-41 0,0 0-90 16,0 0-27-16,0 0-3 15,88 10-9-15,-75 10-7 16,-1 3-5-16,-1 6 13 15,-4 1-9-15,-1 0-4 16,-3-1 0-16,0-5-1 16,-3-1 8-16,3-9-7 15,-3-4 0-15,0-5 1 16,0-5 3-16,0 0 2 16,1-3-1-16,2-16 27 15,6-8-32-15,5-6 0 16,2-6-16-16,3-1 10 15,7 7-8-15,1 7 14 16,-2 9 0-16,-2 4 1 0,-1 12 10 16,-5 1-10-16,2 0-1 15,-6 14-6-15,-3 9-10 16,0 4 16-16,-3 2 0 16,-4 4-7-16,0-6 12 15,-3-4-6-15,3-4 1 16,0-9 0-16,0-3-10 15,-3-7 22-15,4 0-9 32,2-10 17-32,4-10-12 0,3-9-16 15,1-5 8-15,0-6-36 16,4 5 35-16,-2 2-25 16,2 9 26-16,-1 8-1 15,0 3 13-15,-1 3-9 0,-3 6-3 16,-1 4 1-16,-2 0-4 15,1 7 4-15,-2 10-1 16,-3 2 0-16,1 8 9 16,-4 3-11-16,-2 5 2 15,-1-1 0-15,0 3-10 16,0-1 11-16,0 3-1 16,0-6 0-16,2-3 10 15,4-7-23-15,5-4-98 16,20-17-106-16,-1-2-86 15,3-4-493-15</inkml:trace>
  <inkml:trace contextRef="#ctx0" brushRef="#br0" timeOffset="33652.4337">16739 14543 1277 0,'0'0'122'16,"0"0"-73"-16,0 0-48 15,-107 79-1-15,75-44 0 16,9 2 12-16,7-5-9 16,6-1 3-16,9-2 10 15,1-3 40-15,1-6-21 16,16-6 19-16,2-4 36 16,3-7-60-16,5-3 12 15,5-3-16-15,-4-17-26 0,2-9 34 16,-6-5-34-16,-6-9-10 15,-8-3-31-15,-7-1-37 16,-3 5 45-16,0 8 24 16,0 9 9-16,-8 8 80 15,-3 7-18-15,2 6-29 16,-5 4-33-16,-2 0 0 16,1 1-32-16,-6 15-95 15,5 7-81-15,4-3-73 16,5 0-231-16</inkml:trace>
  <inkml:trace contextRef="#ctx0" brushRef="#br0" timeOffset="34482.2683">16908 14585 1083 0,'0'0'259'0,"0"0"-149"15,0 0 81-15,0 0-142 16,0 0-12-16,0 0 23 15,0 0-50-15,58-46 19 0,-44 46-29 16,-1 6-6-16,-1 14-8 16,1 3 15-16,-2 4-1 15,-2 2 0-15,-3 4 11 16,-2 1-12-16,-4-5 1 16,1-2 0-16,-1-1-9 15,0-10 11-15,0-3-2 16,0-6 0-16,0-7 12 15,0 0-7-15,0-10 0 16,2-14 1-16,5-8-12 16,5-11-27-16,8 0 8 0,2-2 25 15,4 11 0 1,1 4 20-16,-2 10 2 0,-1 8-16 16,-5 8 36-16,-6 4-41 15,0 0 5-15,0 4-6 16,-7 12 5-16,0 10-13 15,-3 4 8-15,-3-1 0 16,0 5-4-16,0-1 5 16,0-7-1-16,0-6 0 15,0-7 8-15,0-3-9 16,0-7 1-16,1-3 0 0,1 0 13 16,3-9-11-16,0-11 17 15,6-9-19-15,2-5-13 16,5-3 12-16,3 1-8 15,2 6 9-15,2 1-2 16,1 11 4-16,1 0-2 16,-1 7 19-16,-3 2-18 15,-5 8 30-15,-1 1-31 16,-5 0 0-16,-1 4-5 16,-1 12 12-16,-4 5-7 15,0 4 0-15,-3 5 12 16,0 1-14-16,-3 4 2 15,0-1 0-15,0 2-7 16,0 0 8-16,0-6-1 16,0-4 0-16,8-6-3 0,4-7-25 15,23-13-99-15,-2 0-111 16,0-13-256-16</inkml:trace>
  <inkml:trace contextRef="#ctx0" brushRef="#br0" timeOffset="34857.2737">18042 14492 803 0,'0'0'652'0,"0"0"-562"15,0 0-84-15,0 0 0 0,-88 56 0 16,52-22 2 0,3 4-6-16,5 2 5 0,8-3 2 15,13-7 14-15,4-1 3 16,3-9 5-16,6-3 48 15,13-5-14-15,4-5 6 16,7-7-19-16,-2 0-46 16,5-12 34-16,-3-11-36 15,-4-8-2-15,-3-8-1 16,-8-8-1-16,-8-2-23 16,-7 3 4-16,0 7 14 15,-2 8 5-15,-9 11 1 16,-1 7 9-16,-6 6 2 15,3 7-12-15,-5 0 0 16,4 10-8-16,0 7-106 0,3 6-39 16,9 1-108-16,5 15-33 15,18-2-3-15,0-8-234 0</inkml:trace>
  <inkml:trace contextRef="#ctx0" brushRef="#br0" timeOffset="35158.7657">18112 14753 51 0,'0'0'176'0,"0"0"24"16,0 0-5-16,0 0-64 15,0 0 67-15,0 0 26 16,85 40-28-16,-75-43 29 16,3-11-73-16,6-6-65 15,-2-6-12-15,6 0-47 16,-2-8 13-16,0 1 3 16,1 4-30-16,-4 3 52 0,0 6-35 15,-6 6-16-15,-1 5 32 16,-1 2-47-16,-4 4 10 15,-3 0-10-15,-3 3 3 16,3 0-16-16,-3 0 10 16,4 10-4-1,3 5-8-15,2 9 14 16,4 2 1-16,-3 5 0 0,0 4-47 0,4 2-21 16,4-5-46-16,-1 2-85 15,21-9-57-15,-9-5-247 16,3-10-234-16</inkml:trace>
  <inkml:trace contextRef="#ctx0" brushRef="#br0" timeOffset="35440.0154">18840 14536 1545 0,'0'0'204'15,"0"0"-112"-15,0 0-92 16,0 0 1-16,0 0-9 0,0 0 16 15,3 91 17-15,-3-54 1 16,-3 10-6-16,-7 2 16 16,-1 3-29-16,2 5 3 15,-1-1-10-15,4-4 6 16,3-2-6-16,0-11 0 16,3-5 0-16,0-9-6 15,0-3 5-15,0-7-8 16,6-11-72-16,-3-4-173 15,1-14 32-15,-1-8-456 0</inkml:trace>
  <inkml:trace contextRef="#ctx0" brushRef="#br0" timeOffset="35674.3948">18837 14611 656 0,'0'0'1103'0,"0"0"-946"15,0 0 4-15,0 0-107 16,0 0-53-16,98-63 32 15,-66 63-33-15,-7 0 0 16,-2 3-1-16,-7 8-5 16,-7 5-1-16,-6 1 7 15,-3 6-25-15,-9-1 24 16,-17-1-64-16,-3 2 8 16,-4-6 27-16,-2-4-23 15,6-11-13-15,-7-2-79 16,9-9-93-16,8-11-470 0</inkml:trace>
  <inkml:trace contextRef="#ctx0" brushRef="#br0" timeOffset="36120.8329">19219 14251 1595 0,'0'0'200'0,"0"0"-82"16,0 0-84-16,0 0-34 15,0 0-7-15,0 0-5 16,-22 106 24-16,0-30-5 16,-4 17 2-16,0-4-8 15,9-16 2-15,9-24-2 0,5-10-1 16,1 0 0-16,2 2 14 16,0-2-15-16,0-6 1 15,0-10 0-15,2-9-9 16,1-9 19-16,2-5-7 15,1-8 28-15,4-16-31 16,5-13-22-16,3-5-49 16,2-1 39-16,2 10 32 15,-3 6 18-15,-1 8 20 16,3 12 4-16,-7 3-41 16,1 4 23-16,2 0-14 15,-2 11-9-15,2 5 22 16,2 4-11-16,0-3-11 15,2 0 10-15,-3 1 0 16,6-4-9 0,-4-4-2-16,2 0 1 15,1-7-13-15,3-3 8 16,-1-6-71-16,8-35-77 0,-12 2-240 16,0-4-562-16</inkml:trace>
  <inkml:trace contextRef="#ctx0" brushRef="#br0" timeOffset="36308.3356">19650 14601 1224 0,'0'0'239'16,"0"0"-30"-16,0 0-115 16,0 0-81-16,0 0 9 15,0 0-22-15,0 0 51 0,8 83 18 16,-5-51-47-16,1 2 6 16,-1 2-28-16,0-3 10 15,0 0-26-15,3-3 11 16,3-10-80-16,9-11-124 15,-3-5-135-15,2-4-248 0</inkml:trace>
  <inkml:trace contextRef="#ctx0" brushRef="#br0" timeOffset="36448.9691">19843 14416 1657 0,'0'0'193'16,"0"0"-57"-16,0 0-89 15,0 0-47-15,0 0-75 16,0 0-27-16,0 0-148 0,0 93-279 0</inkml:trace>
  <inkml:trace contextRef="#ctx0" brushRef="#br0" timeOffset="36745.8424">20106 14465 1378 0,'0'0'233'0,"0"0"-42"16,0 0-150-16,0 0-14 16,-85 30-18-16,56-9-9 15,3 4 3-15,11 5 10 16,8-3-4-16,7 2-9 16,3 4 0-16,12-2 25 0,9-2-24 15,-2 4 14-15,1 0-9 16,-3-4 7-16,-4-2-6 15,-6-3-7-15,-4-1 0 16,-6-7-9-16,0 0 15 16,-16-6-6-16,-7 0 0 15,-9-9-26-15,0-1 10 16,-14-11-134-16,10-9-151 16,6-5-477-16</inkml:trace>
  <inkml:trace contextRef="#ctx0" brushRef="#br0" timeOffset="37402.0345">20353 14578 1390 0,'0'0'221'16,"0"0"-20"-16,0 0-56 16,0 0-97-16,88-17-19 15,-79 21-29-15,-6 16 6 16,-2 6-12-16,-1 7 6 15,0 4 0-15,-10 5 2 16,-2 1-2-16,1-4 0 16,4-5 0-16,1-7 8 15,3-4-17-15,-1-11 9 16,4-8-5-16,0-4-6 0,0 0 22 16,0-10-9-16,7-13-2 15,6-13-26-15,10-7-6 16,3 0-53-16,3 4 85 15,-7 12 8-15,1 10 10 16,-6 10 11 0,-5 7-10-16,-2 0-8 15,-3 14-17-15,-4 6 6 16,-2 9-8-16,1 1-6 0,-1 3 15 16,1 0-1-16,1-6 0 15,0-1 11-15,0-9-19 16,0-8 8-16,0-5 0 15,-2-4 16-15,5 0 4 16,2-1 68-16,2-18 28 16,9-14-107-16,7-9-9 0,-1-5-1 15,5 1-47-15,-1 3 47 16,-4 16-23-16,-4 10 24 16,-9 10 0-16,-5 7 10 15,-1 0-22-15,-3 17 5 16,-2 10-9-16,1 7 5 15,-2 5 14-15,0 4-3 16,0 3 0-16,0-3 15 16,0-1-8-16,0-2-7 15,6-9 0-15,9-5 26 16,4-3-17-16,11-7 15 16,8-2-14-16,8-5-10 0,27-9-13 15,-7-9-212 1,-8-11-1366-16</inkml:trace>
  <inkml:trace contextRef="#ctx0" brushRef="#br0" timeOffset="38167.6891">23110 14426 1397 0,'0'0'164'16,"0"0"-81"-16,0 0 7 15,0 0-23-15,0 0-51 0,0 0-5 16,0 0 24-16,-33 49-12 16,26-9-7-16,-4 6 46 15,1 4-55-15,2 6 14 16,2 3-18-16,3 1 5 15,3 0 10-15,0 2-17 16,0-2 0-16,11-4 19 16,3-10-12-16,6-3 1 15,4-9 7-15,6-8-14 16,7-3 38-16,8-7-20 16,4-9-12-16,8-7-8 15,2 0-30-15,-1-10-32 0,7-33-52 16,-16 4-236-1,-16-2-664-15</inkml:trace>
  <inkml:trace contextRef="#ctx0" brushRef="#br0" timeOffset="38698.9358">22911 14790 1395 0,'0'0'202'15,"0"0"-75"-15,0 0-48 16,0 0-49-16,94-13-21 16,-23 9 1-16,-4-2-10 15,7-1-11-15,1 3 11 16,-14-6-60-16,3 0-8 0,-6-6 1 16,-9 0-50-16,-11-8 20 15,-10-6-47-15,-10 0-112 16,-9 1 80-16,-9 3 176 15,0 9 125-15,0 10 54 16,-2 5-111-16,-4 2-26 16,-1 6-36-16,0 14 60 15,-1 7 50-15,1 8-30 16,-4 8-20-16,1 3-20 16,1 4-45-16,-4 3 24 15,2 0-25-15,-2-4 7 16,4-5-10-16,0-11 3 15,3-7 0-15,-3-6 0 0,6-13-1 16,3-1-31 0,0-6-31-16,9-3 37 0,10-10-23 15,13-4-15-15,7 4 64 16,5 3 1-16,1 6 6 16,-1 4 52-16,-2 0-6 15,-4 7-5-15,-3 6-8 16,-3 1-39-16,-10-1-1 15,1 0 0-15,-4-2-83 16,-7-3-179-16,-5-1-780 0</inkml:trace>
  <inkml:trace contextRef="#ctx0" brushRef="#br0" timeOffset="39058.3161">24070 14925 1455 0,'0'0'169'15,"0"0"-137"-15,0 0 38 16,87-23-41-16,-54 16 16 16,3-5 27-16,-7 1-47 15,-3-2 6-15,-5 0 5 16,-6-1-34-16,-8-3 29 16,-7-3-23-16,0-2-8 15,-15 2 3-15,-11 0-3 16,-7 7-23-16,-3 7 14 15,-5 6-12-15,3 0 14 16,-1 22 7-16,8 5 0 0,8 5-13 16,8 5 13-16,11 0 0 15,4-1-3-15,6 4 9 16,18-8-6-16,9-1 0 16,4-5-19-16,9-6 6 15,3-8-116-15,4-8-87 16,-6-4-34-16,13-19-134 15,-15-8 187-15,-8-10-166 0</inkml:trace>
  <inkml:trace contextRef="#ctx0" brushRef="#br0" timeOffset="39511.7812">24560 14726 985 0,'0'0'243'16,"0"0"38"-16,0 0-8 16,0 0-175-16,0 0-44 0,0 0-54 15,0 0 0-15,81 14-2 16,-68 12-6-16,-3 3 7 15,-1 5 1-15,-1-1 0 16,-2-2-10-16,-3-3 10 16,-2-4 0-16,-1-11 0 15,0-3-4-15,0-8 2 16,2-2 2-16,-1 0 0 16,4-9 33-16,4-17-33 15,4-8 0-15,7-14-1 16,8-3-34-16,3-5 25 15,8 4-8-15,-3 8 18 16,-1 12 4-16,-5 9-3 0,-4 10 9 16,-10 9-1-1,-3 4 4-15,-7 0-26 0,-3 14 6 16,-3 9 5-16,0 6-18 16,0 7 21-16,-7 2-1 15,-6 4 0-15,1 3 13 16,3-1-14-16,-3-2 1 15,7-5 0-15,5-4-13 16,0-7 28-16,11-2-4 16,13-8 39-16,7-2-31 15,8-1 31-15,10-6-50 16,5-2 0-16,4-1-12 0,20 2-149 16,-14-5-171-1,-11 2-491-15</inkml:trace>
  <inkml:trace contextRef="#ctx0" brushRef="#br0" timeOffset="41229.4011">5099 15736 1030 0,'0'0'161'16,"0"0"-5"-16,0 0-9 15,0 0-47-15,0 0-7 16,0 0 7-16,0-2-43 15,0 2-2-15,0 0 16 16,0 0-36-16,0 0 11 16,0 0-38-16,0 0-2 15,0 10-12-15,0 7-3 16,0 6 6-16,0 13-4 0,0 5 8 16,0 7-1-16,0-2 0 15,0 1 1-15,0-5 6 16,0-5-7-16,6-7 0 15,-3-8-8-15,0-8 8 16,0-4-48-16,0-7-56 16,9-3-143-16,0-9 56 15,13-38 81-15,-1-2-149 16,-9-1-360-16</inkml:trace>
  <inkml:trace contextRef="#ctx0" brushRef="#br0" timeOffset="41448.1596">5265 15684 933 0,'0'0'297'0,"0"0"-167"15,0 0-8-15,0 0-27 16,0 0-60-16,89-3-14 16,-62 26 23-16,3 8-29 15,1 4 5-15,-4 8 10 16,-3 0-29-16,-6 4 11 16,-3 2-12-16,-11 4 6 15,-4 0-3-15,-7-3-3 16,-17-7-16-16,-10-4-53 15,-8-9-52-15,-27-7-27 16,8-7-185-16,6-12-264 0</inkml:trace>
  <inkml:trace contextRef="#ctx0" brushRef="#br0" timeOffset="41682.5335">4680 15586 378 0,'0'0'1113'0,"0"0"-1008"16,-106 2-90-16,61 18-2 16,5 17-7-16,0 19-6 15,17 23 11-15,13 21 7 16,10-5 44-16,15-19-32 16,10-26-14-16,5-17 22 0,13 3-37 15,20 7-1 1,28 3-40-16,16-12-81 15,-13-12-74-15,-22-15-488 0</inkml:trace>
  <inkml:trace contextRef="#ctx0" brushRef="#br0" timeOffset="42745.1683">6599 15863 1285 0,'0'0'167'16,"0"0"-79"-16,0 0-51 16,-96 13-36-16,48 7 13 15,-4 10-14-15,3 3 0 16,4 7-11-16,14 2 24 15,7 1 6-15,9-7 29 16,9-4-21-16,6-4 29 16,2-8-21-16,20-4-7 15,11-6 32-15,10-6-53 16,11-4 18-16,10 0-6 0,6-14-18 16,0-10 10-1,-7-1-11-15,-5-5 0 0,-9-2 1 16,-13-2 2-16,-15-6-6 15,-9-3 3-15,-12 3-54 16,-9 1-24-16,-15 9-31 16,-12 7 46-16,-10 11 38 15,-3 11-78-15,-2 1-17 16,-15 7-30-16,11 6-113 16,12 0-21-16</inkml:trace>
  <inkml:trace contextRef="#ctx0" brushRef="#br0" timeOffset="43042.0808">6530 15635 985 0,'0'0'126'0,"0"0"49"16,0 0-37-16,0 0 3 15,0 0 22-15,0 0-118 16,0 0-23-16,-36 0-22 15,36 34 1-15,0 11 21 16,0 11 3-16,0 14-17 16,0 13 33-16,3-7-35 15,3-7 12-15,0-10-14 16,3-16 7-16,-3 3-11 16,6 4 0-16,1-4-10 0,4-3 9 15,19-4-124-15,-8-9-90 16,5-12-163-16</inkml:trace>
  <inkml:trace contextRef="#ctx0" brushRef="#br0" timeOffset="43339.3866">7565 15755 310 0,'0'0'1057'16,"0"0"-1015"-16,0 0-19 16,-98 28-23-16,53 6 0 15,0 12 11-15,-7 20-10 0,9-3 37 16,9 3 6-16,4-1 11 16,12-11 41-16,3 2-64 15,9-3 21-15,6-7-16 16,3-3-36-16,18-7 26 15,10-6-27-15,11-8-21 16,7-8 20-16,39-14-116 16,-16-3-116-16,-2-13-371 0</inkml:trace>
  <inkml:trace contextRef="#ctx0" brushRef="#br0" timeOffset="43745.6511">7846 16127 1132 0,'0'0'135'0,"0"0"-97"16,0 0 5-16,0 0 24 15,0 0 8-15,0 0-32 16,0 0 3-16,67-16 21 16,-37-1-39-16,-2-6 4 15,-4-1-19-15,-3-1-4 16,-6 0 10-16,-9 0-18 15,-6 1-1-15,0 2 0 0,-6-1 0 16,-18 1-13 0,-6 7 1-16,-7 5-12 0,-9 6 16 15,1 4-2-15,-6 11 7 16,3 15-7-16,2 8 6 16,9 5 4-16,7 5 7 15,11 1-6-15,8-2 50 16,11-7-14-16,0-4-6 15,14-4 33-15,11-5-33 16,8-3 4-16,4-3-16 16,2-1-13-16,1-6-6 15,2-7 0-15,4-3-47 16,11-3-92-16,-9-10-177 16,-7-7-597-16</inkml:trace>
  <inkml:trace contextRef="#ctx0" brushRef="#br0" timeOffset="44839.0897">8365 16279 546 0,'0'0'175'16,"0"0"-143"-16,0 0-25 15,0 0-4-15,0 0 4 16,0 0-7-16,0 0 0 0,-10 0 1 15,10 0 3-15,0 0-4 16,0 0 0-16,0 0-3 16,0 0 3-16,0 0 0 15,0 0 0-15,0 0 1 16,0 0-4-16,0 0 3 16,0 0 0-16,0 0 16 15,0 0-14-15,0 0 7 16,0 0-9-16,0 0 1 15,0 0-3-15,0 0 3 16,0 0-1-16,0 0 1 16,0 0 6-16,0 0-4 15,0 0-3-15,0 0 1 0,0 0-9 16,0 0 14 0,0 0-6-16,0 0 10 0,0 0-8 15,0 0 11-15,0 0-13 16,0 0 0-16,0 0-8 15,-3 0 8-15,3 0 0 16,-2 0 0-16,2 0-39 16,-3 0-2-16,3 0-37 15,0 0-223-15</inkml:trace>
  <inkml:trace contextRef="#ctx0" brushRef="#br0" timeOffset="45838.7524">7767 16074 453 0,'0'0'101'0,"0"0"-81"0,0 0 12 16,0 0-21-1,0 0 18-15,0 0 53 0,0 0-5 16,-17-9 38-16,17 9 37 16,-3-1-62-16,-1 1-31 15,-2-3-30-15,0 0-29 16,-6 0 21-16,2 2-21 16,-4-2 0-16,1 0 9 15,4 2-8-15,0-1 44 16,6 1 32-16,3 1-20 15,0 0 16-15,0 0-1 16,0 0-47-16,0 0 6 0,0 0-24 16,0 0-4-16,6 0-3 15,3 0 9-15,7 0-15 16,4 7 6-16,2 3 0 16,2-3-6-16,-2 3 13 15,1-3-7-15,2-1 0 16,-4 1 10-16,1-4-14 15,-4 1 4-15,0-1-44 16,-3 0-14-16,0-1-63 16,0 3-28-16,-5-5-172 15,-4 0-479-15</inkml:trace>
  <inkml:trace contextRef="#ctx0" brushRef="#br0" timeOffset="46354.4001">8316 16346 1237 0,'0'0'242'0,"0"0"-47"16,0 0-53-16,0 0-76 15,0 0-66-15,0 0 1 16,0 0 7-16,-3 23-2 16,-5-4-6-16,-5 8 13 15,4 6-4-15,-3-4 30 0,2 4-39 16,2 1 1-16,-1-5 13 15,2-2-6-15,1-1-8 16,3-5 0-16,-3-3-23 16,3-4-39-1,3-7-174-15,0-4-171 0,0-3-787 0</inkml:trace>
  <inkml:trace contextRef="#ctx0" brushRef="#br0" timeOffset="46729.4065">8523 15814 1585 0,'0'0'160'0,"0"0"-91"15,0 0-27-15,0 0-20 16,0 0 3-16,0 0-24 15,0 0-1-15,66-20 0 16,-32 29 3-16,5 11-15 16,4 9 12-16,-4 9 0 15,0 10-6-15,0 3 19 16,-8 5-13-16,-4 0 3 16,-8 0 10-16,-11-4-5 15,-8-1-8-15,0 1 0 16,-17-2 11-16,-8-1-9 15,-8-2 18-15,-3-5 14 0,-1-8-34 16,0-5 30-16,1-6-30 16,6-6-11-16,5-10 10 15,11-7-57-15,4-12-59 16,10-9-402-16</inkml:trace>
  <inkml:trace contextRef="#ctx0" brushRef="#br0" timeOffset="46963.8018">9277 16170 1385 0,'0'0'189'16,"0"0"-134"-16,0 0 92 0,0 0-60 16,0 0-43-1,86-18-12-15,-47 13 15 0,1-1-47 16,5 2 12-16,-3 0-12 15,-2-2-11-15,-4 6-14 16,-8 0-131-16,-8 0-158 16,-10 0-375-16</inkml:trace>
  <inkml:trace contextRef="#ctx0" brushRef="#br0" timeOffset="47151.2872">9283 16319 1172 0,'0'0'185'16,"0"0"-66"-16,0 0 104 0,0 0-51 16,0 0-94-16,0 0-16 15,98-7-20-15,-56 0-42 16,0-1 27-16,4-1-27 16,-8 1-15-16,3 1-22 15,8-10-96-15,-10 7-185 16,-6-6-462-16</inkml:trace>
  <inkml:trace contextRef="#ctx0" brushRef="#br0" timeOffset="47620.0372">10124 16078 1164 0,'0'0'214'16,"0"0"-175"-16,0 0 53 15,0 0-54-15,0 0 2 16,0 0 61-16,0 0-12 16,58 0-13-16,-32 0-26 15,3-10-44-15,3 0 24 16,-2-4-24-16,-5-4-6 16,-7 1 26-16,-3-4-25 15,-8-2 21-15,-4-2-16 16,-3 1 2-16,-3-3-11 15,-13 4 3-15,-8 7 0 16,-1 3-10-16,-8 9 9 0,0 4 1 16,-1 0 0-1,-5 18-4-15,-3 10-7 0,-1 9 11 16,1 9 0-16,2 4-8 16,7-1 12-16,6 1-4 15,9-10 0-15,9-1 10 16,9-9 5-16,0-1-5 15,14-2 1-15,8-6 26 16,8-2-31-16,4 0 10 16,5-7-16-16,7-3-26 15,5-3-12-15,28-6-91 16,-18-13-249-16,-1-4-913 0</inkml:trace>
  <inkml:trace contextRef="#ctx0" brushRef="#br0" timeOffset="48151.4827">10585 16297 1033 0,'0'0'219'15,"0"0"-6"-15,0 0-14 16,0 0-98-16,0 0-14 15,0 0-9-15,0 0-50 16,9-84 9-16,8 65-36 16,5 2 9-16,5 1-3 0,1 5-7 15,-1 2 0-15,1 5 2 16,-1 4 5-16,-8 0-7 16,4 0 0-16,-7 6 1 15,-6 11-13-15,0 3 12 16,-10 2 0-16,0 6-6 15,-8 5-1-15,-14-1 7 16,-8 5 0-16,-4-4-3 16,-5-3-8-16,3 0 11 15,3-4 0-15,5-5-1 16,7-3 5-16,6-7-4 16,5-2 0-16,4-2-1 15,6-7-15-15,0 3 26 0,3-3-10 16,16 0 55-16,8 1-34 15,7 2 11-15,8-3-11 16,4 0-20 0,2 0 38-16,1 0-38 15,-4 0 10-15,1-4 0 16,-4-4 1-16,-6 3-11 0,0 2-1 16,-10 0-14-16,0 2 7 15,-3 1-99-15,-7 0-98 16,-6 2-562-16</inkml:trace>
  <inkml:trace contextRef="#ctx0" brushRef="#br0" timeOffset="51151.7995">12447 16088 1174 0,'0'0'571'15,"0"0"-504"-15,0 0-61 16,0 0 21-16,-84 25-27 16,62 5 0-16,-4 4 16 15,9 5-16-15,5 1 22 16,9-6 12-16,3-2-22 16,9-8 39-16,13-4-14 15,8-5-11-15,9-8 10 0,0-4-28 16,7-3 8-16,-1-5-4 15,-5-9-11-15,-5-9-2 16,-9 1-22-16,-10 1-19 16,-7 5 20-16,-4 6-14 15,-5 9 36-15,0 1-19 16,-5 7-36-16,-4 12 55 16,2 3-15-16,7 3 12 15,0-5-11-15,10-6-1 16,19-6 15-16,10-8 6 15,7-3-6-15,6-13 22 16,-1-12-22-16,1-1 0 16,-3-6 27-16,-10-5-26 15,-9-2 8-15,-12 1-9 16,-5-1 0-16,-5 5-7 0,-8 10-1 16,0 9-34-16,-5 13-74 15,-4 5-166-15,-4 0-331 0</inkml:trace>
  <inkml:trace contextRef="#ctx0" brushRef="#br0" timeOffset="51511.1854">13463 15780 1453 0,'0'0'188'16,"0"0"-137"-16,0 0-45 0,-22 90 45 15,-1-24 4-15,1 0-33 16,-4 0 18-16,3 3-39 16,1-16 11-16,2 0-12 15,8-10 9-15,1-14-6 16,7-9-3-16,4-10 0 16,0-10 7-16,0 0-6 15,12-9 36-15,9-12-31 16,9-1 7-16,7-2-25 15,4 4 12-15,0 7-3 16,-2 7-8-16,-2 6 11 16,-4 3 0-16,-4 13-1 15,-1 1-1-15,-5 4 1 16,3 4 1-16,-3 8-20 16,-4-3-140-16,-2-10-227 0</inkml:trace>
  <inkml:trace contextRef="#ctx0" brushRef="#br0" timeOffset="52011.1936">13925 16216 1470 0,'0'0'163'0,"0"0"-102"16,0 0-24-16,0 0-1 15,0 0 43-15,0 0-42 16,94-19 15-16,-62 6-41 15,-5-1-11-15,-5-5 25 0,-1 1-25 16,-12-4 16 0,-3-1-16-16,-6 3 16 0,0 3-14 15,-12 4-2-15,-9 11-2 16,-7 2-11-16,-5 9 6 16,-3 17 7-16,-2 8-1 15,9 2 0-15,5 3-7 16,8-3 8-16,13 1 0 15,3-7 1-15,10-4 0 16,15-3 37-16,8-9-1 16,9-4-37-16,0-9 31 15,4-1-31-15,2-8 2 16,-2-15-8-16,-4-6-7 0,0-9-5 16,-5-2-11-16,-5-5-16 15,-3 5 45-15,-11 11-13 16,-3 9 13-16,-6 10 6 15,-6 10-6-15,3 0 0 16,-3 19-1-16,-2 5 0 16,5 2-7-16,-3 7 8 15,-2-1 0-15,2-1-8 16,1 2 8-16,5-8-47 16,10-8-145-16,2-7-168 15,-3-10-312-15</inkml:trace>
  <inkml:trace contextRef="#ctx0" brushRef="#br0" timeOffset="52319.4839">14746 16161 1224 0,'0'0'175'16,"0"0"-146"-16,0 0 17 16,0 0 31-16,0 0 15 15,85 0 4-15,-64-1-46 16,0-8-21-16,-6-2 14 15,-7-4-30-15,-5-2 13 0,-3-7-18 16,-4 1 3-16,-12 0-3 16,-10 10-8-16,4 5 0 15,-10 8-8-15,6 8 9 16,-4 18-1-16,0 7 0 16,8 6 6-16,7-2 13 15,9 0-7-15,6-5 4 16,9-5 39-16,16-3-22 15,11-4 2-15,9-5-32 16,43-14-3-16,-15-1-92 16,0 0-481-16</inkml:trace>
  <inkml:trace contextRef="#ctx0" brushRef="#br0" timeOffset="52975.7436">16545 16141 1428 0,'0'0'86'16,"0"0"-86"-16,0 0 0 16,0 0 10-16,0 0 41 15,0 0 46-15,99 0-9 16,-61-8-57-16,3-7 21 16,-5-2-34-16,0-3-17 0,-13-3 15 15,-2-1-8-15,-10-3-3 16,-8 2-2-16,-3 1 6 15,-3 2 4-15,-21 5-13 16,-7 4 0-16,-11 6 3 16,-11 7 6-16,-3 4-9 15,0 19 0-15,3 6 0 16,11 8 11-16,5 5-10 16,16 2 15-16,9-2 30 15,12-5-16-15,0 0 17 16,18-5 3-16,11 1-33 15,7-6 33-15,9-7-49 16,7 0 0-16,7-7-1 0,2-5-51 16,27-8-63-1,-21 0-190-15,-7-5-553 0</inkml:trace>
  <inkml:trace contextRef="#ctx0" brushRef="#br0" timeOffset="53183.2097">17193 16170 1498 0,'0'0'211'16,"0"0"-163"-16,0 0-48 15,0 0 11-15,0 0 11 16,-3 79 5-16,-2-52 11 0,4 2 0 16,-5 2-38-16,3-1 14 15,0-2-14-15,3-1 0 16,-4-6-9-16,4 0-43 15,0-4-182-15,10-10-264 0</inkml:trace>
  <inkml:trace contextRef="#ctx0" brushRef="#br0" timeOffset="53370.718">17535 16408 1182 0,'0'0'326'0,"0"0"-238"16,0 0-64-16,0 0-8 15,0 0 9-15,0 0-6 16,0 0 18-16,-45 94-33 16,27-66 2-16,6 1-2 15,-4-2-4-15,5-5-79 16,6-4-107-16,4-8-175 16,1-10-614-16</inkml:trace>
  <inkml:trace contextRef="#ctx0" brushRef="#br0" timeOffset="53776.9746">17857 16263 1132 0,'0'0'363'16,"0"0"-311"-16,0 0-32 15,0 0 10-15,0 0-29 16,0 0 30-16,0 0 105 15,25-13-91-15,-5 2-11 16,3-5-34-16,6-1 11 16,-3-7-6-16,0-4 1 15,-8-3 1-15,-5-1-4 16,-5 2 7-16,-8 3-4 0,0 8-5 16,-3 6 14-16,-17 6 20 15,-3 7-34-15,-5 0-1 16,-3 1 0-16,3 19 12 15,-1 5-24-15,6 8 12 16,3 1 0-16,10 1 9 16,4 2 0-16,6-4-2 15,0 0 28-15,9-3-29 16,15-1 33-16,4-2-39 16,8-4-5-16,9-3-10 15,26-7-99-15,-8-3-137 16,-9-7-303-16</inkml:trace>
  <inkml:trace contextRef="#ctx0" brushRef="#br0" timeOffset="54078.4214">18395 16240 1490 0,'0'0'185'16,"0"0"-51"-16,0 0-99 15,0 0-17-15,90-20 7 16,-66 20-18-16,-2 0 2 15,-5 6-9-15,-4 7-6 16,-7 1-7-16,-6 6 0 16,-3 5-15-16,-23 3-8 15,-3 3-32-15,-7 0 67 0,4-4-12 16,9-4 13-16,9-6-16 16,8-4 13-16,6-4 3 15,4-5 44-15,18 2-16 16,11-3-22-16,8-3-6 15,40 0-104-15,-8-9-76 16,-8-4-334-16</inkml:trace>
  <inkml:trace contextRef="#ctx0" brushRef="#br0" timeOffset="54933.7692">19456 16190 481 0,'0'0'86'16,"0"0"50"-16,0 0 73 15,0 0-2-15,66-82-9 16,-63 65 39-16,-3-3-67 16,0 3-32-16,-20 1-33 15,-5 5-80-15,-14 6-3 16,-6 5-22-16,-5 0 0 16,-1 16 0-16,-1 11-1 15,13 6-1-15,9 2-2 16,17-1-5-16,13-1 9 15,3-4 12-15,27-2 18 0,7-4 6 16,12-7-35-16,8-6 13 16,4-7-12-16,-2-3 4 15,-2-3 8-15,-7-14-8 16,-8-5-4-16,-9-8-2 16,-7 0-3-16,-13 1 3 15,-5 4-7-15,-5 10 7 16,-3 11-15-16,0 4-10 15,-6 4-13-15,-6 16 22 16,-1 4-15-16,5 4 30 16,5-1 1-16,3-4 0 15,0-3-4-15,14-6 10 16,3-5-6-16,9-6 17 0,0-3-17 16,6 0 16-1,4-7-9-15,1-11-6 0,2-6 2 16,2-9-3-16,-3 0-18 15,-5 3 5-15,-11 3 1 16,-5 9 11-16,-11 11 1 16,-2 7-18-16,-1 0 17 15,-3 15-18-15,1 9 12 16,1 1 6-16,-1 4-6 16,2-1 7-16,0 2 0 15,2-6 1-15,1-2-8 16,5-2 7-16,19-6-66 15,-1-4-191-15,0-4-329 0</inkml:trace>
  <inkml:trace contextRef="#ctx0" brushRef="#br0" timeOffset="55276.2671">20371 16206 1326 0,'0'0'119'16,"0"0"-56"-16,0 0 56 15,0 0-8-15,0 0-1 16,0 0-24-16,83 3-58 16,-58-11 16-16,1-3-37 15,-4-5 10-15,-5-4 9 16,-7-1-25-16,-6-7 11 16,-4 1-12-16,-5 0-10 0,-13 7 1 15,-11 11 0 1,-5 9 0-16,-6 5 9 0,-4 22-23 15,1 10 21-15,2 2-2 16,9 3 4-16,12-3 9 16,12-1-3-16,8-7 30 15,12-2 17-15,17-1-30 16,18-3 19-16,22-6-30 16,29-6-12-16,17-12-1 15,4-1-106-15,-31-11-171 16,-27-8-798-16</inkml:trace>
  <inkml:trace contextRef="#ctx0" brushRef="#br0" timeOffset="55808.9181">21765 15972 1553 0,'0'0'207'0,"0"0"-169"16,0 0-20 0,0 0-2-16,0 0-15 0,0 0 61 15,-32 102-23-15,32-65-2 16,0-5 32 0,0 2-53-16,6-5 6 0,3 1-15 15,5-3 2-15,2-4-18 16,-2-4-4-16,3-2-85 15,8-10-24-15,-3-1-254 16,-3-6-324-16</inkml:trace>
  <inkml:trace contextRef="#ctx0" brushRef="#br0" timeOffset="55980.7812">21837 15754 1612 0,'0'0'222'15,"0"0"-177"-15,0 0-7 16,0 0-38-16,0 0-54 16,0 0-187-16,0 0-3 15,28 29-242-15</inkml:trace>
  <inkml:trace contextRef="#ctx0" brushRef="#br0" timeOffset="56433.0785">22317 15754 1393 0,'0'0'205'15,"0"0"-164"-15,0 0 75 16,0 0-108-16,0 0 3 0,0 79 11 16,-5-32 6-16,-4 11 34 15,0 6-46-15,-5-2-7 16,7-3 21-16,2-5-24 15,5-8-4-15,0-9 6 16,0-4 0-16,9-8 8 16,2-7-16-16,-4-2 0 15,1-11 12-15,-2 0-11 16,-1-5 18-16,-2-5-19 16,-1-10-11-16,-2-11-12 15,0 0-93-15,-5 2 4 16,-15 1 103-16,-9 9 7 15,-8 8 2-15,-8 3 11 16,-1 3-11-16,1 3 36 16,10 13-24-16,5 1-3 0,18 3 34 15,9-3-19-15,3 2 24 16,19-2 14-16,18-1-50 16,13-2 25-16,22-1-36 15,21-6-1-15,15-7-25 16,-1 0-124-16,-29-13-216 15,-26-6-740-15</inkml:trace>
  <inkml:trace contextRef="#ctx0" brushRef="#br0" timeOffset="56776.8351">22667 16200 1255 0,'0'0'167'16,"0"0"-34"-16,0 0 6 0,0 0-9 15,114 0-73-15,-72-9 0 16,-1-1-35-16,-4-1-22 16,-9-7 38-16,-7 3-23 15,-6-4-1-15,-11-1-5 16,-4 3-3-16,-3 0-12 16,-19 7 1-16,-11 7-22 15,-6 3 20-15,-4 7-7 16,1 16 14-16,4 4-1 0,8 2-7 15,7 1 7 1,14 0 1-16,9-1 0 0,0-2 39 16,20 0-13-16,10-1 2 15,7 0-13-15,6-6-15 16,4-3-1-16,3-7-69 16,18-10-72-16,-16 0-148 15,-7-7-400-15</inkml:trace>
  <inkml:trace contextRef="#ctx0" brushRef="#br0" timeOffset="57160.0035">23180 16098 459 0,'0'0'1262'0,"0"0"-1135"16,0 0 36-16,0 0-109 16,0 0-48-16,0 0 21 0,0 0-26 15,100 36 14-15,-80-19-9 16,-3 3 6-16,-2 0-3 15,-8-2-9-15,-2 2 0 16,-4-3-10-16,-1-3 11 16,0-1-2-16,0-7 1 15,0-5-35-15,0-1 25 16,0 0-5-16,7-7 15 16,-3-13-9-16,9-7 9 15,5-7-52-15,9 2 11 16,3 2 3-16,3 11 38 15,0 6-9-15,-3 10 9 16,-5 3 8-16,-4 10-7 16,-3 10 11-16,-5 2-3 15,-2 5 0-15,-5 0-1 0,-2 1-8 16,-4 2 0-16,0-1-12 0,0-1 12 16,0-5-46-16,0-6-114 15,7-4-108-15,4-13-318 0</inkml:trace>
  <inkml:trace contextRef="#ctx0" brushRef="#br0" timeOffset="57410.0043">23935 15777 1739 0,'0'0'188'0,"0"0"-136"0,0 0-52 16,0 0-8-16,0 73 7 15,0-30 2-15,0 7 25 16,0 3-1-16,0-1-13 16,0 1 15-16,0-4-27 15,0-5 0-15,0 1 0 16,0-5 0-16,-3-4-36 16,-12 1-61-16,-1-14-195 15,0-10-415-15</inkml:trace>
  <inkml:trace contextRef="#ctx0" brushRef="#br0" timeOffset="57722.547">23709 16191 1702 0,'0'0'199'0,"0"0"-103"16,0 0-79-16,124-24 8 15,-66 14-25-15,5 0 0 16,4 0-3-16,1 0 9 15,-9-2-6-15,-4-2 0 16,-11-3-53-16,-13 1 0 16,-10-1-160-16,-9 0-23 15,-6 8 110-15,-6 1 126 16,0 8 0-16,0 0 58 16,0 5-45-16,0 14 35 0,0 8 29 15,0 6-6-15,0 3 24 16,0 4-66-1,0-1 3-15,1 1-19 0,4-1-7 16,-1 1-12-16,-2-3-103 16,-2-11-173-16,1-10-429 0</inkml:trace>
  <inkml:trace contextRef="#ctx0" brushRef="#br0" timeOffset="57894.3883">24306 15694 1818 0,'0'0'240'15,"0"0"-196"-15,0 0-44 0,0 0-7 16,0 0-135-16,0 0 26 16,0 0-174-16,18 83-381 0</inkml:trace>
  <inkml:trace contextRef="#ctx0" brushRef="#br0" timeOffset="58135.4428">24699 15738 1400 0,'0'0'168'0,"0"0"-134"15,0 0 55-15,0 0-48 16,4 109 17-16,-4-63 14 0,0 9-24 15,0 2 15-15,0-4-41 32,0 2-20-32,0-4 6 15,-3-2-7-15,-3-3-1 16,-6-7 0-16,-3-2-66 0,-11-3-84 16,0-15-120-16,3-9-442 0</inkml:trace>
  <inkml:trace contextRef="#ctx0" brushRef="#br0" timeOffset="58479.1995">24421 16150 1675 0,'0'0'168'0,"0"0"34"16,0 0-145-16,88-23-51 0,-37 16 6 15,9 0-11-15,7-2-1 16,-3-1 0-16,-3 0 13 15,-1-3-24-15,-14 0 11 16,-7-1-50-16,-11-3 16 16,-5 5-7-16,-14 2 34 15,-2 1 5-15,-6 5 4 16,1 4 1-16,-2 0-3 16,0 0-18-16,3 4 18 15,-2 15-29-15,4 7 29 16,1 8-1-16,0 4 10 15,4 1 6-15,2 1-15 16,0 1 1-16,1-4 4 0,0-1-2 16,-3-5-6-1,-1-2-44-15,-2-9-223 0,-2-8-310 16</inkml:trace>
  <inkml:trace contextRef="#ctx0" brushRef="#br0" timeOffset="58651.0799">25148 15728 1744 0,'0'0'182'0,"0"0"-127"16,0 0-55-16,0 0-39 16,0 0-8-16,0 0-53 15,0 0 8-15,19 89-129 0,-11-56-301 16</inkml:trace>
  <inkml:trace contextRef="#ctx0" brushRef="#br0" timeOffset="59010.4644">25290 16038 679 0,'0'0'380'16,"0"0"-189"-16,0 0 73 16,0 0-110-16,0 0-40 15,0 0-41-15,0 0-42 16,94 20 21-16,-59-20-18 15,2 0-10-15,-1-4 21 16,-6-6-34-16,-5-7 10 16,-8 2-8-16,-8-5-5 0,-7 0-11 15,-2 3 3-15,-9 7-37 16,-17 3 21-16,-7 7-19 16,-6 0 27-16,1 17 7 15,-2 6-4-15,5 6-4 16,5 2 9-16,11 2 0 15,3-3 16-15,9-1-14 16,7-2 8-16,0 0-10 16,14 0 0-16,14-5-12 15,9-2-55-15,8-4-24 16,10-9-71-16,36-7-65 16,-13-7-80-16,-6-13-250 0</inkml:trace>
  <inkml:trace contextRef="#ctx0" brushRef="#br0" timeOffset="59249.4741">25904 15837 1149 0,'0'0'153'15,"0"0"-118"-15,-106 6 1 16,65 10 6-16,8 6-41 0,10 6 12 16,11-4 21-16,12 5-7 0,0 4 24 15,18-2 29-15,9 7 5 16,4-4-9-16,2 1-60 15,-3-4 0-15,-3-3-9 16,-9-1 3-16,-9-3-8 16,-7 2-2-16,-2-2 0 15,-19 1-10-15,-37 9 8 16,2-7-122-16,2-8-264 0</inkml:trace>
  <inkml:trace contextRef="#ctx0" brushRef="#br0" timeOffset="59921.3986">27121 16143 1418 0,'0'0'156'0,"0"0"-101"16,-91-10-48-16,44 10 2 15,-5 0 23-15,1 14 10 16,2 6 27-16,5 4-28 16,11 4-15-16,11 2 24 15,15-3-35-15,7-1 14 16,12 1 28-16,21-1-23 15,13-5 13-15,5-2-35 16,2-6-11-16,-2-7 25 16,-8-6-26-16,-7 0 13 15,-8-20 16-15,-7-8-29 16,-10-6 0-16,-11-5-13 0,0-1-33 16,-18 6 40-1,-12 6-35-15,-6 7-6 0,-15 2-48 16,7 8-215-16,13 1-377 0</inkml:trace>
  <inkml:trace contextRef="#ctx0" brushRef="#br0" timeOffset="60191.597">27490 15797 1243 0,'0'0'248'0,"0"0"-197"15,0 0-42-15,-97-46-9 16,55 43 0 0,0 3 0-16,5 6 0 0,3 20 7 0,8 8 8 15,6 13 63-15,8 8-12 0,4 7-24 16,8-2 15 0,0 3-36-16,4-4 4 0,10-6-6 15,0-3-18 1,-3-7 16-16,-1-4-17 0,-10 0-59 15,0-12-152-15,-8-10-173 0</inkml:trace>
  <inkml:trace contextRef="#ctx0" brushRef="#br0" timeOffset="60363.4746">26961 16140 1741 0,'0'0'199'0,"0"0"-158"15,0 0 6-15,129-29-46 16,-68 23-1-16,8 5 0 0,1 1-11 16,23-3-73-16,-19 0-275 15,-17-7-962-15</inkml:trace>
  <inkml:trace contextRef="#ctx0" brushRef="#br0" timeOffset="61058.5415">28466 15903 443 0,'0'0'962'0,"0"0"-877"32,0 0-57-32,-24-76-15 15,-2 52 10-15,-6 5-23 0,-13 8 1 16,-6 8-8-16,-7 3 5 15,-6 17 2-15,3 16 7 16,5 13-6-16,14 7 71 16,16 3-4-16,14 3-28 15,12-2 12-15,9-7-28 16,24-1 22-16,10-3-5 16,8-6-33-16,4-8 27 15,0-5-35-15,-3-13 0 16,-8-6 26-16,-8-8-26 0,-8-2 16 15,-3-18 6 1,-2-13-13-16,-3-6-10 0,-2-11 1 16,0-1-28-16,-4 4 28 15,-1 6-13-15,-1 8 13 16,2 8 0-16,3 11 1 16,7 4-4-16,4 10 3 15,5 0 0-15,3 3-12 16,0 9 2-16,-3 8-22 15,-3 11-97-15,-8-5-149 16,-10-2-363-16</inkml:trace>
  <inkml:trace contextRef="#ctx0" brushRef="#br0" timeOffset="61266.866">28424 16144 469 0,'0'0'886'15,"0"0"-805"-15,0 0 28 16,0 0 13-16,0 0-33 16,0 0-21-16,47 99-54 15,-28-66 4-15,1-3-18 16,0 6-6-16,1-2 3 16,9 11-144-16,-5-8-144 15,-1-12-343-15</inkml:trace>
  <inkml:trace contextRef="#ctx0" brushRef="#br0" timeOffset="61438.7483">29114 16448 598 0,'0'0'824'0,"0"0"-782"0,0 0-41 16,0 0 2-16,-19 76-3 15,5-49 0-15,-3 1 0 16,-2 3 2-16,-13 11-8 15,4-5-147-15,4-7-250 0</inkml:trace>
  <inkml:trace contextRef="#ctx0" brushRef="#br0" timeOffset="62199.2822">29747 15823 22 0,'0'0'1029'15,"0"0"-927"-15,0 0-46 16,0 0-48-16,0 0-7 15,0 0 3-15,-100-6 4 16,62 40 71-16,0 11 5 0,3 7-19 16,6 2 53-16,9-1-21 15,10-3-46-15,9-5-4 16,1-5-24-16,6-4 17 16,13-6-8-16,2 0-16 15,2-10 21-15,0-1-36 16,-2-9 9-16,-1-3 0 15,-2-7 1-15,-2 0-4 16,-1-7-7-16,-1-16 1 16,0-3-8-1,-2-7-46-15,0-1-17 16,-1 2 60-16,-1 5 0 0,2 7 10 16,5 5 26-16,6 8-25 15,9 4 5-15,7 3-6 16,8 0-7-16,1 10-15 15,3 2-77-15,5 5 0 16,-12-1-70-16,-11-6-138 0</inkml:trace>
  <inkml:trace contextRef="#ctx0" brushRef="#br0" timeOffset="62386.7873">29777 16182 1317 0,'0'0'148'16,"0"0"-96"-16,0 0 51 16,0 0-68-16,36 91-11 15,-20-64 0-15,-2 0-24 16,0 1 14-16,-3-2-14 16,0 1-80-16,-4-4-147 15,0-12-569-15</inkml:trace>
  <inkml:trace contextRef="#ctx0" brushRef="#br0" timeOffset="62652.4099">30014 14987 1692 0,'0'0'199'0,"0"0"-159"16,0 0-5-16,0 0-34 16,0 0-1-16,0 0 27 15,-4 120-26-15,20-38 15 16,0 17-11-16,0 4 2 16,-6-7-14-16,-7-7 7 15,-3-17-94-15,0-19-194 16,0-18-454-16</inkml:trace>
  <inkml:trace contextRef="#ctx0" brushRef="#br0" timeOffset="63323.8819">30672 16293 487 0,'0'0'1033'16,"0"0"-943"0,0 0-74-16,0 0 3 15,0 0-19-15,0 0 1 16,0 0 48-16,-4-70 1 0,11 56 8 16,6-5-17-16,3-4-41 15,-1-4 27-15,1-9-27 16,-2-7 0-16,0-3-11 15,-5-1-17-15,-1 8 2 16,-1 9 15-16,-5 11 10 16,-1 11-8-16,-1 8 9 15,0 0-44-15,0 8 18 0,-3 15-5 16,-4 10 31-16,3 6 0 16,0 2 6-16,4 4 4 15,0-2 0-15,0-6-9 16,8 2 13-16,5-6-14 15,2 0-54-15,11 0-122 16,-3-12-128-16,-2-6-713 0</inkml:trace>
  <inkml:trace contextRef="#ctx0" brushRef="#br0" timeOffset="63698.8873">31087 16140 1433 0,'0'0'176'0,"0"0"-134"16,0 0-11-16,0 0 46 0,0 0-8 16,0 0-32-16,0 0 21 15,87 0-43-15,-57-3 7 16,-1-1 0-16,-2-6-22 16,-3-2 32-16,-6-4-18 15,-5-5-12-15,-8-6 14 16,-5-3-16-16,-5-2-9 15,-18 5-6-15,-7 5-19 16,-8 12 32-16,-2 7-9 16,-5 3 5-16,5 20-6 15,3 6 0-15,5 7 12 16,10 3-1-16,7 1 10 16,11-1-4-16,4-3-5 15,0 0-15-15,19-4 14 0,11-2-36 16,9-4-10-16,11-6-116 15,37-10-54-15,-14-4-95 16,-4-3-77-16</inkml:trace>
  <inkml:trace contextRef="#ctx0" brushRef="#br0" timeOffset="63995.7667">31572 15734 954 0,'0'0'107'16,"0"0"-87"-16,-108-9 48 15,70 18-35-15,11 15 24 16,11 8-18-16,14 11-9 0,2 3 79 16,19 4-45-1,13 3 4-15,4-1-5 0,5-1-30 16,1-6 6-16,0-8-27 16,-5-4 0-16,-5-7 40 15,-9-3-8-15,-7-6-4 16,-8-7-26-16,-6-3-6 15,-2-3-8-15,-3-1 0 16,-15 0 0-16,-7 1 17 16,-8-1-17-16,-3-1 0 15,-2-2-31-15,-11 0-136 16,12-5-52-16,9-5-159 0</inkml:trace>
  <inkml:trace contextRef="#ctx0" brushRef="#br0" timeOffset="64276.0408">31933 15972 1416 0,'0'0'201'16,"0"0"-133"-16,0 0-68 15,0 0-10-15,0 0 9 16,0 0-12-16,-74 106 13 15,53-61 17-15,0 2 2 16,3-1 32-16,0 4-35 16,0-4-6-16,3-1-10 15,0 2 9-15,5-8-9 16,2-2 0-16,5-6-50 0,3-5-47 16,0-9-103-1,8-8-68-15,4-6-128 0</inkml:trace>
  <inkml:trace contextRef="#ctx0" brushRef="#br0" timeOffset="64526.0435">31891 15955 316 0,'0'0'1154'0,"0"0"-1000"16,8-79-46-16,-5 59-47 15,3 11-20-15,0 5-35 16,2 4 6-16,5 0-12 15,0 11-7-15,5 14-5 0,-3 6 0 16,-2 9 3-16,-5 5 7 16,-8-3-18-16,0-1 20 15,-11-6 0-15,-11-5 0 16,-6-6-4-16,-5-4 4 16,-3-7-31-16,2-4-89 15,7-5-138-15,11-1-263 0</inkml:trace>
  <inkml:trace contextRef="#ctx0" brushRef="#br0" timeOffset="64916.6745">32166 16048 834 0,'0'0'107'16,"0"0"51"-16,0 0-2 15,0 0-47-15,0 0-34 16,0 0-33-16,104 26-40 16,-80-26 17-16,-4-6-1 15,-6-11-7-15,-6-5 35 16,-5-5-46-16,-3-7-19 16,-6-1-13-16,-18 2-4 15,-6 6 27-15,-4 6-2 16,-5 12-5-16,-1 6 10 15,4 3-3-15,2 10 9 16,4 16 38-16,6 7 19 0,9 6 5 16,7 2 8-16,8 1-7 15,0 2 14-15,11-1-48 16,10-4-8-16,6-4 2 16,5-1-23-16,3-7-25 15,5-7-72-15,20-7-59 16,-11-9-59-16,-4-4-525 0</inkml:trace>
  <inkml:trace contextRef="#ctx0" brushRef="#br0" timeOffset="65167.872">32552 15783 1075 0,'0'0'124'0,"0"0"-76"16,0 0-47-16,0 0 31 15,-101 47 50-15,80-21 20 16,2 8-5 0,5 5-44-16,3 0-30 15,3 2 18-15,5 1-33 0,3 1 11 16,1-4 5-16,19-2-16 16,5-6 16-16,6-3-21 15,5-8-3-15,22-10-53 16,-10-6-148-16,-3-4-281 0</inkml:trace>
  <inkml:trace contextRef="#ctx0" brushRef="#br0" timeOffset="65417.8877">32773 15516 209 0,'0'0'496'15,"0"0"-380"-15,0 0 119 16,-1 72-99-16,1-28 8 16,1 1-12-16,8 9-60 0,3-1-3 15,-3 6-23 1,-1 1-38-16,0-4 13 0,-2 1-21 16,0-5 1-16,-4-9-5 15,-2-4 4-15,0-8-95 16,-2-6-147-16,-5-12-421 0</inkml:trace>
  <inkml:trace contextRef="#ctx0" brushRef="#br0" timeOffset="65730.3871">32664 15891 1169 0,'0'0'206'16,"0"0"-138"-16,0 0 83 15,0 0-65-15,0 0-86 0,84-10-16 16,-38 10 7-16,2 0-10 16,1 0 4-16,-6 0 15 15,-6 0-13-15,-7 0 12 16,-10 0 1-16,-6 0-15 16,-4-1 14-16,-7 0-9 15,-2 1 10-15,-1 0-1 16,0 2-31-16,0 20 20 15,0 8 2-15,-4 9 10 16,-2 4-6-16,1 0 7 16,-1 0-1-16,0-4 0 15,2 1-13-15,-1-14-166 16,4-3-221-16</inkml:trace>
  <inkml:trace contextRef="#ctx0" brushRef="#br0" timeOffset="65933.507">33021 15542 1476 0,'0'0'169'0,"0"0"-102"16,0 0-65-16,0 0-2 15,0 0-73-15,0 0-129 16,0 0 82-16,-8 27 24 0,-2 12-2 15,0-2-100-15,0-7-94 16</inkml:trace>
  <inkml:trace contextRef="#ctx0" brushRef="#br0" timeOffset="66417.8952">33013 15773 345 0,'0'0'335'16,"0"0"-123"-16,0 0-39 15,0 0-100-15,57 99-14 16,-48-61-23-16,-1 4-30 15,2 1 13-15,-3-4-13 16,4-2-3-16,0-7 4 16,0-8-1-16,-2-8 2 15,0-4-7-15,-5-7-1 0,1-3 28 16,-1 0 36 0,4 0 17-16,2-16-40 0,1-3-27 15,2-8 5-15,4-3-19 16,-2-2-84-16,1 5-60 15,-4 7 30-15,0 10 57 16,-5 9-1-16,-1 1-20 16,0 4 65-16,3 9 5 15,-1-2 8-15,1-1 0 16,1 0 1-16,3-4 28 16,1-2 58-16,-1-4-40 15,-1 0 19-15,-3 0-17 16,0-7-17-16,-6-6 17 15,-3-1-20-15,0-6-16 16,-6 0-13-16,-13 6-54 16,-5 5 37-16,-3 6-5 15,4 3 18-15,1 12 4 0,5 9 0 16,3 8 22-16,5-2 13 16,3-1-21-16,5 4 5 15,1-3-19-15,4-2-10 16,23 3-68-16,-2-7-112 15,4-3-79-15</inkml:trace>
  <inkml:trace contextRef="#ctx0" brushRef="#br0" timeOffset="66683.5188">33452 15600 74 0,'0'0'591'0,"0"0"-537"16,0 0 113-16,0 0-54 16,-70 75-44-16,54-29 31 15,2 6-22-15,3 5 14 16,3 4-42-16,3 3-35 16,2-4 12-16,2-7-27 15,-1-8 0-15,2-8-7 16,0-7 6-16,0-10-110 15,9-14-68-15,6-1-119 0,0-5-232 16</inkml:trace>
  <inkml:trace contextRef="#ctx0" brushRef="#br0" timeOffset="67042.9028">33519 15794 523 0,'0'0'159'15,"0"0"1"-15,-3 72-4 16,5-39-47-16,12 1-27 16,9-5 8-16,1 1-36 15,1-7-11-15,-1-7-11 16,-3-6-31-16,-5-7 31 16,-1-3-30-16,-3 0-2 15,-3-10-17-15,-2-7-27 16,-4 2-34-16,-3 1-73 0,0 8-73 15,-5 6 163-15,-6 10 61 16,1 20 13-16,-2 6 139 16,4 4-58-16,2-1-22 15,0 4-24-15,3-7-35 16,-2 1 38-16,0-4-39 16,-1-4-11-16,-2-8 4 15,-5-2-5-15,-3-8 0 16,-35-5-21-16,6-6-40 15,-4 0-221-15</inkml:trace>
  <inkml:trace contextRef="#ctx0" brushRef="#br0" timeOffset="69559.0082">4750 16947 788 0,'0'0'292'0,"0"0"-194"16,0 0-44-16,0 0-1 15,0 0-2-15,0 0-29 16,0 1 24-16,0-1 4 0,0 0-13 16,0 0 43-1,0 0-32-15,0 0 3 0,0 0 27 16,-6 0-77-16,-3-1 15 16,3-9 2-16,-1 0-4 15,4-1 42-15,3-1-55 16,0 2 8-16,3 3 2 15,13-2-10-15,5 5-1 16,3 4 0-16,6 0 0 16,-2 3-15-16,-1 11 8 15,-3 4 0-15,-6 6-7 16,-5 1 20-16,-7 7-16 16,-6 7-3-16,-3 1-67 15,-19 2 61-15,-5-1-3 0,-4-5 22 16,-2-5-8-1,0-3 16-15,6-12-8 0,6-3 0 16,8-3 10-16,8-9 23 16,5-1 0-16,0 0 35 15,8 0-3-15,14 0-64 16,11-7 22-16,9-3-11 16,4 1-3-16,3-3 2 15,-1 0-11-15,-2 2-30 16,-7-3-57-16,3-7-138 15,-14 5-56-15,-4 1-260 0</inkml:trace>
  <inkml:trace contextRef="#ctx0" brushRef="#br0" timeOffset="69777.7663">5102 16827 1255 0,'0'0'146'15,"0"0"-76"-15,0 0 57 16,0 0-117-16,0 0-10 15,0 0-1-15,0 0 1 16,91 33-6-16,-67-4 6 16,0 8 0-16,-5 0-4 15,-8 5 16-15,-5 2-20 16,-6 0 8-16,-3 4-72 16,-21-8-24-16,-24 3-136 15,2-11-118-15,4-15-159 0</inkml:trace>
  <inkml:trace contextRef="#ctx0" brushRef="#br0" timeOffset="70012.1532">4453 16643 1279 0,'0'0'153'15,"0"0"-90"-15,-112 19-41 16,66 14 7-16,7 6 10 15,8 15-14-15,11 5 58 16,10 7-7-16,10 1-24 16,15-4 7-16,22-4-58 15,26-3 21-15,34-13-3 0,28-7-18 16,12-17-2 0,-5-17-36-16,-38-2-172 0,-33-2-166 0</inkml:trace>
  <inkml:trace contextRef="#ctx0" brushRef="#br0" timeOffset="81776.0028">6546 16916 738 0,'0'0'602'16,"0"0"-524"-16,0 0-60 16,-110 32-18-16,83-17 29 0,2-1-18 15,8-1 13 1,1 2 19-16,4-1-33 0,-1 6 14 15,2 5-23-15,2 9 6 16,-1 6 44-16,1 1-1 16,6 1-19-16,0-4-5 15,3-4-26-15,0-7 32 16,0-5-24-16,12-2-7 16,1-6 27-16,7-4-28 15,5-4 12-15,8-6 7 16,7 0-18-16,2-6 31 15,1-8-31-15,-3-6 5 16,-1 1 7-16,-9-1-5 16,-3-3-8-16,-9 0 0 0,-5 0 14 15,-4-7-8-15,-3 0-6 16,-6-2 0-16,0-2-10 16,-6-1 16-16,-6 1-6 15,-7-2 0-15,-2 6 14 16,3 3-19-16,-3 4 5 15,3 6 0-15,2 5 7 16,2 5 2-16,-2-2-9 16,1 5 0-16,-3 1 0 15,-1 3-13-15,-1 0 2 16,-2 0-30-16,4 0 13 16,3 0-81-16,6 0-40 15,9 0-60-15,0 0-421 0</inkml:trace>
  <inkml:trace contextRef="#ctx0" brushRef="#br0" timeOffset="82197.9181">7419 16695 1245 0,'0'0'155'16,"0"0"-46"-16,0 0 37 15,-88 10-95-15,54 11-7 16,-5 11-14 0,-1 11-14-16,7 7 33 0,3 10-27 15,6 16 0 1,8-7 29-16,7 3-45 0,7-2 14 16,2-14-17-16,5 0 12 0,10-4-8 15,4-8-7 1,5-5-25-16,-3-4 24 0,6-6-61 15,1-8-74-15,15-10-83 16,-7-5-96-16,0-6-316 16</inkml:trace>
  <inkml:trace contextRef="#ctx0" brushRef="#br0" timeOffset="82635.4589">7819 16953 1182 0,'0'0'170'0,"0"0"5"16,0 0 20-16,0 0-122 15,0 0-6-15,-82-27-66 0,46 47 13 16,-4 7-14-16,-3 12 7 16,4 11-4-16,6 0-3 15,6 6 0-15,9-7 13 16,8-5-7-16,7-5 4 15,3-9-2-15,3-8 3 16,13-2 5-16,1-6-16 16,2-6 0-16,-4-3 2 15,6-5 11-15,-5 0-13 16,-1-3 18-16,-4-11-17 16,2-5-2-16,-7 0 1 15,-3-2 0-15,0 2-14 16,0 5 27-16,-3 3-13 0,3 2 1 15,1 5 8 1,7-3 1-16,1 2-10 0,10-2 0 16,5-2-13-16,6-1 14 15,4 0-1-15,2-1 0 16,1-2-23-16,2-2-42 16,4-9-172-16,-10 4-92 15,-11 3-485-15</inkml:trace>
  <inkml:trace contextRef="#ctx0" brushRef="#br0" timeOffset="82869.8071">7841 17168 1280 0,'0'0'152'0,"0"0"-89"16,0 0 5-16,0 0 33 0,0 0 20 15,-13 83-83-15,19-57 4 16,4 4-16-16,1 3-25 15,5-4 21-15,-4 1-22 16,6 0 0-16,-6-4-12 16,3-3-29-16,0-6-74 15,7-7-114-15,-7-7-155 16,3-3-341-16</inkml:trace>
  <inkml:trace contextRef="#ctx0" brushRef="#br0" timeOffset="83106.2169">8219 16904 1428 0,'0'0'260'15,"0"0"-233"-15,0 0 4 16,0 0-31-16,0 0 0 16,86 52 11-16,-59-18-10 15,-4 2 12-15,2 7 19 16,-7 1-30-16,-6 3 40 15,-6 0-32-15,-3 0-8 16,-3-5 9-16,-6-5-10 16,-11-1-1-16,-5-2 0 15,-14-1-83-15,5-8-108 16,4-11-307-16</inkml:trace>
  <inkml:trace contextRef="#ctx0" brushRef="#br0" timeOffset="83309.3601">8868 17145 1506 0,'0'0'171'0,"0"0"-49"16,0 0-41-16,103-30-40 15,-67 23-22-15,1 3-10 16,-6 1 5-16,-4 3-14 15,-3-3-48-15,-6 3-168 0,-12 0-341 0</inkml:trace>
  <inkml:trace contextRef="#ctx0" brushRef="#br0" timeOffset="83512.487">8826 17384 1302 0,'0'0'197'0,"0"0"-114"15,0 0 105-15,0 0-93 16,0 0 2-16,109-21-30 0,-60 7-47 16,-4-1 4-1,1 4-24-15,-10-2-13 0,-3 3-43 16,-8 3-103-16,-8 4-177 16,-7 0-432-16</inkml:trace>
  <inkml:trace contextRef="#ctx0" brushRef="#br0" timeOffset="84012.4835">10205 17155 821 0,'0'0'810'0,"0"0"-771"16,0 0 43-16,0 0-27 15,0 0 18-15,0 0-72 16,-91-27 11-16,58 27-12 16,-3 10 12-16,0 10-18 15,2 2 6-15,4 5 0 16,5 0 4-16,4 0-3 15,12-2-1-15,9-1 13 16,0-4-13-16,9-1 32 16,18-5-30-16,8-3-1 15,10-3 36-15,9-7-36 16,4-1-1-16,-4 0 0 0,-2-11 9 16,-7-7-18-16,-8-3 9 15,-13-5-12-15,-9-4 4 16,-12 0-16-16,-3-3-17 15,-6 3 22-15,-12 5 19 16,-7 8 0-16,-1 7 0 16,-10 9 9-16,4 1-11 15,-4 0 4-15,6 0-4 16,2 0-15-16,8 0-170 16,4 0-95-16,10 0-436 0</inkml:trace>
  <inkml:trace contextRef="#ctx0" brushRef="#br0" timeOffset="84374.3962">10964 16782 639 0,'0'0'650'0,"0"0"-575"15,-88-4-2-15,46 4-36 16,-4 14 3-16,4 12-14 16,5 6 38-16,1 12 36 15,6 5-41-15,5 5 11 16,10 5-14-16,3-2-54 15,9 2 38-15,3-4-40 16,3-9 1-16,12-2 12 16,9-7-11-16,6-5-2 15,7-6 0-15,6-7-77 16,29-9-44-16,-8-6-58 0,-1-4-310 16</inkml:trace>
  <inkml:trace contextRef="#ctx0" brushRef="#br0" timeOffset="84840.5574">11487 16923 1498 0,'0'0'149'16,"0"0"-147"-16,0 0 10 15,-81 13-2-15,45 4-10 16,-6 10 8-16,3 5 19 15,-4 8-5-15,9 2-12 16,4 6 49-16,6 0-27 16,12-1 9-16,9-8-13 15,3-5-28-15,3-4 17 16,9-7-17-16,6-3 0 0,0-4-11 16,3-6 9-1,-5-7-26-15,-1-2-1 0,-4-1-7 16,-1-1 36-16,-7-12-35 15,-3-4-44-15,0-2 69 16,0 3 10-16,-3 2 12 16,-3 1 56-16,2 6-1 15,4-2 23-15,0 2-30 16,7 0-48-16,11-4 1 16,12-1-7-16,2 1-6 15,13-4 0-15,1 2 10 16,5 2-16-16,0-2 6 15,0 3 0-15,-5-3-10 16,-8 4-11-16,1 2-68 0,-7 1-168 16,-16 2-371-16</inkml:trace>
  <inkml:trace contextRef="#ctx0" brushRef="#br0" timeOffset="85074.9368">11452 17296 1382 0,'0'0'151'0,"0"0"-96"15,0 0-20-15,0 0-2 16,0 0 56-16,0 0-51 16,28 76-4-16,-17-52-20 0,2 3-8 15,-4 1 7-15,-3 0-13 16,0 1-11-16,0-3-20 15,6-6-144-15,-6-6-150 16,3-8-469-16</inkml:trace>
  <inkml:trace contextRef="#ctx0" brushRef="#br0" timeOffset="85324.9461">11958 16778 1003 0,'0'0'787'0,"0"0"-698"16,0 0-76-16,0 0-5 15,0 0-16-15,0 0 3 16,0 0 5-16,-27 82 0 16,21-48 8-16,3 1 14 15,0 4-22-15,0 5 0 16,3-2-3-16,-3 2 3 15,3 0-1-15,0 4-104 16,0-11-172-16,0-10-336 0</inkml:trace>
  <inkml:trace contextRef="#ctx0" brushRef="#br0" timeOffset="85637.445">12265 16778 409 0,'0'0'1006'15,"0"0"-936"-15,0 0-27 16,0 0-8-16,0 0-10 16,109 33 23-16,-75-7-7 15,2 8 16-15,0 6 14 16,-3 5-42-16,-7 5 9 15,-3 6-10-15,-8 3-28 16,-8 1 35-16,-7 3-35 16,0-4 0-16,-19 0-10 0,-11-2 10 15,-9-1-25-15,-7-2-36 16,-30 15-142-16,10-13-46 16,5-8-648-16</inkml:trace>
  <inkml:trace contextRef="#ctx0" brushRef="#br0" timeOffset="91823.5672">4571 17723 1298 0,'0'0'173'16,"0"0"-141"0,0 0 108-16,0 0-75 0,0 0-27 15,0 0-22-15,24-29-1 16,-11 20-9-16,-1 4 1 16,-1-1 0-16,5 5 18 15,-2-2-25-15,2 3 0 16,-1 0-6-16,4 3 9 15,-5 8-3-15,2 4 0 16,-2 1 1-16,-4 5 2 16,-4 4-3-16,-3 4 0 15,-3 0-6-15,0 0-9 16,-3-7 6-16,-3-6 2 0,4-8 4 16,1-4-10-16,1-4 13 15,0 0 0-15,0 0-1 16,1 0-37-16,10 0 29 15,1 0 8-15,4 3 2 16,-2 4 17-16,2 3-18 16,-2 6 0-16,-4-4-1 15,-4 7 9-15,-3 1-8 16,-3 5 0-16,0 5 1 16,-15-1 20-16,-6 5-21 15,-7 1 0-15,-5-3-2 16,-3 0-3-16,-1-5 4 15,4-9-34-15,2-11-72 16,11-20 14-16,7-13-114 0,10-13-302 0</inkml:trace>
  <inkml:trace contextRef="#ctx0" brushRef="#br0" timeOffset="92096.2998">4793 17604 1026 0,'0'0'171'0,"0"0"-17"15,0 0-28-15,0 0-33 16,0 0-68-16,0 0-1 16,0 0 20-16,103-25-35 15,-73 41 8-15,6 5 2 16,0 3-19-16,2 6 30 16,-5 2-30-16,-7 6 0 0,-4 8 3 15,-7 3 6-15,-15 7-18 16,0 7 6-16,-18 3-39 15,-10-3 1-15,-8-1-53 16,-3-8-41-16,-22-8-41 16,12-15-146-1,4-13-176-15</inkml:trace>
  <inkml:trace contextRef="#ctx0" brushRef="#br0" timeOffset="92354.5844">4380 17571 350 0,'0'0'743'0,"0"0"-677"0,0 0 5 16,-109-7-53-16,79 14 5 16,2 13 6-16,4 6-22 15,2 12 22-15,10 11-1 16,4 8 4-16,8 10 43 15,3-1-37-15,21 3-16 16,5-5 6-16,12-2-27 16,9-11-2-16,8-6-16 15,43-11-85-15,-17-12-43 16,-2-12-357-16</inkml:trace>
  <inkml:trace contextRef="#ctx0" brushRef="#br0" timeOffset="93448.1834">6060 17606 1277 0,'0'0'149'15,"0"0"-75"-15,0 0-1 16,0 0-72-16,0 0 15 15,0 0-16-15,0 0 0 16,-24 79 6-16,21-42-4 16,-3 7 5-16,3 5 24 15,-4 3-30-15,1 7 30 0,0 5-22 16,-5 0-2-16,1-2 2 16,4-8-9-16,0-7 0 15,6-10-1-15,0-10-6 16,0-7-75-16,9-13-80 15,4-7-91-15,4-2 49 16,-1-36 9-16,-1 4-89 16,-7-5-221-16</inkml:trace>
  <inkml:trace contextRef="#ctx0" brushRef="#br0" timeOffset="93823.1893">6054 18079 235 0,'0'0'397'0,"0"0"-104"16,0 0-57-16,0 0-67 15,0 0-61-15,0 0-72 16,18-74 5-16,3 59-15 0,4-5-26 15,5-4 24 1,6-1-24-16,-2-2 0 0,-4 0-1 16,0 2-3-16,-8 2-5 15,-7 2-17-15,-6 3-12 16,-3 1 37-16,-6 0-26 16,0 3-2-16,0-2 19 15,-6 5 10-15,0 3 5 16,0 3 29-16,3 3 1 15,3 2 29-15,0 0-46 16,0 0-8-16,0 0-10 16,0 5-1-16,0 12 1 0,0 7 0 15,0 9 0-15,0 9 18 16,0 5-17-16,0 6-1 16,3-1 0-16,-3 0 9 15,3 2-10-15,0-4 1 16,0-4 0-16,0 1-12 15,3-11-68-15,9-13-133 16,4-13-174-16,-2-10-102 0</inkml:trace>
  <inkml:trace contextRef="#ctx0" brushRef="#br0" timeOffset="94081.501">6855 17901 1202 0,'0'0'135'16,"0"0"-79"-16,0 0 2 0,0 0-40 15,0 0 57-15,0 72-49 16,0-42-5-16,-4 4 11 16,1-1-31-16,0 0 11 15,3-3-12-15,0-4 2 16,0 0 2-16,0-6-4 15,0-8-6-15,0-3-66 16,0-4-117 0,3-5-198-16</inkml:trace>
  <inkml:trace contextRef="#ctx0" brushRef="#br0" timeOffset="94233.2864">6879 17677 1467 0,'0'0'176'0,"0"0"-125"16,0 0 4-16,0 0-55 0,0 0-83 16,0 0-42-1,0 0-6-15,12 72-96 0,-3-38-142 0</inkml:trace>
  <inkml:trace contextRef="#ctx0" brushRef="#br0" timeOffset="94561.4165">7228 17788 1028 0,'0'0'236'0,"0"0"-129"15,0 0 53-15,0 0-72 16,0 0-72-16,0 0-1 16,0 0-15-16,-88 98 0 0,75-70-9 15,4-1 9 1,9-5 0-16,0-2-1 0,3 0-14 15,16-3 15-15,5 0 38 16,0-2-13-16,3 2 13 16,1-6-38-16,-7 5 1 15,-3-3 12-15,-6-3-4 16,-6 2-2-16,-3 2-7 16,-3 1 0-16,0 5-8 15,-17 5 8-15,-5 1-15 16,-5 1-29-16,-1 1-69 15,-5 6-34-15,11-12-134 16,5-3-265-16</inkml:trace>
  <inkml:trace contextRef="#ctx0" brushRef="#br0" timeOffset="103637.5569">8380 17924 538 0,'0'0'214'0,"0"0"-132"15,0 0 68-15,0 0-1 16,0 0-59-16,0 0 10 16,30-50 26-16,-30 50-36 15,0 0 18-15,0 0-32 16,0 0-47-16,-9 0 47 15,-9 10-72-15,-10 4 4 16,-8 6-16-16,-3 6 7 16,0-3 1-16,6 3 0 15,8 1 7-15,4-7-13 16,9-1 6-16,9-2-5 0,3-4-1 16,0 1-10-1,15 2 16-15,6-4 0 0,4 5 1 16,1-3 22-16,4 3-23 15,-2-1 0 1,-1 1 5 0,-5 0 3-16,-5-2-8 15,-1 2 0-15,-10-3 1 16,0 2-10-16,-6-1 9 0,0 3 0 16,-9 5-7-16,-10 1 8 15,-1-1-1-15,-5-1 0 16,-2-5-1-16,5-4-17 15,-1-6 2-15,7-7-38 0,2 0-26 16,7-3-47-16,7-14-49 16,0-4-99-16,21-7-2 15,4-5 161-15,5-3-130 16,0-4 18-16,-2-1 228 16,2-4 98-16,0 1 134 15,-2-1-34-15,-5 4 14 16,-1 5-14-16,-3 7-63 15,-8 9-50-15,-2 9 20 16,-6 4-46-16,1 7-18 16,-1 0-41-16,0 14 19 15,3 9-13-15,-3 7-5 16,5 3 8-16,-1 4 28 0,-4-1-37 16,3-6 15-1,3-3-15-15,-3-6 7 0,6-4 6 16,0-7-13-16,4-7 9 15,1-3 57-15,5 0-34 16,0-15 6-16,1-11-16 16,-4-8-16-16,-1-7 10 15,-9-1-16-15,-3 3-13 16,-3 9 7-16,-3 10-4 16,0 13 10-16,0 7 0 15,0 2-62-15,-6 23 61 16,3 9-19-16,0 5 20 15,0 7-13-15,3-6 11 0,0-2 2 16,0-1 0-16,3-7 1 16,3-8-14-16,6-5 13 15,3-7-50-15,3-9-53 16,9-1 11-16,1-14 52 16,21-45-72-16,-7 4-199 15,-6-6-417-15</inkml:trace>
  <inkml:trace contextRef="#ctx0" brushRef="#br0" timeOffset="104043.8634">9095 17664 975 0,'0'0'322'15,"0"0"-240"-15,0 0-8 16,0 0-67-16,0 0 5 0,-7 116 6 16,3-57 0-16,-2 7 23 15,-4 3-39-15,4-2-1 16,-3-8 9-16,6-8-8 15,0-15-2-15,3-11 0 16,0-11 1-16,0-9 3 16,0-5 2-16,3-5 16 15,9-16 54-15,7-12-67 16,5-6-9-16,9-1-12 16,1 6-17-16,2 10 29 15,0 13-13-15,0 11 12 16,-2 0-11-16,-7 16 8 15,-4 4 4-15,-6 6 0 16,-8-2 0-16,-9 4-3 0,0 3 4 16,-26 5-1-16,-6-4 14 15,-17 2-6-15,-2-9-6 16,-6-4-2-16,5-7 8 16,4-5 2-16,11-9-10 15,13 0-17-15,24-17-17 16,0-2-160-16,15-7-346 0</inkml:trace>
  <inkml:trace contextRef="#ctx0" brushRef="#br0" timeOffset="104839.7498">9815 17716 1235 0,'0'0'176'0,"0"0"-120"15,0 0 14-15,-84 6-22 16,43 11-47-16,-5 13 6 16,-3 6 27-16,7 4-18 15,9 1 13-15,6-3 4 16,15-11-33-16,9-5 30 16,3-11-9-16,3-2 1 15,15-8 31-15,6-1-37 16,6-4 13-16,4-16-6 15,2-6-22-15,-2-7 21 16,-7-4-22-16,-9 3-14 16,-6 5-5-16,-5 8-6 15,-4 10 25-15,-3 11 0 16,0 0-35-16,0 19 9 0,0 11-1 16,3 9 26-16,3 5-12 15,2 8 13-15,2-1 0 16,-1 4 0-16,0-3 0 15,-2-1 0-15,1 1 0 16,-5-5 0-16,-3-5-4 16,0-5 10-16,-12-7-6 15,-3-8 0-15,-1-8 1 16,-1-4 2-16,-2-10-3 16,7 0 0-16,0-7 16 15,9-13-14-15,3-9 28 0,3-6-30 16,18-6 15-16,5-5-22 15,9-2 7-15,1 3 0 16,4 0-8-16,-1 4 14 16,-4 6-6-16,0 1 0 15,-2 4 2-15,-8 4 2 16,2 0-4-16,-9 6 0 16,-3 3-9-16,-6 8 9 15,-3 4 0-15,-6 5 0 16,0 0-39-16,-9 0-28 15,-10 10 1-15,-4 7 12 16,-1 0 31-16,5 0-13 16,4 0 34-16,9-2 1 15,6-2-14-15,0-2 15 16,0 2 1-16,6 3 0 0,6-4 30 16,4 3-24-16,4 1 34 15,-1-3 17-15,2 1-25 16,-6-1 5-16,4 1-37 15,-5 2 0-15,-1 0-1 16,-7 4-53-16,-6 10-91 16,0-5-116-16,0-5-342 0</inkml:trace>
  <inkml:trace contextRef="#ctx0" brushRef="#br0" timeOffset="105153.6684">10393 17924 1356 0,'0'0'151'16,"0"0"1"-16,0 0-40 16,0 0-78-16,82 0 18 15,-73 10-52-15,-2 10 1 16,-7 3 3-16,0 10 6 16,-16 2-10-16,-11 3 0 15,-9-2 6-15,-3-7-9 16,-4-9 3-16,3-11 0 15,1-9 21-15,9 0-21 16,1-15 31 0,12-9-9-16,5-5-22 0,12 0 44 15,0 5-44-15,16 0-6 16,13 5 0-16,8 6-19 0,4 0-3 16,9 9-86-16,11 1-103 15,-10 0-97-15,-8 2-269 0</inkml:trace>
  <inkml:trace contextRef="#ctx0" brushRef="#br0" timeOffset="105731.8082">10653 17862 1056 0,'0'0'235'15,"0"0"6"-15,0 0-29 16,0 0-150-16,0 0-29 16,0 0-33-16,0 0-4 0,0 54 4 15,0-19 0 1,0-2 0-16,0 3 6 0,3-7 3 15,4-5-9-15,3-6 0 16,-1-6 9-16,3-5-5 16,0-7-4-16,3 0 0 15,1-4 15-15,4-13-15 16,-1-6-41-16,-6 6-53 16,1 0 24-16,-5 10 64 15,-3 6-27-15,-3 1-11 16,-3 6 44-16,0 9-4 15,0 3 4-15,0 2 0 16,3-2 1-16,4 1-12 16,0-4 11-16,9-1-2 15,3-3-8-15,8-3 0 0,5-8 9 16,9 0 1-16,2-16 0 16,-1-7-11-16,0-10 11 15,-2-7-48-15,-10-3-67 16,-6 0-198-16,-6 7 102 15,-9 6 211-15,-2 13 109 16,-7 11 148-16,0 6-142 16,0 3-62-16,-4 17-18 15,-8 10-35-15,1 9 7 16,-2 11-1-16,1 3 1 16,3 9 16-16,-3 2-5 15,6 2 3-15,0-1 13 16,6-1-33-16,0-10 17 15,0-4-18-15,6-9 11 16,6-11-9-16,3-8-2 0,-3-12-10 16,4-10-63-16,-2-23-74 15,-4-13 0-15,-4-10-606 0</inkml:trace>
  <inkml:trace contextRef="#ctx0" brushRef="#br0" timeOffset="105934.936">11289 17980 643 0,'0'0'954'0,"0"0"-821"16,0 0-46-16,0 0-44 16,0 0-21-16,0 0-22 0,0 0 0 15,75-34 0-15,-72 61 0 16,-3 10-15-16,-6 7 15 16,-15 3-19-16,-7 3 4 15,-5-5-78-15,0-7 45 16,2-8 29-16,-8-8-58 15,12-7-72-15,2-10-227 0</inkml:trace>
  <inkml:trace contextRef="#ctx0" brushRef="#br0" timeOffset="106303.4725">11792 17914 1328 0,'0'0'208'16,"0"0"-77"0,0 0-20-16,0 0-64 15,0 0-36-15,0 0-3 16,82 24 9-16,-67 1-17 16,-2 2 0-16,-2 6 26 15,-8 0-25-15,-3 2 8 16,-6 3-9-16,-15-8 1 15,-7-3-4-15,-2-4 3 0,-3-8 0 16,-5-12-10 0,3-3 7-16,-5-5 3 0,4-22-34 15,3-6-90-15,8-3 41 16,11 1 71-16,12 6 12 16,2 7 32-16,16 5-31 15,10 4-2-15,9 3 1 16,2 3-57-16,17-3-30 15,-5 3-203-15,-7 1-263 0</inkml:trace>
  <inkml:trace contextRef="#ctx0" brushRef="#br0" timeOffset="106600.3524">12347 17608 1278 0,'0'0'145'0,"0"0"83"16,0 0-162-16,0 0-40 16,-107 12-26-16,71 8 12 15,3 10-12-15,5 6 6 16,5 7-6-16,4 3 36 16,5 4-17-16,8-1 19 15,3 1-26-15,3-1 0 16,0 0 7-16,0-2-19 15,0-1 0-15,0-6-8 16,0-6-19-16,2-5-15 16,-2-6-82-16,-2-16-79 15,-8-4-123-15,-6-3-71 0</inkml:trace>
  <inkml:trace contextRef="#ctx0" brushRef="#br0" timeOffset="106756.6067">11961 18034 1287 0,'0'0'316'0,"0"0"-173"16,0 0 14-16,0 0-91 16,0 0-46-16,104-54 34 15,-59 37-47-15,4-1-1 16,2 1-12-16,22-3-52 16,-18 6-167-16,-10-3-641 0</inkml:trace>
  <inkml:trace contextRef="#ctx0" brushRef="#br0" timeOffset="107526.5889">13620 17581 1445 0,'0'0'145'0,"0"0"-116"16,0 0-11-16,-121-13-11 16,73 16 0-16,-4 20-7 0,0 13 0 15,-5 21 31-15,6 2-29 16,11 10 21-16,6-3-4 15,22-11-17-15,5 2 43 16,7-10-44-16,13-8 0 16,15-9 24-16,8-9-25 15,4-6 15-15,2-11-15 16,3-4 9-16,-5 0-21 16,-5-14 12-16,-3-10-15 15,-8-7 14-15,-6-8-66 16,-7-2-34-16,2-3 46 15,-4 6 55-15,1 10 90 16,-1 8 2-16,5 8-25 16,2 2-8-16,4 0-58 0,9 2 15 15,7 6-16-15,-1-1 9 16,6 3-10-16,-2 0 1 16,8 0-71-16,-9 10-124 15,-11-5-295-15</inkml:trace>
  <inkml:trace contextRef="#ctx0" brushRef="#br0" timeOffset="107729.7121">13614 17884 1230 0,'0'0'327'0,"0"0"-233"15,0 0-24-15,0 0-20 0,0 0 22 16,-5 74-39-1,5-42 14-15,11 8-34 0,-1-1-11 16,2 2 8-16,-2 0-10 16,4-2-10-16,-2-2-25 15,7 0-116-15,-2-10-72 16,2-12-138-16</inkml:trace>
  <inkml:trace contextRef="#ctx0" brushRef="#br0" timeOffset="108057.8477">14639 17478 922 0,'0'0'306'0,"0"0"-233"15,0 0-28-15,0 0 4 16,0 0-39-16,0 0 67 16,-20 83-6-16,10-40-7 15,-2 3 27-15,0 3-52 16,1 2-27-16,4 1 4 16,1 1-6-16,0-4-10 0,2-2 0 15,1-8 9-15,3-5-21 16,0-7-131-16,0-9-75 15,0-7-134-15,-3-11-717 16</inkml:trace>
  <inkml:trace contextRef="#ctx0" brushRef="#br0" timeOffset="108573.4736">14389 17874 950 0,'0'0'483'16,"0"0"-441"-16,0 0 97 15,0 0-20-15,0 0-96 16,0 0 1-16,0 0-24 16,88-49 9-16,-40 32-11 15,8-1 2-15,2-1 0 0,3-1-10 16,-5 1 10-16,3-1-2 16,-7-2-40-16,-7-3-24 15,-2 0-3 1,-12 0-32-16,-8 1-2 0,-10 7 80 15,-7 4 23-15,-6 9 33 16,0 4 3-16,-2 1-35 16,-8 18 14-16,-6 9-15 15,0 7 0-15,2 10 11 16,2 6-11-16,-6 5 33 16,3 4-8-16,-4-1-24 15,-5 0 22-15,3-5-23 16,0-6 0-16,-1-9-9 0,6-9 10 15,5-12-2 1,5-9-5-16,6-9-32 0,0-10 32 16,3-15-142-16,16-7-67 15,8 3 123-15,9 6 92 16,0 5 79-16,-2 10 53 16,-1 8-31-16,0 0 15 15,-5 0-39-15,-1 2-21 16,0 7 2-16,-5 1-58 15,-4 2 3-15,9 5-3 16,-5-1-190-16,-2-4-184 0</inkml:trace>
  <inkml:trace contextRef="#ctx0" brushRef="#br0" timeOffset="108932.8571">15343 18027 1007 0,'0'0'341'0,"0"0"-229"15,0 0 131-15,0 0-172 16,0 0-21-16,0 0-22 16,94-69-18-16,-67 49 26 15,-4-2-35-15,0 0 13 16,-5-5-13-16,-8-1 10 16,-4 1-8-16,-6 3-3 15,0 6-2-15,-10 8-14 0,-11 10-2 16,-12 0-9-1,-4 19 16-15,-1 7-3 0,6 9 2 16,5 6 11-16,6 2 1 16,9-2 13-16,9-2-12 15,3-3 23-15,3-3-2 16,15 0-22-16,1-6 32 16,10-5-32-16,0-2 0 15,6-8 0-15,5-4-22 16,-1-8-19-16,3 0-82 15,4-37-78-15,-10 0-93 16,-11-4-261-16</inkml:trace>
  <inkml:trace contextRef="#ctx0" brushRef="#br0" timeOffset="109385.989">15730 17848 1111 0,'0'0'352'0,"0"0"-214"16,0 0 18-16,0 0-80 15,0 0-70-15,0 0 8 16,0 0-14-16,91 0 12 15,-72 12-15-15,-2 5 3 16,-5 3 0-16,2 4-10 16,-11-1 19-16,0-1-9 15,-3 2 0-15,0-7 6 16,0-1-20-16,-3-5 11 16,-3-5-24-16,3-6-7 15,-1 0 5-15,-1-5 29 16,3-15 0-16,1-12-12 15,1-7-43-15,3-14 11 16,15 0-7-16,5 3 50 16,2 11 1-16,0 12 15 0,-1 11 14 15,-5 12-13-15,-2 4 35 16,-4 0-51-16,-6 17 1 16,2 10 0-16,-4 6 34 15,-4 6 16-15,-1 8-29 16,-6 4-20-16,-7 6 11 15,-6-6-13-15,1-5 0 16,6-7-7-16,9-8 8 16,3-9-1-16,0-5 0 15,3-4 10-15,14-5-23 16,8-1-28-16,30-5-54 16,-5-2-11-16,0 0-231 0</inkml:trace>
  <inkml:trace contextRef="#ctx0" brushRef="#br0" timeOffset="110338.6332">17752 17702 827 0,'0'0'184'15,"0"0"-109"-15,0 0 103 16,17-89-71-16,-17 67 52 16,0 5-5-1,-8 0-71-15,-7 7 0 0,-1 0-62 16,-8 7 1-16,-4 3-22 16,-5 0 12-16,-6 15-18 15,0 15 6-15,7 8 0 0,6 9-12 16,7 5 30-1,9 3-14-15,10 2 21 0,0-4-24 16,13 0 38-16,4-10-33 16,3 0-5-16,1-4 7 15,-8-8 0-15,0-2-8 16,-3-6 0-16,-7-3-46 16,-3-3 12-16,0-1-103 15,-6-4-80-15,-7-2-13 16,-3-1-49-16,3-1 71 15,-1-5 108-15,5 1 47 16,2-4 27-16,-3 0-2 16,4 0-12-16,3 0-161 0</inkml:trace>
  <inkml:trace contextRef="#ctx0" brushRef="#br0" timeOffset="111183.3501">17665 17675 658 0,'0'0'102'0,"0"0"131"16,0 0-95-16,0 0-28 15,0 0-2-15,0 0-37 0,0 0-6 16,-1-55 8-16,4 46 0 16,2 2-1-16,1-3-54 15,0 3 1-15,0-1-18 16,-1 3 8-16,3-1 5 15,2 2-14-15,7-3 0 16,-2 1-6-16,6 2 12 16,-1 4-6-16,0 0 0 15,1 0 5-15,-2 7-16 16,4 8 6-16,-4 10 5 16,5 1 13-16,-8 4-13 15,3 3 22-15,-3 0 6 16,-5 2-27-16,-3 2 28 15,-4-3-20-15,-2 2-8 16,-2-6 25-16,-2 3-24 0,-11 0 15 16,-6-2-5-16,-7 4-6 15,0-6 13-15,-7 1-19 16,1 0 0-16,-1-8-7 16,4-1 17-16,-4-5-10 15,3-2 0-15,2-4 7 16,-2-2-4-16,2-1-3 15,1-2 0-15,4-2-4 16,2-3 10-16,4 0-6 16,0 0 0-16,5-3 8 15,-1-4-1-15,0-6-7 16,3 0 0-16,1-4 12 16,5-3-12-16,-2-1-16 0,0-1-7 15,2 3-27-15,1 5 21 16,3 0-62-16,0 4-82 15,0 5-25-15,0-2-343 0</inkml:trace>
  <inkml:trace contextRef="#ctx0" brushRef="#br0" timeOffset="111620.8663">17869 17263 973 0,'0'0'351'16,"0"0"-254"-16,0 0 10 15,0 0-31-15,0 0-76 16,0 0 7-16,0 0 6 15,-12 37-7-15,1-7 49 16,1 6-1-16,-2 10-14 16,-1 3 26-16,-4 7-39 15,1 4-16-15,-8 16 28 16,0 14-39-16,-5 16 19 0,3 1-18 16,2-18 10-16,9-24-4 15,5-20-7-15,0-5 0 16,1 9-5-16,1 3 13 15,-4 6-8-15,6-6 0 16,-2-2 6-16,4-11-17 16,4-7 11-16,0-3-42 15,0-8-6-15,5-4-125 16,8-5-93-16,-4-5-284 0</inkml:trace>
  <inkml:trace contextRef="#ctx0" brushRef="#br0" timeOffset="112027.1578">18668 17349 1182 0,'0'0'81'16,"0"0"-81"-16,0 0 0 16,-114 25 73-16,78 3-21 0,4 6 4 15,6 8 30-15,3 4-44 16,7 8 56-16,3 8-47 15,10 0-23-15,3 5 21 16,0-4-31-16,10-1-17 16,3-5 21-16,5-8-16 15,3-8 3-15,3-6-9 16,3-10-3-16,3-5-7 16,1-8-85-16,16-12-74 15,-9-4-122-15,-2-14-674 0</inkml:trace>
  <inkml:trace contextRef="#ctx0" brushRef="#br0" timeOffset="112260.4717">18907 17617 1490 0,'0'0'166'16,"0"0"-20"-16,0 0-69 15,0 0-76-15,0 0 1 16,0 0-2-16,0 0 0 15,-2 82 5-15,-1-40-5 16,0 5 0-16,0 3 12 16,-2-1-6-16,2 0-6 15,0-1 0-15,0-1 11 16,0-5-18-16,3-2 7 16,0-2-114-16,0-12-157 0,0-11-393 15</inkml:trace>
  <inkml:trace contextRef="#ctx0" brushRef="#br0" timeOffset="112666.7339">18955 17945 1258 0,'0'0'254'0,"0"0"-159"16,0 0 23-16,0 0-82 16,103-61 8-16,-63 44-43 15,4 0 9-15,1 2-10 16,-3-1 9-16,-2 2-18 15,-7-1 9-15,-5 1-45 16,-8-3 5-16,-5-3-95 16,-8-3-8-16,0-1 10 15,-7-1-5-15,0-2 93 0,0 4 45 16,-11 4 48-16,5 5 91 16,-1 7 6-16,2 4 37 15,4 3-57-15,-5 0-94 16,0 3-9-16,-4 9-20 15,-1 10-2-15,-1 7 50 16,3 4-22-16,-3 9 16 16,4 4-6-16,2 4-32 15,2 1 22-15,-2 1-28 16,3-3 0-16,3 2-9 16,0-5 3-16,0 0-44 15,3-14-42-15,19-8-123 16,-2-10-74-16,1-13-303 0</inkml:trace>
  <inkml:trace contextRef="#ctx0" brushRef="#br0" timeOffset="112916.7408">19550 17384 1547 0,'0'0'150'0,"0"0"-139"15,0 0 56-15,0 0-45 16,100 81 15-16,-67-38 16 16,0 3-20-16,-4 4 26 0,-2 6-41 15,-4 3-5 1,-11 2 13-16,-6 4-20 0,-6 1-5 16,-6-1-1-1,-23 1-12-15,-10 1-3 0,-42 13-78 16,4-15-225-16,4-15-804 0</inkml:trace>
  <inkml:trace contextRef="#ctx0" brushRef="#br0" timeOffset="113527.5803">20462 17734 327 0,'0'0'1190'0,"0"0"-1049"15,0 0-69 1,0 0-49-16,0 0-3 0,0 0-20 15,0 0 1-15,-12 71 21 16,6-37-13-16,-5 4 10 16,2 1 13-16,0 3-31 15,-1-3 5-15,-5-1-6 16,3-3 7-16,-3-2-18 16,5-5-40-16,3-7-157 15,4-5-83-15,3-15-286 0</inkml:trace>
  <inkml:trace contextRef="#ctx0" brushRef="#br0" timeOffset="113683.8384">20541 17531 1631 0,'0'0'179'16,"0"0"-134"-16,0 0 11 15,0 0-47-15,0 0-9 16,0 0-21-16,0 0-240 15,12-1-50-15,-2 22-236 0</inkml:trace>
  <inkml:trace contextRef="#ctx0" brushRef="#br0" timeOffset="113980.7332">20846 17650 1128 0,'0'0'188'0,"0"0"-104"16,0 0 25-16,0 0-74 0,0 0-9 15,0 0-26-15,-78 84 0 16,59-42-7-16,11 0 17 16,8 5-1-16,2-1 39 15,20-2 2-15,3-2 20 16,2-5-34-16,-2-5-14 16,-5-5 3-16,-9-7-19 15,-6-3-3-15,-5-5 0 16,0 1 7-16,-16-3 0 15,-14 0-10-15,-6 0 0 16,-5 0-6-16,-1-3-32 16,6-2-73-16,4 4-77 15,13-3-161-15,10-2-186 0</inkml:trace>
  <inkml:trace contextRef="#ctx0" brushRef="#br0" timeOffset="114355.573">21906 17855 1267 0,'0'0'157'16,"0"0"-109"-16,0 0 109 0,28-75 19 16,-28 61-87-16,-4 1-26 15,-13 9-35-15,-4 4-26 0,-4 0-4 16,-2 14 1-1,2 9-8-15,8 3-1 0,6 1 2 16,11 1 8-16,0-1 0 16,7 3 6-16,12-3-4 15,8 2-2-15,5-4 0 16,-4 1 19-16,-1-1-19 16,-5-5 6-16,-8 0-3 15,-5-6 7-15,-8 2-13 16,-1-4 3-16,-7 5 0 15,-20-2-12-15,-8 2 12 16,-7 1-13-16,-1-4-19 16,8-2-47-16,0-8-73 15,19-4-84-15,4-8-291 16,12-7-309-16</inkml:trace>
  <inkml:trace contextRef="#ctx0" brushRef="#br0" timeOffset="114776.7959">22228 17808 1493 0,'0'0'153'16,"0"0"-111"-16,0 0-42 15,0 0-7-15,0 0-3 16,9 71 20-16,-9-36-4 0,0 2 1 16,0-3 2-16,1 1-1 15,9-4-8-15,0-6 0 16,6-2 27-16,5-9-16 15,4-4 31-15,5-7 6 16,5-3-24-16,-3-10 9 16,4-15-32-16,-3-10-1 15,-1-8 0-15,-9-7-84 16,-6 2-69-16,-5 12 102 16,-9 15 51-1,-3 8 86-15,0 13-68 16,-3 0-11-16,-7 13-14 15,-1 9-15-15,2 9 22 0,3 2 11 16,1-1 3-16,5 5 41 16,0-3-36-16,0-1-16 15,9 3 17-15,6-4-19 16,9-5-2-16,4-3-60 16,5-7-65-16,24-16-13 15,-9-1-43-15,-4-2-227 0</inkml:trace>
  <inkml:trace contextRef="#ctx0" brushRef="#br0" timeOffset="115198.6823">23035 17499 1609 0,'0'0'179'16,"0"0"-120"-16,0 0-59 15,0 0-12-15,0 0-3 16,-34 105 21-16,16-45-6 15,3-1 0-15,-1 6 10 16,2 2-10-16,2-11 0 0,2 3 0 16,4-9-8-1,3-14 18-15,1-6-10 0,2-15 0 16,0-6 7 0,0-9 0-16,0 0 1 0,8-14-1 15,13-19-7-15,7-7-13 16,8-10-32-16,7 8 18 15,3 8-6-15,1 16 33 16,-1 16-16-16,-4 2 16 16,-3 17 36-16,-7 10-35 15,-6 0 11-15,-9 2-12 16,-9 4 9-16,-8-6-1 16,-6 2-8-16,-25-5 1 15,-17 2-7-15,-13-7 6 16,-5-5-19-16,4-5-50 0,2-9-27 15,8-10 23-15,16-9-170 16,16-10-585-16</inkml:trace>
  <inkml:trace contextRef="#ctx0" brushRef="#br0" timeOffset="116001.2401">23700 17712 905 0,'0'0'520'0,"0"0"-466"16,0 0-5-16,0 0-18 0,-117-32-27 15,64 44 8 1,1 15-22-16,7 4 10 0,14 5 0 16,12-3 2-16,13 0-2 15,6-5 45-15,7-3 34 16,17-5-44-16,8-1 35 15,6-9-31-15,4-8-12 16,1-2 17-16,-2-5-43 16,-1-15 15-16,-6-13-13 15,-7 0-3-15,-9-4 0 16,-6 7-37-16,-9 11 12 16,-3 10-1-16,0 9-75 15,0 9 40-15,-2 17 39 0,-1 8 22 16,2 11 9-1,-1 5 17-15,2-1 7 0,0 3 21 16,0 2-27-16,0-5-7 16,0-5-17-16,0-2 7 15,-2-2 1-15,-7-9-11 16,-8-6 0-16,-1-5 11 16,-4-9-11-16,1-7 0 15,-2-4-1-15,4-5-6 16,3-15-5-16,2-5 12 15,8-5-4-15,6-1-6 16,0 3-2-16,17-1 9 16,11 4-6-16,6 1 3 0,10-1 6 15,6 1 6-15,3-5 7 16,5 3 47-16,-1-5-38 16,-1-2 11-16,-2-6-3 15,-6-5-18-15,-7-4 22 16,-8-3-28-16,-13-1-5 15,-12 6-2-15,-8 6-15 0,-11 13-7 16,-18 15-11 0,-5 9-35-16,-3 3 56 0,4 15-40 15,11 7-5-15,12 7 49 16,10 2 9-16,0 3 41 16,20 3 2-16,-1-2-17 15,7 2 27-15,-1-4-28 16,-3 0-18-16,-2-3 14 15,-4-4-11-15,-7-2-10 16,-3 2 0-16,-4-4 9 16,-2 2-21-16,-2-1-12 15,-10-3-96-15,5-3-110 0,-2-8-377 16,9-6-33-16</inkml:trace>
  <inkml:trace contextRef="#ctx0" brushRef="#br0" timeOffset="116272.1462">24551 17732 1245 0,'0'0'137'15,"0"0"-65"-15,0 0 33 16,73 70-28-16,-61-40-23 16,-7 3-22-16,-5-4-32 15,-5 2 27-15,-20-1-17 16,-8-2-10-16,-5-8 16 15,4-6-10-15,6-7-6 16,7-7 16-16,9 0 25 16,6-14 57-16,3-13-64 15,3-8-34-15,4-5-25 0,13 1-73 16,5 8-81-16,5 8 6 16,1 9 21-16,8 12 78 15,-7 2-182-15,-7 0-17 0</inkml:trace>
  <inkml:trace contextRef="#ctx0" brushRef="#br0" timeOffset="116694.0461">24791 17723 925 0,'0'0'182'16,"0"0"104"-16,0 0-38 16,0 0-130-16,0 0-68 15,0 0-50-15,0 0-15 16,-1 38 5-16,-7-1 6 15,-2 0 4-15,5 2 0 16,4-2 7-16,1-3 19 0,0-5-8 16,7-3 1-16,8-11 19 15,3 0-17-15,6-11 33 16,6-4 3-16,4 0-40 16,5-14 19-16,-2-19-36 15,-3-10-11-15,-2-10-14 16,-10 2-80-16,-8 9 28 15,-11 15 55-15,-3 22-7 16,-8 5-28-16,-13 20 27 16,0 12 8-16,0 5 16 15,7-2 12-15,6 0-2 16,7-5 35-16,1-5-14 16,3-2 16-16,11-3-29 0,6-6-6 15,4-4 27 1,4-6-31-16,4-4 23 0,3-6-7 15,3-16-18-15,0-14-20 16,13-40-113-16,-9 4-68 16,-8 6-439-16</inkml:trace>
  <inkml:trace contextRef="#ctx0" brushRef="#br0" timeOffset="116912.7995">25401 17637 532 0,'0'0'569'16,"0"0"-404"-16,0 0-126 15,0 0-39-15,0 0 10 16,0 0 15-16,-10 76 45 15,4-30 14-15,-1 6 50 16,-1 17-28-16,2 16-45 0,-1-8 5 16,2-8-42-1,2-11-5-15,2-12-13 0,-2 0 5 16,0 3-9 0,0-4-2-16,-2-8 0 0,-2-9-8 15,-1-9-18-15,-7-18-92 16,-1-1-133-16,2-9-292 0</inkml:trace>
  <inkml:trace contextRef="#ctx0" brushRef="#br0" timeOffset="117136.8802">25452 17685 1536 0,'0'0'348'0,"0"0"-274"15,0 0-27-15,0 0 0 16,85-31-46-16,-63 31 26 15,1 3-27-15,-5 10 0 16,-3 2-13-16,-6 2 13 16,-8 4 0-16,-1 5 0 15,-6 1 1-15,-19 2-10 16,-10 1-11-16,-5 0-33 0,-6-4 24 16,-9 4-84-16,11-7-93 15,10-11-305-15</inkml:trace>
  <inkml:trace contextRef="#ctx0" brushRef="#br0" timeOffset="117746.2838">26459 17729 1260 0,'0'0'203'0,"0"0"39"16,0 0-105-16,0 0-81 16,90-46-37-16,-73 46-18 15,0 16-2-15,-2 9-5 16,-3 10 6-16,-5 4-12 15,-5 5 13-15,-2 1-1 16,-2-1 0-16,-13-2 2 16,-5-5-13-16,-3-7 11 15,2-8 0-15,-1-5-14 16,0-7 15-16,2-8-1 16,1-2 10-16,1-2-9 0,1-18 29 15,1-9-18 1,6-11-12-16,3-6 16 0,7-7-16 15,0 7-29-15,14 2 2 16,13 12-60-16,7 6-40 16,6 12 1-16,4 8 28 15,2 6 15-15,24 3-53 16,-12 11-119-16,-8-1-123 0</inkml:trace>
  <inkml:trace contextRef="#ctx0" brushRef="#br0" timeOffset="118043.1436">27235 17653 1106 0,'0'0'156'0,"0"0"-5"0,0 0-20 16,0 0-12-16,0 0-88 16,0 0-23-16,0 0-8 15,-112-42-4-15,76 71-5 16,1 6 18-16,3 12 39 15,8 7 2-15,5 5-30 16,3 0 26-16,5 3-26 16,3-1-14-16,4 1 25 15,2-6-30-15,2-5 10 16,0-3-11-16,0-8 13 16,0-10-26-16,0-7 7 15,0-6-99-15,-10-17-111 0,-2 0-416 16,-2-14-287-16</inkml:trace>
  <inkml:trace contextRef="#ctx0" brushRef="#br0" timeOffset="118230.3136">26780 18010 1348 0,'0'0'185'16,"0"0"-60"-16,0 0-30 15,0 0-34-15,0 0-44 16,87-17-2-16,-46 14 3 15,4 3-11-15,4 0 20 16,-1 0-27-16,3 0 0 16,-1-3-6-16,17-4-91 15,-10 1-97-15,-9-3-132 0</inkml:trace>
  <inkml:trace contextRef="#ctx0" brushRef="#br0" timeOffset="118730.3232">28108 17694 1458 0,'0'0'161'0,"0"0"-105"15,0 0 17-15,0 0-73 0,0 0-38 16,0 0 25-16,-82 15-13 16,41 19 26-16,-3 15 28 15,0 11-7-15,7 4 45 16,7 3-26-16,8-5-14 16,7-4 21-16,9-6-30 15,5-10 17-15,1-5 6 16,0-10-27-16,1-7 26 15,5-10-32-15,0-5 1 16,-2-5 30-16,2 0-20 16,5-2 30-16,7-18-2 15,10-10-45-15,6-12-1 16,7-5-15-16,5 1-27 0,0 3 41 16,2 9-22-1,-2 12 21-15,2 6 1 0,-5 9-6 16,0 4-1-16,-5 3 8 15,-5 0 0-15,-7 0-14 16,-7 6 14-16,-6-1-65 16,-7 3-71-16,-6 2-153 15,-15-3-99-15,-8-3-290 16</inkml:trace>
  <inkml:trace contextRef="#ctx0" brushRef="#br0" timeOffset="118964.7255">28068 18020 1045 0,'0'0'504'0,"0"0"-474"16,0 0 8-16,0 0 77 15,13 79-32-15,-4-43-20 16,2 1 9-16,-1 3-48 16,-4-1-4-16,-2-2-7 15,-1-2-11-15,-1-3 10 16,-1-3-12-16,-1-4-12 15,0-5-16-15,0-6-61 16,3-6-53-16,14-9-37 16,-2-13-32-16,2-12-184 0</inkml:trace>
  <inkml:trace contextRef="#ctx0" brushRef="#br0" timeOffset="119261.0348">28590 17419 1637 0,'0'0'160'0,"0"0"-75"15,0 0-51-15,0 0-9 0,37-79 36 16,-34 74-23-16,-3 5-13 16,0 0-16-16,0 2 1 15,0 15-13-15,0 11 3 16,0 6 0-16,0 8 12 15,-6 8-6-15,-1 0-3 16,-2 5-3-16,-1-1 7 16,-1 2-5-16,-1 0-2 15,0-5 0-15,1-4-15 0,2-6-11 16,-2 1-78 0,5-12-155-16,1-10-343 0</inkml:trace>
  <inkml:trace contextRef="#ctx0" brushRef="#br0" timeOffset="119542.2831">28839 18476 1250 0,'0'0'234'0,"0"0"-130"16,0 0 46-16,0 0-84 15,0 0-51-15,0 0-15 16,0 0-116-16,9-3-59 15,-9-3-354-15</inkml:trace>
  <inkml:trace contextRef="#ctx0" brushRef="#br0" timeOffset="159400.9577">2402 16530 160 0,'0'0'81'0,"0"0"-10"15,0 0 7-15,0 0-15 16,0 0-2-16,0 0-32 15,-11 0 17-15,11 0-20 16,0 0-9-16,0 0 11 16,0 0-28-16,0 0 0 15,0 0-3-15,0 0 2 16,0 0 0-16,0 0-15 16,0 0-44-16,0 0-11 15,0 0-78-15,0 0 37 16,3 0-37-16</inkml:trace>
  <inkml:trace contextRef="#ctx0" brushRef="#br0" timeOffset="164231.0624">17301 10188 100 0,'0'0'313'15,"0"0"-157"-15,0 0-45 16,0 0 42-16,0 0 14 16,0 0-61-16,4-14 27 15,-4 12-24-15,0 2-35 16,0-1 58-16,0 1-49 15,0-3 17-15,0 3-28 16,0 0-35-16,3-3 48 16,-3 3-58-16,3 0-13 15,3 0 53-15,8-1-66 16,15-1 28-16,10 2-29 16,26 0 18-16,32 0-8 0,33 0-10 15,15 2 0-15,1 2 10 16,-13 3 7-16,-12 0-17 15,-10-1 0-15,-1-2 11 16,-6 2-27-16,-7-2 16 16,-19-1 0-1,-16 0-4-15,-14 0 11 16,-6-2-7-16,4-1 0 0,2 3 12 16,5 0-17-16,-5 0 5 15,-6-2 0-15,-3 2-7 16,-6 1 16-16,-7-1-9 15,0-3 0-15,-7 3 9 16,-6 1-22-16,1-3 13 0,-7 1-15 16,-2 0-18-16,-2 4-107 15,-3-2-107-15,0 0-151 0</inkml:trace>
  <inkml:trace contextRef="#ctx0" brushRef="#br0" timeOffset="165370.6317">12165 11222 578 0,'0'0'302'15,"0"0"-215"-15,0 0-34 16,0 0-2-16,0 0-2 0,0 0 25 15,0 0 11-15,-6 0 41 32,6 0-15-32,0 0-37 15,3 0 45-15,0 0-79 0,3 3-18 16,9-3 42-16,6 0-35 16,12 3 30-16,13-3-14 15,22 0-37-15,31 0 54 16,28-3-62-16,13-7 1 15,0 0 14-15,-10 1 1 16,-6 2-16-16,-7-2 0 16,-4 2 18-16,-9 3-21 0,-23-2 3 15,-14 5 0-15,-18-2-15 16,-7 0 25-16,4 3-10 16,-1-3 0-16,-2 3 11 15,-13 0-19-15,-12 0 8 16,-8 0 0-16,-6 0-11 15,-4 0 22-15,0 0-11 16,0 0 0-16,0 0 11 16,0 0-36-16,0 0 22 15,0 0-81-15,0 6 32 16,0 4-96-16,0 0-132 16,0-6-394-16</inkml:trace>
  <inkml:trace contextRef="#ctx0" brushRef="#br0" timeOffset="166386.2452">17172 11311 671 0,'0'0'536'0,"0"0"-458"15,0 0-47-15,0 0 2 16,0 0 32-16,0 0-20 16,0 0 22-16,-40-3 76 15,40 3-61-15,0 0 5 16,0 0-37-16,0 0-38 15,0 0 45-15,0 0-50 16,0 0-7-16,0 0 39 16,3 0-33-1,2-1 16-15,7 1 0 0,14-2-13 16,29 1 22-16,32-2-31 16,37 3 0-16,22 0 5 15,0 0 9-15,-10 0-14 0,-12-3 0 16,-13 2 21-16,-20-2-21 15,-24 1 0-15,-19-1 0 16,-11-1-9-16,-1 1 22 16,-1-4-13-16,-6 4 0 15,-9 0 15-15,-11 2-16 16,-5-2 1-16,-2 3 0 16,-2 0-12-16,0 0 18 15,0 0-6-15,0 0 0 16,0 0 9-16,0 0-29 15,0 0 20-15,0 0 0 16,0 0-25-16,0 0 34 16,0 0-9-16,0 0 0 15,0 0 0-15,0 0-13 16,0 0-12-16,0 0-35 0,0 0 35 16,0 0-104-16,0 0-134 15,0 0-95-15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4:36:21.0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13818 9274 310 0,'0'0'88'0,"0"0"-50"15,0 0-38-15,0 0-13 0,0 0-7 16,0 0 20-16,0 0 36 15,0 2-13-15,0-2 6 16,0 0-29-16,0 5 0 16,0-3-26-16,0 4-67 15,-3-2-32-15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4T06:30:38.8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7431 2373 198 0,'0'0'52'16,"0"0"-32"-16,0 0-19 15,0 0 79-15,0 0-10 16,0 0-12-16,-1-47 27 16,1 39 38-16,0 3 11 15,0-1 3-15,0 2-40 16,0-1-39-16,0 3 54 15,0-1-60-15,0 0 0 0,0 1-6 16,0 1-18-16,0-2 33 16,0 2-39-16,0-2 7 31,0 0 30-31,0 0-43 16,0 0 19-16,0-1-7 15,0 0-21-15,0-2 30 16,0 1-37-16,0-2 0 0,0 0 23 15,0 1-13 1,0 2 6-16,0 1 24 0,0 2-40 16,0 1 8-16,0 4-8 15,0 14-41-15,1 12 40 16,1 8 2-16,-2 8 27 16,0 7-9-16,0 0-18 15,3 2 13-15,-3-1-14 16,0-2 0-16,0-4 8 15,0-4-2-15,0-4-6 16,0-7 0-16,0-5 2 16,0-5 0-16,0-7-2 15,0-5 0-15,0-4 6 16,0-6-6-16,0-1 0 0,0 0-7 16,0-1-34-16,0-12 7 15,7-6-177-15,-1-14-70 16,0 5-48-16,0 3-68 0</inkml:trace>
  <inkml:trace contextRef="#ctx0" brushRef="#br0" timeOffset="373.7714">7501 2400 137 0,'0'0'751'16,"0"0"-633"-16,0 0 76 16,-7-72-58-16,7 51 14 15,3 0-31-15,10-1-24 16,8 2-40-16,3-2-49 16,9 2 19-16,7 3-25 15,2 5 0-15,-3 8-15 16,2 4 17-16,-8 0-4 15,-10 13 2-15,-7 7-32 16,-7 3 31-16,-9 1-41 16,-6 1 36-16,-19 1-8 15,-8 0 28-15,-6-1-12 16,-3-4-2-16,-1-3 13 0,1-2-26 16,6-3 3-16,8-1-78 15,4 8-98-15,8-3-154 16,10-2-317-16</inkml:trace>
  <inkml:trace contextRef="#ctx0" brushRef="#br0" timeOffset="733.1434">7743 2889 1177 0,'0'0'245'16,"0"0"-137"-16,0 0 26 0,0 0 3 15,0 0 31-15,0 0-82 16,70-76-62-16,-37 34-8 16,4-2 2-16,-1 1-18 15,-3 0 0-15,-2 3 10 16,-4 0-13-16,-6 5 3 16,-9 4 0-16,-3 8-9 15,-5 7-2-15,-1 8 10 16,-3 8 0-16,0 0-42 15,0 10 19-15,0 12-10 16,-7 10 32-16,4 4-14 16,3 5 23-16,0 0-7 15,0 2 0-15,0-3-6 0,3-1-13 16,7-4-91-16,2-4-60 16,6-7-127-16,24-20 9 15,-3-4 13-15,-1-4-245 16</inkml:trace>
  <inkml:trace contextRef="#ctx0" brushRef="#br0" timeOffset="1016.045">8419 2545 428 0,'0'0'890'0,"0"0"-678"15,0 0-44-15,0 0-37 16,0 0-127-16,0 0 10 16,0 0-23-16,-42 44 18 15,20-12 1-15,5 5-10 16,4-3 1-16,7-2 7 0,6-4-8 15,9-6 0-15,15-4 16 16,7-7-6 0,5-8 19-16,1-3-21 15,-6-11 2-15,-5-15 16 16,-7-10-26-16,-11-5-28 0,-8-1 1 16,0 5-20-16,-3 5 47 15,-14 6-2-15,-2 8-58 16,-5 5 18-16,-12 6-100 15,8 6-141-15,8-1-381 0</inkml:trace>
  <inkml:trace contextRef="#ctx0" brushRef="#br0" timeOffset="1594.1829">8744 2461 1475 0,'0'0'237'16,"0"0"-189"-16,0 0-47 15,0 0-1-15,0 0 0 16,15 77 1-16,-6-41 1 16,3 3 4-16,0 2 17 15,4 0-23-15,2-4 0 16,0-7 5-16,-4-8 4 0,-1-8-8 16,-7-10 12-1,4-4-7-15,-4-14 69 0,3-17-56 16,6-12-6-16,-3-3-12 15,3 1 11-15,0 7-13 16,0 8 1-16,1 10 0 16,5 9-19-16,-3 7 1 15,6 4-55-15,1 1-29 16,2 15-168-16,1 5 14 16,-5 3-67-16,4 0 140 15,-2-4 183-15,-1-5 4 16,1-3 156-16,-2-7 30 15,-1-3-8-15,2-2 57 16,-6 0-66-16,6-13-72 16,-5-7 3-16,2-5-65 0,-3-5 24 15,-6-1 5-15,-5 2-46 16,-7 3 61-16,0 8-62 16,-7 6-19-16,-11 8-4 15,-9 4 0-15,-9 4 2 16,-3 16 0-16,-2 6 6 15,8 6-16-15,9 3 10 16,12 2-11-16,9 0-6 16,3 0 15-16,18-3 2 15,12 1 8-15,10-4-8 16,8-6-2-16,19-7-119 16,-10-6-108-16,-8-9-372 0</inkml:trace>
  <inkml:trace contextRef="#ctx0" brushRef="#br0" timeOffset="1906.6772">10379 2342 411 0,'0'0'1073'0,"0"0"-886"15,0 0-22-15,0 0-80 16,0 0 2-16,0 0-87 16,0 0-9-16,5 14-7 15,-13 19 16-15,2 10 23 0,0 8-13 16,-1 5-9-16,1 1 39 16,3 0-39-16,3-4 4 15,0-3-5-15,9-6 14 16,7-2-8-16,4-7-6 15,5-7-5-15,2-7 4 16,19-16-108-16,-7-5-103 16,-7-2-645-16</inkml:trace>
  <inkml:trace contextRef="#ctx0" brushRef="#br0" timeOffset="2359.8217">10224 2643 1119 0,'0'0'384'15,"0"0"-259"-15,0 0-56 16,0 0 46-16,0 0 12 16,97-23-103-16,-31 12 17 15,5-4-41-15,4-4-12 16,-14-1 12-16,0-7-95 16,-10-2 19-16,-13-5-22 15,-9-1-67-15,-13 4 129 16,-5 5-12-16,-8 8 48 15,-3 7 83-15,0 6-13 16,0 5-5-16,-14 5-65 16,4 17-17-16,-9 11 17 15,-1 12 10-15,-2 7 2 0,-2 4 35 16,6 4-46 0,5-4 16-16,3-5-17 0,9-6 9 15,1-9 1-15,0-8-10 16,0-11 0-16,8-10 38 15,8-7-37-15,5-2 65 16,9-15-25-16,6-3-34 16,4 5 2-16,2 8-9 15,-5 7 0-15,0 0-19 16,-1 14 14-16,-6 7-1 16,-2 3 2-16,5 6-106 15,-11-8-180-15,1-3-414 0</inkml:trace>
  <inkml:trace contextRef="#ctx0" brushRef="#br0" timeOffset="2703.6926">11292 2512 1375 0,'0'0'276'16,"0"0"-243"-16,0 0-33 15,0 0 0-15,-94 86 15 16,72-49 43-16,5 1-52 15,13-6 25-15,4-3-5 16,12-4-8-16,9-7 49 16,6-7-42-16,7-10-7 15,2-1 30-15,1-20-47 16,-4-12 18-16,-5-2-2 0,-8 5-16 16,-7 8 16-1,-7 11-17-15,-3 10-15 0,-3 5-18 16,0 20-32-16,0 8 56 15,0 5 8-15,0 2 2 16,0-4-10-16,17-3-4 16,11-9-11-16,12-10 23 15,8-8-75-15,4-6-70 16,10-34-166-16,-6-6-299 16,-14-6 71-16</inkml:trace>
  <inkml:trace contextRef="#ctx0" brushRef="#br0" timeOffset="2937.3181">11968 2146 709 0,'0'0'876'16,"0"0"-600"-16,0 0-147 16,0 0-104-16,0 0-25 15,0 0-36-15,0 0 16 16,6 106 20-16,-12-24 21 16,-4 15-20-16,0-7-1 15,6-17 19-15,4-22-6 16,0-12-5-16,0 4-8 15,8 4 9-15,8 1 19 16,2-7-28 0,6-12 1-16,4-9-1 0,5-11-26 15,16-22-49-15,-7-17-271 16,-6-10-836-16</inkml:trace>
  <inkml:trace contextRef="#ctx0" brushRef="#br0" timeOffset="3093.578">11938 2499 1322 0,'0'0'360'16,"0"0"-183"-16,0 0-9 15,84-4-109-15,-26 2-59 16,12 2 0-16,24 0-28 16,-27 0-212-16,-4 0-704 0</inkml:trace>
  <inkml:trace contextRef="#ctx0" brushRef="#br0" timeOffset="5800.799">13510 2228 325 0,'0'0'701'0,"0"0"-624"16,0 0 3-16,0 0 11 0,0 0-16 16,0 0-21-16,0-7-32 15,0 7 21-15,0 0-34 16,0 0-9-16,-3 0 1 15,-5 0 0-15,-10 8-1 16,-9 11 0-16,-12 7 1 16,-4 11 10-16,-4 8-11 15,-3 18 1-15,-2 20 37 16,7 18-23-16,13 5 24 16,18-17 2-16,14-24-11 15,0-24 36-15,4-9-38 16,13 3-14-16,8 2 33 0,8 3-40 15,3-7 23-15,7-5-10 16,5-9-20-16,4-9 0 16,21-11-120-16,-10-15-174 15,-8-9-453-15</inkml:trace>
  <inkml:trace contextRef="#ctx0" brushRef="#br0" timeOffset="6334.8342">13737 2473 1443 0,'0'0'166'16,"0"0"-102"-16,0 0-48 15,0 0 0-15,0 0 38 16,0 0-23-16,0 0 1 15,126-34-21-15,-71 26 0 16,-5 3-3-16,-6-1-8 16,-5 2 0-16,-9 1-8 15,-11 2 16-15,-10-1-8 16,-6 2 0-16,-3 0-24 16,0 2 8-16,-12 10-57 0,-13 8 73 15,-8 7-12-15,-6 5 27 16,-7 4-12-16,1 2-3 15,2-3 1-15,2 1 1 16,9-3-2-16,8-4 0 16,6-3-3-16,6-6 10 15,10-6-7-15,2-3 16 16,0-1-6-16,14-2 40 16,4-1-10-16,12-1 11 15,5-3 30-15,11-3-47 16,2 0 6-16,5 0-30 15,-7-10 2-15,-6 0-2 0,-6 2-10 16,-5-1-4-16,-13 2 1 16,1 2-53-16,-8 2-21 15,-3 2-105-15,1 1-305 16,-1 0-330-16</inkml:trace>
  <inkml:trace contextRef="#ctx0" brushRef="#br0" timeOffset="7573.3224">15035 2971 894 0,'0'0'237'0,"0"0"-153"15,0 0-42-15,0 0 22 16,0 0 8-16,0 0 5 16,0 0 45-16,-1 0-43 15,1 0-34-15,0 0 21 16,0 0-43-16,0 0 12 15,0 0-7-15,0 0-28 16,0 0 26-16,0 0-26 16,0 0 0-16,0 0 5 15,0 0-4-15,0 0-1 16,0 0 0-16,0 0 0 16,0 0-6-16,0 0 6 15,0 0 0-15,0 0 0 0,0 0 1 16,0 0-1-16,0 0 0 15,0 0-12-15,0 0 4 16,0 0 8-16,0 0 0 16,0 0-7-16,0 0 10 15,0 0-3-15,0 0 0 16,0 2-5-16,0-2-5 16,0 1 10-16,0 2-10 15,0 3-1-15,0 4-8 16,0 2 19-16,0 7 0 15,-2 1 0-15,-2 2-3 16,-2 2 3-16,0-1 0 16,-4-1-4-16,1-1 16 0,-4-1-24 15,-4 4 9-15,1-5-198 16,0-7-168-16</inkml:trace>
  <inkml:trace contextRef="#ctx0" brushRef="#br0" timeOffset="16344.1163">16132 2838 390 0,'0'0'915'15,"0"0"-845"-15,0 0-12 16,0 0-2-16,0 0-35 15,0 0 23-15,0 0-43 16,-74-44-1-16,54 44 3 16,-2 15 9-16,-5 8-12 15,-3 5 6-15,5 4-5 16,-1 4 29-16,7-1-30 0,3 2 13 16,6 0-3-16,7-3-7 15,3 2 36-15,0-2-20 16,0-2-17-16,13-3 18 15,0-4-10-15,0-6-8 16,3-1 17-16,0-6-18 16,-2-4 22-16,1-7-23 15,5-1 0-15,-4 0 26 16,4-11-17-16,-1-8 1 16,-6-2 6-16,1 0-9 15,-8 0 8-15,-3 1-15 16,-3 6 0-16,0 1 25 15,0 5-25-15,0 2 37 0,0 2-16 16,-9 2-20 0,-9 1-2-16,-1 1-1 0,-10 0-20 15,0 1 16-15,-1 6-43 16,-3 2-16-16,-3 3-90 16,8 0-105-16,8-5-322 0</inkml:trace>
  <inkml:trace contextRef="#ctx0" brushRef="#br0" timeOffset="28475.8828">14519 2887 763 0,'0'0'191'0,"0"0"-116"15,0 0-46-15,0 0 46 16,0 0-1-16,0 0-21 0,0 0 46 16,-13-17-14-16,10 16-29 15,3 1 34-15,0-2-52 16,0 2-5-16,0 0 17 31,0-1-40-31,0 1 26 16,0-2-30-16,0 2-4 0,-3 0 40 0,3 0-40 15,0 0 9-15,0 0-2 16,-3 0 4-16,-3 0-5 16,-5 0-8-16,1 0 0 15,-9 6-23-15,-7 5 24 16,1 5-1-16,-2-1 0 15,-2 2 16-15,6 3-25 16,-3 1 9-16,7 2 0 16,-2 2-12-16,5 1 27 0,4 0-15 15,3 0 0 1,6-1 10-16,3 0-25 0,0-1 15 16,0-1 0-16,6-2-1 15,6-3 20-15,2-2-13 16,2-3 7-16,0-3-12 15,-4-3 33-15,3-3-34 16,-3-1 0-16,0-3 6 16,1 0 10-16,1 0-16 15,-1 0 0-15,-1-6 16 16,-2-2-9-16,4-2-7 16,-8-2 0-16,3 0 12 15,-6 0-3-15,0 3-8 16,-1 0 1-16,-2 2 6 15,0 2-16-15,0 0 5 0,0 1 3 16,0-2 1-16,-5 2 0 16,2 0-1-16,-3-2 0 15,0 2 6-15,3-2-7 16,-7 2 1-16,3-2 0 16,0 2-5-16,-2 0 5 15,-4-2 0-15,0 2 0 16,0 1-5-16,0 1 4 15,1-1 1-15,-3 0 0 16,3 2-12-16,-1 1 21 16,0 0-9-16,3 0 0 15,0 0-1-15,1 0-20 16,0 0 17-16,-3 0-80 0,-3 5-89 16,2 4-188-1,7-5-668-15</inkml:trace>
  <inkml:trace contextRef="#ctx0" brushRef="#br0" timeOffset="29484.1563">16136 2262 753 0,'0'0'181'16,"0"0"-61"-16,0 0 29 16,0 0-7-16,0 0-54 15,0 0 13-15,0 0-71 16,6-3-12-16,-4 3 12 15,-1 0-23-15,6 0 12 16,3 0-7-16,-1 3-11 16,5 4 37-16,5 2-38 15,1 3 7-15,6 1 34 0,-5 1-40 16,6 3 13 0,-2 0-5-16,2 2-2 0,-4 1 12 15,2 0-19-15,-5 2 0 16,3 2-1-16,-5 2 15 15,0 1-14-15,-2 1 0 16,-3 2 2-16,0-1 9 16,-3 3-10-16,-1 3-1 15,-5 0 0-15,1 1 14 16,-2 4-14-16,1-2 0 16,-3 0 11-16,1-3-14 15,-2-1 3-15,0-4 0 16,0-4-1-16,0 0 12 15,-2-2-11-15,-5 0 0 16,0-2 0-16,-2 1 6 0,-4 0-6 16,0 1 0-16,0-2 0 15,0 1 13-15,-8 0-12 16,3-1-1-16,-3-2 0 16,-1 0-13-16,4 0 0 15,-6 3-101-15,9-3-142 16,0-6-410-16</inkml:trace>
  <inkml:trace contextRef="#ctx0" brushRef="#br0" timeOffset="51140.4608">15453 2557 137 0,'0'0'355'0,"0"0"-231"16,0 0-79-16,0 0 40 0,0 0-56 15,0 0 10-15,0-2 36 16,0 2-11-16,0 0 18 16,0 0-27-16,0 0-22 15,0 0 24-15,0 0-50 16,0 0 29-16,0 0-7 15,0 0-3-15,0 0 45 16,0 0-35-16,0 0-11 16,0 0 30-16,-2 0-53 15,2 0 15-15,0 0-11 16,0 0 1-16,0 0 10 16,-1 0-16-16,1 0-1 15,0 0 50-15,0 0-40 0,0 0 26 16,0 0-1-1,0 0-20-15,0 0 31 0,0 0-40 16,0 0-6 0,0 0 37-16,0 0-36 15,0 0 17-15,0 0 12 16,0 0-6-16,0 0 52 0,1 0-23 16,9 0-17-16,-1 0 46 15,10-1-81-15,11-2 37 16,12-1-16-16,4-2-21 15,9 0 16-15,-4 1-17 16,-1-1 0-16,0 1-11 0,-4-1 25 16,-7 0-14-1,-6 4 0-15,-13-1 0 0,-9 0-3 16,-6 3 3-16,-5 0-26 16,0 0-5-16,0 0-76 15,-8 0-2-15,-4 0 54 16,-4 0-135-16,-4 0-25 15,-5 0-94-15,1 0-61 16</inkml:trace>
  <inkml:trace contextRef="#ctx0" brushRef="#br0" timeOffset="51593.833">15704 2346 434 0,'0'0'715'15,"0"0"-606"-15,0 0-48 16,0 0 53-16,0 0 14 16,0 0-49-16,0 0 26 15,-9-14-31-15,9 14-37 16,0 0 43-16,0 0-55 15,0 0 5-15,0 0 16 16,0 0-45-16,0 0 33 16,0 0-33-16,0 0 12 15,0 0-10-15,0 0-3 16,0 0-7-16,0 3-2 16,0 8-49-16,0 6 58 0,0 9-10 15,0 4 10-15,0 3-9 16,0 3 21-16,0-3-12 15,0 0 0-15,0-2 13 16,0 0-13-16,-3-3 0 16,-1-1 0-16,4-2-3 15,-4-2 17-15,1-3-14 16,2-3 0-16,-1-3-18 16,-1 0-45-16,0-4-212 15,-1-8-256-15</inkml:trace>
  <inkml:trace contextRef="#ctx0" brushRef="#br0" timeOffset="56521.2736">17545 2514 731 0,'0'0'127'0,"0"0"-18"15,0 0 42-15,0 0-12 0,0 0-73 16,0 0 18-16,9-16-10 16,-8 11-32-16,1 0 29 15,1 0-34-15,-2 2 5 16,1 1 48-16,-1-1-62 16,-1 1 20-16,0 2 1 15,0 0-32-15,0 0 35 16,0 0-52-16,0 0 0 0,0 0-11 15,0 5-8-15,0 6 11 16,0 7 2-16,0 6 12 16,0 7 10-16,2 2-16 15,-1 2 0-15,3 0 7 16,-2-1-6-16,1 0-1 16,-2-1 3-16,-1-3 10 15,0-1-26-15,0-5 7 16,0-4-64-16,0-7-63 0,0-11-120 15,0-2-130 1,0-9-300-16</inkml:trace>
  <inkml:trace contextRef="#ctx0" brushRef="#br0" timeOffset="56833.7786">17811 2244 1445 0,'0'0'190'16,"0"0"-166"-16,0 0-17 15,0 0-14-15,0 0 1 0,0 0-32 16,0 0-17 0,-33-20 39-16,21 17 4 0,-3-3 12 15,4-1 0-15,4-2 13 16,1-2-4-16,2 1 8 15,4 1 8-15,0 3-13 16,0 2 50-16,0 2-54 16,0 2-8-16,0 0-6 15,7 0-63-15,2 10-14 16,3 14-76-16,3-1-173 16,-6-2-321-16</inkml:trace>
  <inkml:trace contextRef="#ctx0" brushRef="#br0" timeOffset="57280.5713">18080 2451 548 0,'0'0'1136'16,"0"0"-1060"-16,0 0-47 15,0 0-29-15,0 0 2 16,0 0-17-16,-109 1 15 16,72 9 0-16,1 4-13 15,7 2 11-15,5-1 2 0,9 2 0 16,3-2-3-16,8 1-22 16,4-2 24-16,0 1-24 15,10-3 25-15,9 2 0 16,10-1 23-16,4 1-18 15,-2 0 6-15,0 2 2 16,-2-1-13-16,-10 2 0 16,-4 1-11-16,-3 1 3 15,-9 1 8-15,-3-1-10 16,0 2 10-16,-11 2 5 16,-8 1-5-16,-11-1 0 15,-4-4 14-15,-5 0-5 16,-4-7 0-16,4-3-9 15,4-5-37-15,6-4-63 0,6 0-192 16,13-8-411-16</inkml:trace>
  <inkml:trace contextRef="#ctx0" brushRef="#br0" timeOffset="57639.9614">19038 2499 1564 0,'0'0'280'0,"0"0"-241"16,0 0-23-16,0 0 40 15,0 0-55-15,0 0 19 16,0 0-20-16,-6-13-30 16,6 30 21-16,-1 10-18 15,-2 10 27-15,1 8 1 16,1 3 11-16,1 2-11 16,0-1-1-16,0-6 13 15,0-2-27-15,0-7-11 16,3-7-110-16,13-13-118 15,1-8-315-15,-1-6-178 0</inkml:trace>
  <inkml:trace contextRef="#ctx0" brushRef="#br0" timeOffset="57811.8343">19149 2146 1650 0,'0'0'143'15,"0"0"-94"-15,0 0-45 16,0 0-4-16,0 0-23 16,0 0-269-16,0 0-15 15,-14 55 19-15,20-18-520 0</inkml:trace>
  <inkml:trace contextRef="#ctx0" brushRef="#br0" timeOffset="58174.6661">19544 2435 945 0,'0'0'762'0,"0"0"-712"16,0 0-25-16,-107 11-25 0,66 2 6 0,5 3-12 16,10 2 6-16,3 1-2 15,13 0-14-15,10 1 2 16,0 1 8-16,7 1 6 15,14 0 0-15,5 0 43 16,4 3-36-16,2-3-6 16,1 2 25-16,-7 0-13 15,-3 0-8-15,-3-1-5 16,-8 0 7-16,-9 0-10 16,-3 0 3-16,0-1 0 15,-12-2 7-15,-17-2 1 16,-5-1 8-16,-5-1-15 0,-6-6 7 15,4-3-16 1,2-6-14-16,9-5-163 0,14-11-78 16,13-10-422-16</inkml:trace>
  <inkml:trace contextRef="#ctx0" brushRef="#br0" timeOffset="58518.4236">19956 2523 1401 0,'0'0'153'16,"0"0"-120"-16,0 0 31 16,0 0-48-16,0 0 12 15,0 0-7-15,0 0-11 16,83 52 34-16,-69-21-44 16,-1 6 0-16,-2 2 7 0,-5 1-6 15,-6-2-2-15,0-6-9 16,-3-4 10-16,-11-8 3 15,-4-5-2-15,-2-10 1 16,-6-5 29-16,-1-8-31 16,-1-21 31-16,2-10-8 15,6-9-15-15,3-6 37 16,7 3-45-16,5 5 29 16,5 9 15-16,0 8-43 15,3 8 27-15,9 2-28 0,2 6-41 16,2 3-28-1,17 3-163-15,-7 3-127 0,-1 3-367 0</inkml:trace>
  <inkml:trace contextRef="#ctx0" brushRef="#br0" timeOffset="59296.0541">20329 2517 952 0,'0'0'546'16,"0"0"-463"-16,0 0 26 16,0 0-59-16,0 0 4 15,0 0-54-15,0 0-7 16,53-4-13-16,-37 30-14 16,-3 10 28-16,-1 6 6 15,-2 4 0-15,1 1 2 16,-5 0 6-16,-3-5-8 15,-3-5 0-15,0-7 0 0,0-11-7 16,0-7 7 0,0-8 0-1,0-4 29-15,-3 0-4 16,3-20 80-16,0-12-65 0,0-14-33 16,10-3 31-16,9 2-38 15,2 10 0-15,-3 11 9 16,-1 12 6-16,-5 10-15 15,-1 4 0-15,0 2-19 0,3 15 3 16,-1 8 5-16,0 4 11 16,4 4-15-16,-2 1 24 15,1-1-9-15,-2-6 3 16,-1-5 8-16,-4-8-6 16,-3-7-5-16,-2-7 0 15,5-2 44-15,5-20-21 16,3-15 2-16,8-12-25 15,6-10 4-15,0 2-24 16,1 8 20-16,-7 10 0 0,-4 14-3 16,-6 9 19-16,-5 9-16 15,-4 6 0 1,-3 1-13-16,0 0 7 0,2 17-26 16,-2 7-5-16,4 8 36 15,-4 6-8-15,0 6 9 16,1 2 0-16,-1 1 6 15,0-2-2-15,2-2-4 16,3-7-38-16,2-6-42 16,21-10-183-16,0-9-104 15,4-11-418-15</inkml:trace>
  <inkml:trace contextRef="#ctx0" brushRef="#br0" timeOffset="59608.554">21351 2565 1341 0,'0'0'185'16,"0"0"-152"-16,0 0-20 16,-88 58-10-16,67-24-3 15,8 4 6-15,6 1 14 16,7 4-2-16,10-2 23 16,15-2 24-16,8-5-52 15,5-6 25-15,0-9-17 16,-4-11-20-16,-4-8 51 15,-3-7-17-15,-8-33-6 16,-4-29-14-16,-9-2-8 16,-6 4-14-16,0 10 7 15,-15 24 0-15,-7 2-19 16,-8 2 19-16,-2 14-4 0,0 9-4 16,-3 6-22-16,7 23-130 15,9 4-105-15,13 3-340 16</inkml:trace>
  <inkml:trace contextRef="#ctx0" brushRef="#br0" timeOffset="60031.8045">21703 3070 345 0,'0'0'1090'0,"0"0"-967"16,0 0 84-16,0 0-66 15,21-73-84-15,-2 42-1 16,2-7-21-16,2-5-34 16,0-3 30-16,0-5-31 15,-3-3 0-15,-1 1 2 16,-3-1-1-16,-4 4-1 15,-3 5 0-15,0 12-10 16,-6 10 1-16,0 10 9 16,-3 11-21-1,0 2 19-15,0 8-60 0,0 16 48 16,0 9 14-16,0 9-11 0,0 7 4 16,0 5 7-16,4 2-18 15,8-2 17-15,4-2-132 16,1-7-35-16,1-8-14 15,9-7-32-15,-5-11-103 16,1-10-92-16</inkml:trace>
  <inkml:trace contextRef="#ctx0" brushRef="#br0" timeOffset="60238.9193">22248 2569 1405 0,'0'0'245'0,"0"0"-116"0,0 0-91 16,0 0-38-1,0 0-62-15,0 0 62 0,0 127 0 16,0-66 11-16,0 7 27 16,1 1-32-16,6-10 13 15,-1 5-2-15,0-5-16 16,2-4-1-16,0-6-41 0,2-4-104 16,-6-4-32-1,2-11-142-15,-3-13-257 0</inkml:trace>
  <inkml:trace contextRef="#ctx0" brushRef="#br0" timeOffset="60473.2978">22323 2638 584 0,'0'0'1194'0,"0"0"-1070"16,0 0 5-16,0 0-54 15,0 0-10-15,0 0-36 16,0 0-17-16,90-57-24 0,-50 77 9 15,2 6-16-15,-2 10 18 16,-8 1-47-16,-14 2 7 16,-10-3-28-16,-8-3-64 15,-16-8 108-15,-15-6-19 16,-11-9-39-16,-4-10-22 16,-8-19-32-16,14-11-58 15,12-5-300-15</inkml:trace>
  <inkml:trace contextRef="#ctx0" brushRef="#br0" timeOffset="60899.5723">22814 2202 1313 0,'0'0'205'0,"0"0"-55"0,0 0 22 0,0 0-47 15,0 0-75-15,0 0-50 16,0 0-6-16,41-17-19 15,-53 74 7-15,-3 33 36 16,1 33-18-16,8 13 0 16,6-10 10-16,0-28 8 15,0-36-18-15,5-23 9 0,-2-11-9 16,0-5 23 0,0-2-23-16,0-5 0 0,1-10 0 15,7-6 38-15,-1-13-4 16,12-20-4-16,8-10-30 15,5-7-15-15,-4 2 6 16,-3 12 0-16,-7 13 2 16,-4 16-12-16,-4 7 1 15,2 13 3-15,0 15 14 16,3 6-7-16,-2 4-3 0,4 0 11 16,-3-1 0-1,3-5-17-15,1-5-33 0,0-6-42 16,14-14-113-16,-3-5-181 15,-2-2-473-15</inkml:trace>
  <inkml:trace contextRef="#ctx0" brushRef="#br0" timeOffset="61062.9968">23414 2506 1026 0,'0'0'588'0,"0"0"-588"16,0 0-32-16,0 0 26 15,-4 75 6-15,4-36 58 16,0 5-5-16,4 5-34 16,8 2 16-16,2-2-35 15,6 2-178-15,-3-14-144 16,1-14-467-16</inkml:trace>
  <inkml:trace contextRef="#ctx0" brushRef="#br0" timeOffset="61250.4907">23508 2176 1570 0,'0'0'220'15,"0"0"-186"-15,0 0-34 16,0 0-2-16,0 0-55 16,0 0-41-16,-7 115-37 15,33-55-132-15,45 21-102 16,-6-13-16-16</inkml:trace>
  <inkml:trace contextRef="#ctx0" brushRef="#br0" timeOffset="61458.0016">24054 2456 942 0,'0'0'346'16,"0"0"-142"-16,0 0-105 16,-92-18-3-16,37 18-45 15,-4 14 9-15,5 10-7 16,8 7-31-16,14 7 23 15,15 5-44-15,14 2 0 16,3 3 59-16,24 3-54 16,13 1 37-16,9-3-29 15,7-7-14-15,15-10-57 16,-11-14-221-16,-9-14-544 0</inkml:trace>
  <inkml:trace contextRef="#ctx0" brushRef="#br0" timeOffset="63890.4838">25657 2224 1113 0,'0'0'120'16,"0"0"-52"-16,0 0 57 16,0 0-15-16,0 0 38 15,0 0-63-15,0 0-19 16,3-23 6-16,-3 23-58 16,0 0 11-16,0 0-25 15,0 10-35-15,0 11-10 16,-13 14 17-16,-3 14 28 15,0 9 37-15,-2 6-30 16,4 3 6-16,4-3-13 16,7-2 11-16,3-4 14 15,0-5-25-15,3-6 1 0,12-6 30 16,3-7-21-16,4-6 2 16,5-5 10-16,4-9-21 15,4-5-2-15,2-6 1 16,3-3-110-16,10-26-56 15,-10-5-239-15,-13-5-386 0</inkml:trace>
  <inkml:trace contextRef="#ctx0" brushRef="#br0" timeOffset="64283.5058">25348 2588 1305 0,'0'0'186'15,"0"0"-131"-15,0 0 69 16,0 0-57-16,140-58-17 16,-25 35-50-16,17 2 0 15,-2 4 4-15,-30 7 11 16,-34 6-8-16,-17 2-7 16,-11 2 0-16,0 0 2 15,2 5-2-15,-2 8-2 0,-11 2 2 16,-11 6-54-1,-4 3 47-15,-9 4-14 0,-3 2 21 16,-2 0-14-16,-14 1 22 16,-6-4-8-16,-5-4 8 15,-3-4 2-15,-4-6 17 16,3-11-27-16,1-2 0 16,4-8 46-16,4-16-45 15,6-10 40-15,8-7-22 16,7-1-11-16,1 4-16 15,1 7-11-15,14 11-95 16,15 13-81-16,-3 7-134 16,-2 0-190-16</inkml:trace>
  <inkml:trace contextRef="#ctx0" brushRef="#br0" timeOffset="66968.7129">27223 1910 967 0,'0'0'201'0,"0"0"-123"15,0 0-71-15,0 0 21 0,0 0-28 16,0 0 13 0,0 0-6-16,-61 26 0 0,30-2 0 15,-5 8 73-15,-3 6-45 16,-3 10 33-16,0 7 5 16,-5 19-31-16,-1 13 22 15,8 15-33-15,10 2-9 16,19-8 32-16,11-11-47 15,2-19 47 1,14-11-7-16,1-11-46 16,7-6 42-16,5 3-43 15,10 3 0-15,7 1 23 16,1-6-22-16,-3-8-2 0,-3-6-61 16,5-11-157-16,-9-6-87 15,-9-7-418-15</inkml:trace>
  <inkml:trace contextRef="#ctx0" brushRef="#br0" timeOffset="67711.165">27235 2264 750 0,'0'0'623'15,"0"0"-543"-15,0 0-28 16,0 0 15-16,0 0 56 16,0 0-65-16,0 0-11 15,88-18-18-15,-36 16-19 16,9 0 5-16,5 2-11 0,-2 0 9 15,-6 0 1-15,-7 0-14 16,-9 0 0-16,-11 0-6 16,-7 2 15-16,-9-1-9 15,-5 0 0-15,-8 1-9 16,-2 1-7-16,0-1-14 16,-6 7-50-16,-12 3 52 15,-10 7 6-15,-11 6 22 16,-10 5 0-16,-6 2 1 15,-2 2 4-15,4 1-5 16,3 2 0-16,8-2-1 16,5 1 10-16,5-4-16 15,10-4 7-15,6-1 0 16,8-3 6-16,5-4 5 16,3-3 2-16,0-5 21 0,0-2-34 15,6-3 62-15,5-2-37 16,2-1-2-16,6-3 55 15,5-1-62-15,6 0 33 16,5 0-27-16,3 0-14 16,1-1 7-16,-2-2-15 15,1 0 0-15,-5 0-2 16,-5 1 14-16,-3 0-12 16,-1-1 0-16,-3 0 1 15,-2 1-4-15,5-1 3 0,1-2 0 16,4 1-11-1,-1 0 11-15,2 0 0 0,-4 1-7 16,-3 0-41-16,-3 1 33 16,-8-1-25-16,-4 1-23 15,-5 1-4-15,-4 1-166 16,-14 0-174-16,-1 0-165 16</inkml:trace>
  <inkml:trace contextRef="#ctx0" brushRef="#br0" timeOffset="68382.1462">27955 2651 1410 0,'0'0'214'16,"0"0"-181"-16,0 0 68 15,0 0-18-15,0 0-42 16,0 0 21-16,0 0-48 16,27-21-14-16,-18 21 21 0,7 0-8 15,4 0-13 1,7 0 0-16,4 3 6 0,2 5-13 16,3 1 7-16,-2-1 0 15,1-1-11-15,-4-1 25 16,-1-2-14-16,-3-1 0 15,-6-1 6-15,-6-1-11 16,-5-1 5-16,-6 0 0 16,-2 1-13-16,-2-1 19 15,0 0-12-15,0 0 6 16,0 2-35-16,0-1 27 16,-2 1-8-16,-2 2 9 15,-2 3-3-15,-4 5 2 16,-3 7 8-16,-3 6 0 0,0 5 6 15,-7 4 15-15,1 3-21 16,-2-3 0-16,-1 2 10 16,-1-5 4-16,3-2-14 15,2-1 0-15,4-3 1 16,-1-1 8-16,5-3-9 16,-2-3-13-16,6-3-8 15,1-6-138-15,7-6-108 16,1-3-266-16,0 0-371 0</inkml:trace>
  <inkml:trace contextRef="#ctx0" brushRef="#br0" timeOffset="68839.8506">28460 1778 656 0,'0'0'653'0,"0"0"-549"15,0 0-34-15,0 0 17 16,0 0 21-16,0 0-91 16,0 0 8-16,-6-6-25 15,-3 13-40-15,-6 9 31 0,-6 5 4 16,-3 4 5-16,-1 2 2 15,0 3 4-15,-1-1-6 16,3 0 0-16,3-3 6 16,2-3-7-16,3-2 1 15,3-5-48-15,3-5-22 16,3-5-81-16,3-6 5 16,2 0-44-16,1-10-165 0</inkml:trace>
  <inkml:trace contextRef="#ctx0" brushRef="#br0" timeOffset="69097.8865">28247 1778 1122 0,'0'0'133'0,"0"0"-28"0,0 0 25 16,0 0 20-16,0 0-64 16,0 0-67-16,0 0-14 15,14-19-5-15,-8 32-5 16,3 8-14-16,5 5 35 0,2 5-16 15,5 3 0-15,3-1 15 16,0 4-9-16,1-3-6 16,1 0 0-16,-4-6-8 15,-4-4 3-15,-3-4-74 16,-6-8-58-16,-5-7-84 16,-2-5-127-16,-2 0-32 0</inkml:trace>
  <inkml:trace contextRef="#ctx0" brushRef="#br0" timeOffset="69332.2603">28049 1821 1035 0,'0'0'230'0,"0"0"-136"16,0 0-94-16,0 0-6 15,0 0 6-15,0 0 35 16,99 16 56-16,-17-3 31 15,-1-2-50-15,-4-2 2 0,-11-5-68 16,-23-3-6 0,2-1 0-16,-2 0-19 0,-10 0-30 15,-12 2-61-15,-15 3-85 16,-6 1-184-16,0 0-250 0</inkml:trace>
  <inkml:trace contextRef="#ctx0" brushRef="#br0" timeOffset="70333.4896">29052 2946 472 0,'0'0'267'0,"0"0"-155"16,0 0 44-16,0 0-7 15,0 0-89-15,0 0 17 16,0 0 0-16,0-5 7 16,0 5 57-16,0-2-43 15,0 2 4-15,0 0-25 16,0 0-46-16,0 0 34 16,0 0-64-16,0 0-1 0,0 0 10 15,0 0-9-15,0 0-2 16,0 3-5-16,0 5-10 15,0 8 0-15,0 2 16 16,0 5 0-16,0 1-6 16,-7 0 19-16,-4 0-23 15,-4-2 10-15,-1 0-87 16,-19-3-54-16,6-3-152 16,-1-8-363-16</inkml:trace>
  <inkml:trace contextRef="#ctx0" brushRef="#br0" timeOffset="71776.6419">29431 2321 449 0,'0'0'168'16,"0"0"-4"-16,0 0-12 15,0 0 1-15,0 0-23 16,12-80 7-16,-6 66-42 16,0 2 81-16,0 4-33 0,-2 2-67 15,-2 4 5 1,-1 1-30-16,1 1-42 0,1 0 14 15,1 0-23-15,4 13-19 16,10 13 18-16,5 8 2 16,10 13 25-16,8 8-12 15,3 6-4-15,4 3 16 16,1 0-26-16,-2-2 0 16,-1-2 0-16,-6-8 13 15,-5-8-13-15,-10-11 0 16,-7-7-46-16,-8-10 34 15,-5-9-82-15,-4-6-41 16,-1-8-5-16,0-13-61 16,0-7-469-16</inkml:trace>
  <inkml:trace contextRef="#ctx0" brushRef="#br0" timeOffset="72062.2928">29952 2187 33 0,'0'0'1279'0,"0"0"-1124"16,0 0-66-16,0 0-18 15,0 0-40-15,0 0-31 16,0 0-25-16,-39 0 12 0,16 28 13 16,-5 8 55-16,-5 3-30 15,-2 5-13-15,2 1 15 16,2 2-9-16,-1-1-15 15,4-2 1-15,1-1 9 16,1-3-5-16,4-5-8 16,5-4-21-16,4-5-15 15,10-7-132-15,3-5-79 16,0-8-334-16</inkml:trace>
  <inkml:trace contextRef="#ctx0" brushRef="#br0" timeOffset="72515.4504">30162 2617 491 0,'0'0'1011'0,"0"0"-909"15,0 0-18-15,0 0-68 16,0 0 8-16,90-18-18 15,-59 17 4-15,1-2-4 0,0 3-6 16,0-1 0 0,-2 1-3-16,-4-2 14 0,-2 1-11 15,-5-2 0-15,-7 2 6 16,-2-2 3-16,-6 1-8 16,-1 2-1-16,-3 0 60 15,0 0-59-15,0 0 20 16,0 0-21-16,-7 0-2 15,-1 3-8-15,-3 7 10 16,-2 4 0-16,-2 4-6 16,-1 5 14-16,-1 4-8 15,-1 2 0-15,2 5 13 16,0 1-6-16,0 2-7 16,2-1 0-16,2-3 10 15,0-3 1-15,3-3-11 0,1-5 0 16,4-4-74-16,2-1-111 15,2-5-114-15,0-8-328 0</inkml:trace>
  <inkml:trace contextRef="#ctx0" brushRef="#br0" timeOffset="72983.7488">30583 1799 760 0,'0'0'530'0,"0"0"-489"16,0 0 27-16,0 0 25 15,0 0 16-15,0 0-35 16,0 0-59-16,91-1 14 16,-41 27 18-16,5 11-18 15,1 8 26-15,-4 9-46 16,-7 5-7-16,-5 4 21 16,-5 4-14-16,-9 1 0 15,-4 1-6-15,-6-2 7 16,-4 1-9-16,-6-1-1 0,-4-3 0 15,-2-2-1-15,0 1 4 16,-7-4-3 0,-8-3 0-16,-4-3 1 15,-5-7 5-15,0-6-5 16,-3-5-1-16,0-6 0 0,2-4-19 16,0-6-31-16,4-3-109 15,-2-2-95-15,7-4-109 16,7-3-578-16</inkml:trace>
  <inkml:trace contextRef="#ctx0" brushRef="#br0" timeOffset="73327.3818">31633 3111 1079 0,'0'0'106'15,"0"0"-74"-15,0 0-32 16,0 0 6-16,0 0-7 16,0 0 1-16,0 0 0 15,-12 3 29-15,11-3 21 16,1-1 39-16,0-8 20 15,0 2-53-15,0 0 68 16,0 4-7-16,0 2-63 0,3 1-28 16,-2 0-26-16,-1 4-10 15,0 19-43-15,-4-4-206 16,-8-2-147-16</inkml:trace>
  <inkml:trace contextRef="#ctx0" brushRef="#br0" timeOffset="76781.8662">2909 3704 1305 0,'0'0'198'15,"0"0"-165"-15,0 0 6 16,-109-3-2-16,81 17-36 16,-2 8 14-16,6 1-15 15,9 3 0-15,5 1 0 16,7-2 17-16,3-1-17 16,1-1 9-16,14 1-3 0,9-2 30 15,0 0-35-15,10 3 1 16,3 0 54-16,2-1-56 15,-3 1 21-15,0 2-15 16,-5-1 5-16,-7 0-3 16,-2 0-8-16,-8-2 0 15,-11-2-3-15,-3 1 19 16,-3 0-16-16,-22-1 29 16,-11-2-7-16,-9-2 28 15,-10-2-50-15,-5-3 0 16,2-3 10-16,3-3 2 15,13-3-22-15,12-2 10 0,15-2-68 16,18-5-41-16,22-9-161 16,11-6-536-16</inkml:trace>
  <inkml:trace contextRef="#ctx0" brushRef="#br0" timeOffset="77109.9244">3370 3948 540 0,'0'0'1056'0,"0"0"-965"16,0 0-35-16,100-17-56 16,-66 20 8-1,2 15 31-15,-3 6-29 0,-3 5 11 16,-8-2-21-16,-4 3 11 0,-9 0-5 16,-9-2-6-16,0 0 0 15,-21-2 6-15,-9-4 6 16,-10-5 4-16,-8-7 12 15,2-10 4-15,-3 0 58 16,7-23-48-16,2-9-20 16,10-9 0-16,12-1-13 15,8-1-5-15,8 7-4 16,2 6 2-16,10 7-13 16,7 7 11-16,26 6-114 15,-4 6-65-15,-2 1-210 0</inkml:trace>
  <inkml:trace contextRef="#ctx0" brushRef="#br0" timeOffset="77375.5583">3868 3596 1612 0,'0'0'190'0,"0"0"-145"15,0 0-17-15,0 0-22 16,0 0-6-16,-4 75 25 16,4-29-18-16,0 7 59 15,0 5-52-15,0 3-13 16,7-1 14-16,-1-2 1 16,2-4-16-16,-2-3 0 15,1-5-69-15,2-4-28 0,9 1-177 16,-3-12-70-1,4-13-224-15</inkml:trace>
  <inkml:trace contextRef="#ctx0" brushRef="#br0" timeOffset="77739.2862">4104 3949 1513 0,'0'0'230'0,"0"0"-79"16,0 0-79-16,0 0-58 15,0 0-14-15,0 0 0 16,0 0 28-16,46 92-28 15,-29-63 11-15,-1-6-10 16,6-2 15-16,-2-5-2 16,4-5-6-16,-2-6-2 15,1-5 38-15,-1-5-44 16,0-16 23-16,-5-10-23 16,-1-7-22-16,-4-1 21 15,-5 3-24-15,-4 11 25 16,-1 11 9-16,-2 14-9 0,0 0-7 15,0 19-14-15,-2 13 20 16,-3 5-15-16,5 5 16 16,0 0 0-16,7-3-8 15,14-3 29-15,3-5-21 16,4-4 0-16,2-8-39 16,4-6-13-16,14-13-99 15,-6-6-178-15,-8-13-449 0</inkml:trace>
  <inkml:trace contextRef="#ctx0" brushRef="#br0" timeOffset="78023.0742">4786 3566 1600 0,'0'0'228'0,"0"0"-119"0,0 0-95 15,0 0-14-15,0 0 14 16,0 0-14-16,7 90 43 15,2-39-26 1,2 18 51-16,-1 17-45 16,-4-5-14-16,0-8 18 0,-3-14-16 15,-3-16-3-15,8 5-8 16,0 1 9-16,3-8-5 16,1-8-4-16,6-6 0 15,-3-7-7-15,4-8 7 16,-1-12-40-16,13-19-83 0,-8-14-231 15,-4-7-739-15</inkml:trace>
  <inkml:trace contextRef="#ctx0" brushRef="#br0" timeOffset="78319.9457">4744 4018 1461 0,'0'0'173'0,"0"0"-92"16,0 0-43-16,0 0-28 15,0 0 86-15,0 0-36 0,130 0-20 16,-63-1-18-16,3-10-6 16,0-6-31-16,-7-3 15 15,-8-1-11-15,-13 3-8 16,-9 5 19-16,-11 6 0 16,-7 7-12-16,-3 0 2 15,-6 14 4-15,3 10 6 16,-2 7 0-16,2 6 34 15,-4 2-34-15,-2 2 0 16,0-1 0-16,0-2 17 16,-3-3-34-16,0-4-2 15,0-5-159-15,0-10-113 16,0-10-630-16</inkml:trace>
  <inkml:trace contextRef="#ctx0" brushRef="#br0" timeOffset="78476.1977">5381 3636 1056 0,'0'0'729'15,"0"0"-657"-15,0 0-72 16,0 0-1-16,-22 72-118 16,31-10-74-16,13-5-71 15,5-7-602-15</inkml:trace>
  <inkml:trace contextRef="#ctx0" brushRef="#br0" timeOffset="78773.6417">5705 3976 1121 0,'0'0'271'0,"0"0"-164"0,0 0 52 16,0 0-50-16,-106 96-71 16,82-62 18-16,5 1-39 15,16-1-15-15,3-4 48 16,22-5-49-16,14-3 57 15,10-8-4-15,8-6-44 16,3-8 24-16,-5 0-24 16,-9-11-9-16,-10-12 24 15,-12-10-24-15,-12-7-1 16,-9-7 0-16,-6-2 6 16,-14 6-27-16,-5 10 21 0,-8 10-4 15,-3 12-14-15,1 11-46 16,-9 4-71-16,10 13-227 15,10-1-676-15</inkml:trace>
  <inkml:trace contextRef="#ctx0" brushRef="#br0" timeOffset="79198.8166">6069 3949 1685 0,'0'0'190'16,"0"0"-47"-16,0 0-82 15,0 0-55-15,82 42 31 16,-51-16-37 0,-4 4 0-16,-6 1 0 15,-3 3 16-15,-6-2-16 16,-6-1 0-16,-2-4-5 0,-4-6-9 16,0-5 12-16,0-8 2 15,0-6-4-15,0-2 16 16,0-9 10-16,-4-16-11 15,4-13 0-15,4-22-22 16,13 1 4-16,8-4-3 16,5 6-9-16,-2 21 33 15,-1 4-14-15,-6 15 0 16,-3 14 9-16,-6 3-21 16,1 16 9-16,-5 14-23 15,-5 9 13-15,0 7 17 16,-3 0-4-16,0-2 0 15,0-3 7-15,6-6-4 16,1-5-3-16,5-5 0 16,3-5 14-16,0-5 0 15,10-5-5-15,5-7-9 0,36-10-60 16,-8-13-189 0,-3-5-790-16</inkml:trace>
  <inkml:trace contextRef="#ctx0" brushRef="#br0" timeOffset="79464.4444">7124 3746 1356 0,'0'0'290'15,"0"0"-177"-15,0 0-73 16,0 0 7-16,0 0-47 16,0 0 0-16,0 0-2 15,-78-12 14-15,62 6-12 16,7-2 6-16,1-4-6 15,2-1 95-15,2 2-78 16,4 0 15-16,0 4 38 0,0 4-54 16,7 3 14-16,7 0-30 15,2 11-31-15,4 9-5 16,-1 7-116-16,-4 25-150 16,-3-7-75-16,-9-3-501 15</inkml:trace>
  <inkml:trace contextRef="#ctx0" brushRef="#br0" timeOffset="79817.1528">7058 4253 990 0,'0'0'318'16,"0"0"-200"-16,0 0 40 15,0 0-84 1,0 0-43-16,0 0 23 0,0 0-53 15,-6 6 21-15,6-6 3 16,-3 0-25-16,0 0 40 16,3-2 0-16,0-6 10 15,0-2 19-15,0 0-63 16,9 3 55-16,2 2-26 16,2 5-35-16,-4 0 26 15,-3 0-26-15,4 6 0 16,-5 4-3-16,-2 0 4 15,-3 0-1-15,0-2 0 0,0-1 13 16,0-1-20 0,0-3 7-16,0-3-59 0,-3 0 2 15,-5-11-280-15,1-2-479 0</inkml:trace>
  <inkml:trace contextRef="#ctx0" brushRef="#br0" timeOffset="80500.5027">3713 4645 662 0,'0'0'850'0,"0"0"-773"16,0 0 6-16,82 1-3 15,21-1 14-15,45 0 32 16,34 0-68-16,13-7-11 16,-2 0 9-16,-13 2-55 15,-1-1 25-15,-7 1-15 16,-14-2-2-16,-16 1 5 15,-23-1-14-15,-28 3 0 16,-22-1-6-16,-23 1 14 16,-9 0-8-16,2-1 0 15,-6 0 0-15,0-1-2 0,-14 2 2 16,-7 1-11-16,-9 2 11 16,-3 1-77-16,0 0-11 15,0 0-114-15,-6 0-180 16,-3 0-554-16</inkml:trace>
  <inkml:trace contextRef="#ctx0" brushRef="#br0" timeOffset="82422.8787">8404 3741 1536 0,'0'0'213'16,"0"0"-160"-16,0 0-42 16,0 0 13-16,0 0-24 15,0 0 0-15,-24 43 1 16,18-6 12-16,3 5 1 16,0 7-6-16,3 0 0 15,0 0 20-15,0-2-28 16,0-4 0-16,0-3 6 15,0-3 9-15,0-5-30 16,3-5 0-16,0-7-128 0,3-13-103 16,-3-6-324-1,3-1-258-15</inkml:trace>
  <inkml:trace contextRef="#ctx0" brushRef="#br0" timeOffset="82782.2669">8422 4082 1443 0,'0'0'135'15,"0"0"-82"-15,0 0-39 16,98-17-14-16,-53 9 40 16,4-5-39-16,-1-1 6 15,-2-3 3-15,-7-1 2 16,-6-4-7-16,-11 0-5 16,-5-5 1-16,-10-4-10 15,-7-5-24-15,0 0 33 16,-13 1-11-16,-1 4 22 0,-5 7 2 15,7 5 25 1,0 8 11-16,3 7 33 0,6 4-73 16,-3 0-1-16,3 13-8 15,-4 14-3-15,1 10-10 16,1 13 13-16,2 5 0 16,0 1 3-16,3 1 7 15,0-7-10-15,0 0 6 16,0-6 8-16,6-3-28 15,9-5-11-15,12-6-155 16,0-10-87-16,3-12-544 0</inkml:trace>
  <inkml:trace contextRef="#ctx0" brushRef="#br0" timeOffset="83234.7447">9141 4175 1175 0,'0'0'359'0,"0"0"-314"15,0 0-26-15,0 0 40 16,0 0-31 0,0 0 32-16,0 0-5 15,94-63-34-15,-85 42 30 0,-3-2-17 16,-6 2-27-16,0 1 31 16,0 7-29-16,-12 8-6 15,-9 5-3-15,-4 11-25 16,-1 17 14-16,-7 11 8 15,8 5 3-15,1 3-11 16,12-3 19-16,8-5-8 0,4-7 0 16,7-4 1-16,10-10-14 15,5-8 13-15,8-9 0 16,5-1 32-16,6-17-25 16,5-14 6-16,-1-11-13 15,-5-8 15-15,-4-3-25 16,-6 2 10-16,-5 12 0 15,-12 10 16-15,-3 16-10 16,-3 12-2-16,-1 1-4 16,0 14-50-16,3 10 40 15,2 6 4-15,5 2 6 16,-3 2-3-16,2 0 19 0,3-3-23 16,-3 2 7-1,6-1-126-15,0-8-113 0,-5-10-338 0</inkml:trace>
  <inkml:trace contextRef="#ctx0" brushRef="#br0" timeOffset="83562.88">9842 4163 1311 0,'0'0'339'16,"0"0"-294"-16,0 0-30 15,0 0 31-15,0 0-6 16,0 0 32-16,87-25-1 15,-56 10-60-15,2-5 9 16,-6-1-7-16,-8-1-13 16,-7-3 48-16,-9 2-48 0,-3-1 12 15,0 5-4-15,-18 9-8 16,-9 9 0-16,-4 1-7 16,-8 23-3-16,-1 8-9 15,4 7 19-15,8 5 0 16,8 2-12-16,7 1 21 15,13-4-9-15,3-2 0 16,24-7 2-16,10-3 9 16,9-9-11-16,11-7-26 15,25-14-56-15,-9-1-416 16,-9-16-829-16</inkml:trace>
  <inkml:trace contextRef="#ctx0" brushRef="#br0" timeOffset="84234.2819">11207 4051 1523 0,'0'0'177'16,"0"0"-144"-16,0 0 15 16,0 0-47-16,0 0 41 15,0 0 21-15,121-4-32 16,-70-1 42-16,8 1-67 15,3-2 1-15,-4 1 19 16,-6-1-14-16,-7 1-9 16,-8 1 3-1,-18 2 9-15,-5 2-26 0,-8 0 11 16,-6 0-49-16,0 4 21 16,-17 12-4-16,-5 6 32 15,-15 8 0-15,-8 5 1 16,-4 5-2-16,-2 2 1 0,-1-1 0 15,7 0 4 1,5-3-2-16,7-4-2 0,8-5 0 16,11-3 4-16,5-5-13 15,9-2 9-15,0-6 0 16,0-1 25-16,6-2-23 16,15-3 33-16,3-1 22 15,12-4-25-15,13-2 39 16,4 0-46-16,9 0-24 15,-4-2 26-15,0-6-12 16,-10 3-15-16,-5-1 0 16,-10 2 14-16,-8-2-31 15,-2 2 17-15,-7 1-33 16,-5 0 16-16,-5 2-115 16,0 1-33-16,4 0-176 0,-4 0-231 15,1 0-131-15</inkml:trace>
  <inkml:trace contextRef="#ctx0" brushRef="#br0" timeOffset="84618.57">12298 4313 523 0,'0'0'1087'0,"0"0"-989"0,0 0-68 16,-97-1-19-16,58 18-11 15,-3 7 17-15,0 8-15 16,7 7 47-16,2 3-31 16,9 2-17-16,9-1 29 15,12 0-19-15,3-5 8 16,6-3 5-16,18-4-24 16,0-6 41-16,9-3-24 15,-2-8-5-15,3-7 39 16,-4-7-45-16,-5 0 34 15,1-9-15-15,-7-9-24 16,-5-2 28-16,-8 1-29 16,-6 2 0-16,0 1 1 0,-12 6 0 15,-15 6-2-15,-6 1-31 16,-3 3-47-16,2 0 22 16,1 0-87-16,7 1-80 15,12 5 7-15,8-6-352 0</inkml:trace>
  <inkml:trace contextRef="#ctx0" brushRef="#br0" timeOffset="84868.5792">12708 4309 1530 0,'0'0'260'16,"0"0"-196"-16,0 0-7 16,0 0-16-16,0 0 19 15,81-8-41-15,-38-1-12 16,5 1 17-16,4-1-24 16,-7 1-66-16,-2 5-126 15,-11 2-298-15,-13 1-604 0</inkml:trace>
  <inkml:trace contextRef="#ctx0" brushRef="#br0" timeOffset="85047.0349">12733 4508 1273 0,'0'0'352'15,"0"0"-252"-15,0 0-34 0,0 0 45 16,0 0-81-16,96-12-30 15,-55 2 25-15,4-2-25 16,1 1-15-16,16-7-157 16,-10 2-220-16,-10 1-754 0</inkml:trace>
  <inkml:trace contextRef="#ctx0" brushRef="#br0" timeOffset="86000.1092">14071 3763 80 0,'0'0'1157'0,"0"0"-999"15,0 0-56-15,0 0-50 16,0 0-36-16,0 0-7 16,-103-45-9-16,74 45 0 15,2 4 0-15,1 6-3 16,9 1 3-16,8 2-2 15,6 2-6-15,3 4 8 0,0 5 13 16,3 4 6 0,9 7 29-16,9 5 38 15,-2 4-63-15,-1 0 17 0,0-1-12 16,-3-2-27-16,-4-3 21 16,-4-1-22-16,-4-5 0 15,-3-2 5-15,-8-3 11 16,-11-5-16-16,-11-2 18 15,-1-4-17-15,-5-5 29 16,3-5-30-16,2-6 0 16,7 0 29-16,9-5-29 15,-2-6 23-15,10 0-18 16,4 2 5-16,3 2 2 16,0 4-12-16,0 2 0 15,0 1-1-15,6 0-5 0,1 1 6 16,7 12-1-1,-5 5-36-15,0 7 36 0,2 4-19 16,2 2 20 0,-1 2-6-16,4-1 15 15,5-1-9-15,-3-1 0 16,9-5 15-16,-1-2 1 0,6-5-16 16,1-2 0-16,-1-5 0 15,6-3-19-15,-1-1-46 16,11-5-157-16,-9-1-157 15,-2-1-628-15</inkml:trace>
  <inkml:trace contextRef="#ctx0" brushRef="#br0" timeOffset="93164.052">14779 4192 932 0,'0'0'295'0,"0"0"-237"16,0 0 43-1,0 0 24-15,0 0-42 0,0 0 56 16,3-17-52-16,-3 17-49 16,0 0 6-16,0 0-42 15,-3 0-3-15,-17 7 1 16,-6 11 0-16,-10 9 1 15,-3 7-1 1,0 4 0-16,5 6-1 16,10-2 11-16,11 2-10 0,13-3 0 15,3-1 10-15,22-5 9 0,15-3-19 16,8-5 11-16,12-4 42 16,1-9-52-16,-3-7 27 15,-3-7-18-15,-9 0-3 16,-4-7 25-16,-9-11-32 15,-6-6 0-15,-9-9 42 16,-8-6-41-16,-3-8 16 16,-7-1-17-16,0 0 1 15,-8 5 4-15,-10 5-5 16,-3 8 0-16,-4 4-11 16,-2 5 17-16,3 2-6 0,-6 5 0 15,0 3-20 1,5 3 18-16,-4 4-67 0,9 1-20 15,1 3-34-15,5 0-170 16,8 0-8-16,3 4-219 0</inkml:trace>
  <inkml:trace contextRef="#ctx0" brushRef="#br0" timeOffset="93492.1816">14603 4133 1147 0,'0'0'167'16,"0"0"-70"-16,0 0 29 15,0 0 30-15,0 0-30 16,0 0-30-16,0 0 1 15,36-37-81-15,-5 23 15 16,6-1 3-16,5-2-33 16,4 1 40-16,2 3-41 15,2 1 0-15,1 2-12 16,-2 3-4-16,-5 3-24 16,-7 4-56-16,-1 1-200 15,-15 12-31-15,-6-1-352 0</inkml:trace>
  <inkml:trace contextRef="#ctx0" brushRef="#br0" timeOffset="93773.5577">15684 4636 1635 0,'0'0'238'16,"0"0"-217"-16,0 0-21 16,0 0-15-16,0 0 15 0,0 0-6 15,-26 84 18-15,14-53-13 16,-2 2 1-16,4-3 0 16,4 1-9-16,0-2 19 15,3-5-19-15,0-5 9 16,3-3-165-16,3-15-69 15,9-1-324-15,7-4-87 0</inkml:trace>
  <inkml:trace contextRef="#ctx0" brushRef="#br0" timeOffset="94027.5823">16119 4268 1751 0,'0'0'168'16,"0"0"-137"-16,0 0-25 16,0 0-6-16,0 0-22 15,0 0 12-15,0 0 7 16,0 89 2-16,4-51 1 16,2 2 0-16,4-2 26 15,3-1-17-15,-3-2-9 0,-1-6 0 16,-2-3-19-16,0-5-12 15,-7-8-157-15,0-6-127 16,0-7-361-16</inkml:trace>
  <inkml:trace contextRef="#ctx0" brushRef="#br0" timeOffset="94244.5452">15746 4096 553 0,'0'0'1252'15,"0"0"-1098"-15,0 0-129 16,0 0 40-16,0 0-45 16,104-66-7-16,-46 56-3 15,8 4-10-15,-4 4 0 16,-2 2-10-16,-7 0 8 16,-12 0-59-16,-7 4-72 0,-5 11-151 15,-11-1 17-15,-8 1-250 0</inkml:trace>
  <inkml:trace contextRef="#ctx0" brushRef="#br0" timeOffset="94494.5535">16671 4583 1433 0,'0'0'95'15,"0"0"-66"1,0 0-16-16,-9 92-12 0,-2-57 52 16,1 2-31-16,1-2-11 15,0 0 23-15,3-4-23 16,-3-1 0-16,4-6-11 16,5-6-63-16,0-6-122 15,2-11-383-15</inkml:trace>
  <inkml:trace contextRef="#ctx0" brushRef="#br0" timeOffset="94853.9566">17188 4321 1802 0,'0'0'240'0,"0"0"-212"15,0 0-8-15,0 0-8 16,110-39-3-16,-75 38-9 15,1 1 0-15,-6 3-8 16,-8 12-8-16,-7 8-9 16,-7 4-37-16,-8 4 50 15,-10 6-38-15,-19 2 38 16,-10 1 2-16,-7-1-9 16,-2-1 0-16,5-5 19 15,4-7 0-15,14-5-6 16,8-5 6-16,9-3 0 15,8-5 0-15,0-2 0 0,5-2 25 16,15 2 23-16,9-2 4 16,11-1-4-16,8-3-48 15,6 0 33-15,1 0-33 16,-5-11-16-16,11-15-13 16,-18 3-208-16,-11-2-377 0</inkml:trace>
  <inkml:trace contextRef="#ctx0" brushRef="#br0" timeOffset="95109.2862">16899 4052 1629 0,'0'0'166'0,"0"0"-87"15,0 0-66-15,0 0-12 16,0 0 53-16,84-12-53 16,-29 12 34-16,10 0-2 0,7 0-32 15,-7 2 16-15,-4 3-17 16,-2-2-39-16,-11-1 7 16,4 3-195-16,-13-1-74 15,-13-1-319-15</inkml:trace>
  <inkml:trace contextRef="#ctx0" brushRef="#br0" timeOffset="95359.2837">17800 4577 1054 0,'0'0'206'15,"0"0"-128"-15,1 72-78 16,-1-32 75-16,0 3 18 16,-9 3-74-16,-2-3 30 15,-4 0-49-15,-2-4 0 16,4-5 21-16,0-5-21 16,2-7-8-16,11-12-125 15,0-8-131-15,3-2-322 0</inkml:trace>
  <inkml:trace contextRef="#ctx0" brushRef="#br0" timeOffset="95783.6833">18321 4275 1356 0,'0'0'572'0,"0"0"-538"15,0 0 3-15,117-32-37 16,-75 32 0-16,-1 0 16 15,-4 9-16-15,-13 7 0 16,-3 7-12-16,-15 1-57 16,-6 3 60-16,-6-1-49 15,-21 3-16-15,-1-5 4 16,2-7 0-16,7-6 70 16,7-7-1-16,9-2 2 0,3-2 80 15,0 0-20-15,7 0-8 16,10 0-29-16,5 1-10 15,8 6-14-15,3 4 0 16,-2 6 10-16,0 6 5 16,-2 2-15-16,-11 0-8 15,-4 3-2-15,-8-3 11 16,-6-3-1-16,0-2 0 16,-12 0 2-16,-11-3 10 15,-13-4-12-15,-6-5 0 16,-3-5 3-16,-2-3-3 0,0 0-54 15,-6-28-119 1,11-1-230-16,9-3-463 0</inkml:trace>
  <inkml:trace contextRef="#ctx0" brushRef="#br0" timeOffset="96042.2986">18297 4041 1460 0,'0'0'325'16,"0"0"-248"-1,0 0 18-15,0 0-71 16,85-32 17-16,-39 22-2 0,12 2-23 16,4-1 36-16,-4 2-51 15,-2 1-1-15,-5 2 0 16,-8 1 7-16,-5 2-18 15,-10 1-38-15,-6 0-96 16,-7 11-140-16,-5 5-103 16,-3 1-203-16</inkml:trace>
  <inkml:trace contextRef="#ctx0" brushRef="#br0" timeOffset="96276.6874">19174 4563 1288 0,'0'0'187'0,"0"0"-162"16,0 0 9-16,-10 95 66 16,-2-57-49-16,-3 0 29 15,4 0-43-15,4-3-31 16,-3-1 12-16,7-4-18 15,0-3-13-15,3-6-9 16,13-8-163-16,8-8-101 16,7-5-546-16</inkml:trace>
  <inkml:trace contextRef="#ctx0" brushRef="#br0" timeOffset="96605.5663">19674 4160 1650 0,'0'0'274'16,"0"0"-246"-16,0 0-17 15,0 0-11-15,0 0-3 16,0 0-19-16,12 76 36 16,-12-34-14-16,0 5 0 15,-2-1 14-15,-4-3-9 16,2-5-5-16,2-7 0 15,1-6-11-15,1-5 22 0,0-7-11 16,6-5 14-16,10-4-14 16,11-2 79-16,12-2-56 15,3 0-15-15,7-2 12 16,-1-6-20-16,-2-1-6 16,-1 1-44-16,10-7-109 15,-13 2-180-15,-9 0-485 0</inkml:trace>
  <inkml:trace contextRef="#ctx0" brushRef="#br0" timeOffset="96839.9443">19966 4343 1272 0,'0'0'248'15,"0"0"-248"-15,0 0 6 16,0 0 55-16,-10 89 55 15,10-51-3-15,1 2-47 16,7 0-47-16,0 0 17 16,-1 0-36-16,-1-4 0 15,-6 0-10-15,3-4-40 16,-3-2-113-16,0-8-141 16,0-12-553-16</inkml:trace>
  <inkml:trace contextRef="#ctx0" brushRef="#br0" timeOffset="97110.2897">19625 4058 146 0,'0'0'1467'0,"0"0"-1320"15,0 0-55-15,0 0-42 16,0 0 42-16,0 0-50 15,113-44-26-15,-47 39 46 16,2-1-60-16,7-1 5 16,-7 0 11-16,-6 1-6 15,-10 1-12-15,-10-1 0 16,-13 0 7-16,-6 3-25 16,-10 2-36-16,-5 1-88 15,-8 0-174-15,0 9-77 16,0-1-441-16</inkml:trace>
  <inkml:trace contextRef="#ctx0" brushRef="#br0" timeOffset="97727.9616">20618 4714 795 0,'0'0'349'0,"0"0"-198"0,0 0 61 0,0 0-33 16,0 0-1-16,0 0-87 15,0 0-35-15,20 0 2 16,-20 0-51-16,0 0-14 15,0 11 1-15,0 8 6 16,-9 8 3-16,-3 5-3 16,-2 6 0-16,1 3 16 15,-4-3-15-15,5-2-2 16,1-7-42-16,5-5-81 0,3-10-60 16,3-5-144-16,0-9-269 15</inkml:trace>
  <inkml:trace contextRef="#ctx0" brushRef="#br0" timeOffset="98331.6076">21309 4236 1532 0,'0'0'173'0,"0"0"-97"15,0 0-76-15,0 0-2 16,0 0-9-16,-90 7 5 0,52 11-7 16,-5 5 13-16,8 2 0 15,7 1-9-15,10-2 18 16,8-2-9-16,7-2 0 15,3-2 7-15,0-1 12 0,8-1-6 16,10-2 28 0,8 1 47-16,3 0-54 0,4-1 10 15,-1-3-10 1,-3-1-32-16,-3-3 21 0,-7-2-23 16,-5-2 0-16,-5 0-1 15,-5-2 13-15,-2-1-12 16,-2 2 0-16,0-1 6 15,0-1-8-15,0 2 2 16,0-2 0-16,4 1-13 16,2 3 17-16,4 5-4 15,5 2 0-15,3 6 6 16,5 4-22-16,-7 4 16 16,3 1 0-16,-2 4-9 15,-8-1 18-15,-3 0-9 0,-6-4 0 16,0-2 0-16,-5-4-8 15,-15 0 8-15,-10-8 0 16,-12-2-6-16,-10-8-7 16,-6-1-27-16,-7-3-108 15,-6-24-72-15,11 4 35 16,18-2-372-16</inkml:trace>
  <inkml:trace contextRef="#ctx0" brushRef="#br0" timeOffset="98648.1938">21310 4336 1160 0,'0'0'196'0,"0"0"-15"16,0 0-74-16,0 0-30 15,91-31-39-15,-50 24 12 16,2 1-15-16,-1 0-35 16,-3 1 30-16,-6 1-30 15,-7 1-30-15,-6 0-19 16,-17 2-38-16,-3 1-145 15,0 0-400-15</inkml:trace>
  <inkml:trace contextRef="#ctx0" brushRef="#br0" timeOffset="98963.094">21076 4203 1152 0,'0'0'159'0,"0"0"-140"16,0 0 42-16,0 0-32 15,0 0 18-15,0 0 73 16,0 0-61-16,-21-77 35 15,44 63 6-15,12 1-77 16,12-1 23-16,25 3-46 16,19 1 0-16,0 3 7 0,-11 2-6 0,-13 3-2 15,-18 0-6-15,-2 1-154 16,8 1-32-16,-19 0-87 16,-13 0-359-16</inkml:trace>
  <inkml:trace contextRef="#ctx0" brushRef="#br0" timeOffset="99795.564">21875 3691 909 0,'0'0'165'0,"0"0"-92"16,0 0 23-16,0 0-47 15,0 0 63-15,104-27-24 16,-68 27-5-16,2 0 41 15,0 0-80-15,-4 6-22 16,-1 6 4-16,-6 6-8 16,-3 4-18-16,-7 6 0 15,-5 8 1-15,-5 6-12 16,-7 7 11-16,0 4 0 16,-7 0-6-16,-3-1 20 0,0-2-14 15,8-5 0-15,2-5 1 16,3-4 16-16,20-3-10 15,3-5 1-15,9-6 37 16,4-3-35-16,4-6 27 16,-4-6-31-16,-11-4 1 15,-4-3 14 1,-15 0-11-16,-5 0-7 0,-4 0-3 16,0 4-18-16,-7 6 5 15,-14 8-13-15,-2 7 26 16,-4 9-19-16,5 5 20 15,8 6-1-15,7-1 0 16,7 2 14-16,0-3-18 16,5-3 4-16,7-2 0 15,-5-4-22-15,-1-3 28 16,-1-6-6-16,-1-5 0 16,-3-6 12-16,-1-4-33 15,0-6 17-15,-13-1-36 0,-11-3 39 16,-8 0-23-16,-6 0-18 15,1 0-21-15,4 0-27 16,6 0 13-16,9 3-140 16,12 6-194-16</inkml:trace>
  <inkml:trace contextRef="#ctx0" brushRef="#br0" timeOffset="100077.2793">23339 4834 1468 0,'0'0'159'15,"0"0"-129"-15,0 0-15 16,0 0-15-16,0 0 60 15,-13 73-12-15,4-36 44 16,-1 5-60-16,-4 0-14 16,1-2 8-16,-3-3-13 15,-1 0-8-15,-5-5-5 16,-16 7-71-16,5-11-216 16,4-9-582-16</inkml:trace>
  <inkml:trace contextRef="#ctx0" brushRef="#br0" timeOffset="101272.9855">11179 5334 1099 0,'0'0'216'15,"0"0"-173"1,0 0 59-16,0 0-80 16,0 0-2-16,0 0 101 0,0 0-15 0,42 0-12 15,-2-6 1-15,11 1-67 16,7-2 33-16,6-2-61 16,2 1 2-16,-1-1 16 15,-11 3-9-15,-4 2-9 16,-9 1 0-16,-14 3-20 15,-8 0 14-15,-8 0-29 16,-8 3-49-16,-3 10 77 0,0 4-24 16,-14 4 31-16,-8 7-8 15,-11 3 16-15,-3 3-9 16,-7 1 1-16,-2 1 0 16,-4-1-7-16,1 0 15 15,2 0-8-15,4-2 0 16,8-3 6-16,7-4-15 15,8-5 9-15,8-5 0 16,6-2-8-16,5-4 19 16,0-4-11-16,5 1 18 15,16-3 8-15,1-1 62 16,13-2-64-16,8-1-11 16,2 0 29-16,4 0-29 15,-4-7-13-15,1-1 0 0,-1-2-8 16,-5 3-9-16,-1 0-111 15,9-2-134-15,-11 2-76 16,-5 3-664-16</inkml:trace>
  <inkml:trace contextRef="#ctx0" brushRef="#br0" timeOffset="101694.8373">12165 5633 1273 0,'0'0'400'15,"0"0"-272"-15,0 0-128 0,0 0 9 16,0 0-19 0,0 0 24-16,0 0-9 0,97 0 18 15,-51 0-21-15,-4 0 17 16,0 0-19-16,-5 0 0 15,-7-3 3-15,-9 2 8 16,-8-1-11-16,-7 2 0 16,-1 0 2-16,-5 0-17 15,0 0-17-15,0 0 23 16,0 7-4-16,-10 6 13 16,2 7 0-16,-4 4 0 15,0 5 3-15,-3 4 29 0,0 3-31 16,-1 1 0-16,0 3 15 15,2-2-1-15,2 0-12 16,-2 0-3-16,7-1-46 16,-2 6-108-16,3-7-127 15,3-12-546-15</inkml:trace>
  <inkml:trace contextRef="#ctx0" brushRef="#br0" timeOffset="102046.336">13139 5600 1523 0,'0'0'191'15,"0"0"-154"-15,0 0-37 16,0 0 35-16,0 0-16 15,92-16-19-15,-54 10 35 0,1 2-35 16,0 1-22-16,10 3-79 16,-13 0-180-16,-10 0-315 15</inkml:trace>
  <inkml:trace contextRef="#ctx0" brushRef="#br0" timeOffset="102249.4564">13205 5842 1358 0,'0'0'198'0,"0"0"-150"15,0 0-6-15,0 0 9 16,0 0 41-16,112 0-50 16,-63 0-36-16,-2-6-6 15,1-2-13-15,14-4-139 0,-16 2-112 16,-9-1-479-16</inkml:trace>
  <inkml:trace contextRef="#ctx0" brushRef="#br0" timeOffset="103392.5573">12234 5038 185 0,'0'0'585'15,"0"0"-496"-15,0 0 95 0,0 0 8 16,0 0-60-16,0 0-6 16,0 0 61-16,13-52-88 15,-13 50-13-15,0 2-14 16,0 0-56-16,0 0 2 15,0 0-18-15,0 9-30 16,-10 10 20-16,-4 7 3 16,-2 6 7-16,-2 3 3 15,-3 1 11-15,3-3-9 0,0-2-5 16,2-2 0-16,1-3 2 16,1 0 5-16,4-3-14 15,1-7 2-15,3-2-78 16,-1-5-27-16,4-7-91 15,-3-2-25-15,-1-9 21 16,3-7-383-16</inkml:trace>
  <inkml:trace contextRef="#ctx0" brushRef="#br0" timeOffset="103689.4274">12032 4992 1287 0,'0'0'132'0,"0"0"-58"0,0 0-22 16,0 0 56-16,0 0-24 16,0 0-69-16,0 0-3 15,14-18-12-15,-8 21-2 16,1 8-15-16,5 4 34 16,-2 7-12-16,7 3 9 15,1 2-1-15,3 1-4 16,1 2-9-16,5-4 0 15,1 0 24-15,2-2-9 16,-5-3-21-16,1-4 6 16,-6-2-86-16,-4-2-2 15,-6-4-113-15,-7-5-102 16,-3-1-103-16</inkml:trace>
  <inkml:trace contextRef="#ctx0" brushRef="#br0" timeOffset="103976.9136">11886 5183 1205 0,'0'0'184'0,"0"0"-63"16,0 0-12-16,0 0-7 15,0 0-76-15,118-38 17 16,-67 25 28-16,4 2-59 15,0-1 10 1,-6 2-22-16,-1 0 9 16,-5 3-12-16,-4 2 3 0,-3 1 0 15,-7 2-13-15,0 2 4 0,-5 0-53 16,4 0-98-16,-8 8-100 16,-1 1-232-16</inkml:trace>
  <inkml:trace contextRef="#ctx0" brushRef="#br0" timeOffset="118732.7995">14379 5092 1024 0,'0'0'144'16,"0"0"-49"-16,0 0 21 15,0 0-48-15,0 0-10 16,0 0 24-16,0-24-56 0,0 19 28 16,0-1-10-16,0 1-25 15,0 1 29-15,-3 1-48 16,-10 3 0-16,-3 0-10 16,-4 0-2-16,-6 1 11 15,4 7 1-15,-2 4 0 0,5 0-22 16,7 2 22-16,3-1-4 15,-2 4-8-15,7 0 3 16,2 3 8-16,2-1 1 16,0 6 0-16,0-1-14 15,6 2 14-15,5 4 0 16,-2 0 0-16,-3 0 17 16,0 3-18-16,-6-3 1 15,0 3 0-15,0 0-5 16,-12 1 17-16,-14-2-12 15,-3 0 6-15,-7-3 10 16,-6-4-13-16,-1-2-3 16,1-7 0-16,0-6 1 15,13-8 17-15,3-2-18 16,10 0 24-16,2-5-23 0,7-5 37 16,4-1-38-16,3-1 0 15,0 1 16-15,0 2-5 16,3 2 3-16,7 0-14 15,1 3 19-15,2 1-41 16,-1 2 22-16,0 1-6 16,3 0-16-16,0 5 15 15,-2 8 7-15,1 3 0 16,-1 4-16-16,-1 1 10 16,-3 4-15-16,0 3 21 15,-3 3-16-15,0 1 17 16,-3 4-1-16,-3 2 0 15,0 2 7-15,0 1-8 0,0 1 1 16,3 2 0-16,-3-2 30 16,6-1-24-16,2-3-1 15,8-4 4-15,3-5 7 16,8-2 8-16,4-7-24 16,9-3-2-16,28-1-72 15,-13-5-200-15,-3-6-299 0</inkml:trace>
  <inkml:trace contextRef="#ctx0" brushRef="#br0" timeOffset="119551.4681">14925 5530 1168 0,'0'0'168'0,"0"0"38"16,0 0-21-16,0 0-87 15,0 0-36-15,0 0 23 16,0 0-57-16,10-28 24 16,-10 28-36-16,0 0-4 15,0 0 17-15,0 0-28 16,0 0-1-16,0 0 8 15,0 0-8-15,0 0-1 16,0 0-20-16,0 9 2 16,0 7 0-16,0 7 19 0,0 5 0 15,0 7-2-15,0 3 20 16,0 2-9-16,0-1-9 16,0-1 7-16,5-2 6 15,1-2-13-15,3-4 0 16,-6-4-1-16,3-3-3 15,-3-6-3-15,0-5-66 16,-3-5-86-16,0-7-87 16,0-14-146-16,0-8-541 0</inkml:trace>
  <inkml:trace contextRef="#ctx0" brushRef="#br0" timeOffset="119848.3475">14658 5284 1422 0,'0'0'138'0,"0"0"-100"16,0 0 81-16,0 0-52 15,0 0-16-15,88-45-32 16,-35 37-11-16,12 1 33 15,-1 1-37-15,-5 2 3 16,-4 3 7-16,-6-1-6 16,-14 2-8-16,-6 0 0 15,-9 0-14-15,-7 0 14 16,-7 0-110-16,-6 13-140 0,0 1 0 16,-3-2-148-16</inkml:trace>
  <inkml:trace contextRef="#ctx0" brushRef="#br0" timeOffset="120132.6655">15340 6017 1122 0,'0'0'239'0,"0"0"-223"16,0 0 3-16,0 0 7 16,-26 78-11-16,19-51 47 15,-1 3-46-15,1 0-7 16,-3-2 30-16,4-1-30 16,-4-2 4-16,2-1-12 15,2-3-1-15,3-1-49 16,0-6-164-16,3-8-383 0</inkml:trace>
  <inkml:trace contextRef="#ctx0" brushRef="#br0" timeOffset="120664.0457">16008 5818 1144 0,'0'0'130'0,"0"0"-114"16,0 0 9-16,0 0-25 15,0 0 0-15,-57-85 36 16,54 58-35-16,3-5 44 16,2-3-28-16,15 2-5 0,2 4 32 15,4 6-18-15,4 9-6 16,5 5 18-16,-3 9-25 15,6 0-13-15,-2 7 0 16,-4 12 1-16,-3 3-12 16,-10 5 11-16,-2 1-3 15,-8 4-17-15,-6-2 11 16,-6 7 9-16,-17-2 0 16,-6 2 1-16,-13 0-9 15,-4 2 8-15,-2-3 0 16,2-1-6-16,7-4 12 15,7-3-6-15,12-5 0 0,9-5 8 16,8-4 0-16,3-4 28 16,8-3 66-16,14-1 61 15,14-2-88-15,6-1 15 16,7-3-36-16,2 0-53 16,1 0 44-16,-2-3-45 15,-3-3 0-15,-4 1-2 16,-10-1 9-16,-5 2-15 15,-5-3-25-15,-9-2-62 16,-3-15-32-16,-3 2-255 16,-8-4-555-16</inkml:trace>
  <inkml:trace contextRef="#ctx0" brushRef="#br0" timeOffset="120933.9432">15980 5289 1485 0,'0'0'170'16,"0"0"-139"-16,0 0 62 16,0 0-93-16,109-36 9 15,-59 29 21-15,4 2-30 0,-4 0 35 16,-1 4-35-1,-11 0 0-15,-6 1-17 16,-5 0-30 0,-5 0-141-16,-5 5-118 15,-7 4-296-15</inkml:trace>
  <inkml:trace contextRef="#ctx0" brushRef="#br0" timeOffset="121171.6168">16795 5894 1104 0,'0'0'100'0,"0"0"-38"16,0 0 5-16,-23 103 23 15,7-64-19-15,-4 2-51 0,4-1 38 16,0-2-34-16,-1-2-24 15,4-7 46-15,4-5-46 16,6-6-16-16,3-8-95 16,0-4-117-16,9-6-334 0</inkml:trace>
  <inkml:trace contextRef="#ctx0" brushRef="#br0" timeOffset="121593.4654">17233 5663 1600 0,'0'0'244'0,"0"0"-202"15,84-29-32-15,-44 25 18 16,-1 4-10-16,-5 0-18 16,-4 9 0-16,-8 8 7 15,-8 1-30-15,-5 3 11 16,-9 0-61-16,0 5 35 15,-12-5-8-15,-5-2 32 16,1-5 2-16,0-4-30 16,3-2 35-16,7-6-12 15,5 0 19-15,1-1-11 16,0 2 19-16,10 3-8 16,13 4 0-16,0 2 11 0,7 6 23 15,-2 4-24 1,-5-1 2-16,-3 6 32 15,-8-4-44-15,-9 2 22 0,-3-1-19 16,-9-2 7-16,-14-1 11 16,-6-2-21-16,-10-4 0 15,0-5 26-15,-7-4-15 16,4-6-3-16,1-1-8 16,-3-32-121-16,9 0-138 15,15 0-480-15</inkml:trace>
  <inkml:trace contextRef="#ctx0" brushRef="#br0" timeOffset="121843.4634">17203 5355 409 0,'0'0'1228'16,"0"0"-1120"-16,0 0 25 15,0 0-39-15,0 0-83 16,133-37 29-16,-67 32-40 16,4 1 0-16,-4 2-4 15,-8 2 5-15,-12 0-2 16,-10 0-53-16,-14 11-194 16,-9 2-55-16,-6 1-370 0</inkml:trace>
  <inkml:trace contextRef="#ctx0" brushRef="#br0" timeOffset="122078.3597">17912 5957 1172 0,'0'0'193'0,"0"0"-156"16,0 0 16-16,-4 92-1 15,-6-55-35-15,-2-1 60 16,1 4-49-16,-4-5-5 16,0-2-4-16,1-5-8 15,4-2-13-15,0-6 2 0,10-7-151 16,0-6-108-16,16-7-611 16</inkml:trace>
  <inkml:trace contextRef="#ctx0" brushRef="#br0" timeOffset="122390.9123">18470 5561 1446 0,'0'0'232'0,"0"0"-232"15,0 0 17-15,0 0-36 0,0 0 19 16,-49 80 0-1,36-47 0-15,3-1 21 0,3 1-20 16,-1-2 3-16,4-5 8 16,4-1 11-16,0-4-14 15,0-4-9-15,3-2 68 16,10-1-31-16,10-1 19 16,8-3 5-16,9-3-34 15,6-4 21-15,6-3-48 16,-2 0 0-16,1 0-12 15,4-20-93-15,-10 6-257 16,-14-5-462-16</inkml:trace>
  <inkml:trace contextRef="#ctx0" brushRef="#br0" timeOffset="122625.2456">18655 5732 1227 0,'0'0'139'15,"0"0"-106"-15,0 0-8 16,0 0 75-16,0 77 63 16,0-44-62-16,0 6-63 15,3 2 18-15,-3 0-46 16,0 2 0-16,0-4-7 16,0-2 13-16,0-6-32 15,0-5-15-15,0-10-137 16,0-9-60-16,3-7-446 0</inkml:trace>
  <inkml:trace contextRef="#ctx0" brushRef="#br0" timeOffset="122875.2921">18509 5283 409 0,'0'0'1051'0,"0"0"-952"16,0 0 95-16,0 0-105 16,0 0-28-16,0 0-5 15,107-54-43-15,-56 50-6 0,5 2-4 16,3-1 12-16,-7 1-2 16,-7 2-13-16,-6 0-6 15,-10 0-10-15,-6 0-116 16,-10 7-180-16,-6 2-296 0</inkml:trace>
  <inkml:trace contextRef="#ctx0" brushRef="#br0" timeOffset="123156.6682">19304 6016 464 0,'0'0'765'0,"0"0"-678"15,0 0 23-15,-9 90-55 16,-6-54 46-16,-3 1-13 16,2 0-41-16,-7-3 16 15,4-2-56-15,-1-4 14 16,1-1-21-16,3 0 13 15,-1-3-26-15,8 0-56 16,5-7-180-16,4-7-266 0</inkml:trace>
  <inkml:trace contextRef="#ctx0" brushRef="#br0" timeOffset="123567.939">19801 5664 1373 0,'0'0'137'0,"0"0"-118"16,0 0-19-16,0 0 1 15,0 0-2-15,0 0 1 16,0 0 0-16,-65 92 66 15,65-67-24-15,8 0 16 16,10 1 3-16,-2-1-46 0,10 2 51 16,-3 0-53-16,6 0-12 15,-3 1 34-15,0 0-20 16,0 0-1-16,-9 0 20 16,-3-1-27-16,-4-1 23 15,-5-1-30-15,-5-2 0 16,0-3 1-16,-5-2 10 15,-13-5-11-15,-2-1 4 16,-9-5-3-16,-4-6-2 16,4-1-81-16,-9-22-136 15,13-6-64-15,8-8-649 0</inkml:trace>
  <inkml:trace contextRef="#ctx0" brushRef="#br0" timeOffset="123739.8493">19881 5646 1252 0,'0'0'250'0,"0"0"-3"0,0 0-199 15,102-15-13-15,-57 13-27 16,4 0 11-16,-1 1-24 16,-5-2 5-16,2-7-70 15,-14 1-122-15,-7-2-427 0</inkml:trace>
  <inkml:trace contextRef="#ctx0" brushRef="#br0" timeOffset="124084.5866">19778 5375 715 0,'0'0'224'0,"0"0"-130"15,0 0-23-15,0 0-7 16,0 0 111-16,0 0 22 16,0 0-4-16,-3 1 1 15,26-1-106-15,8 0-35 16,11 0-45-16,8 0 3 0,4 0-1 15,2-1-10-15,-4 1 0 16,-3-3-3-16,-7 0 12 16,-10-1-18-16,-2 1-13 15,2 3-124-15,-10 0-123 16,-5 0-311-16</inkml:trace>
  <inkml:trace contextRef="#ctx0" brushRef="#br0" timeOffset="124969.1673">20609 6152 567 0,'0'0'374'15,"0"0"-201"-15,0 0 12 16,0 0-5-16,0 0-47 16,0 0 20-16,0 0-80 15,12-6-38-15,-12 6 26 16,0 0-61-16,0 2 0 0,0 11-7 15,0 5-14 1,-7 5 21-16,-2 6 0 0,-3 1 0 16,-1 1 11-16,-1-2-3 15,1-3-8-15,4 1 0 16,0-6-47-16,1-3-63 0,8-1-116 16,0-5-174-16,0-8-635 0</inkml:trace>
  <inkml:trace contextRef="#ctx0" brushRef="#br0" timeOffset="125484.8295">21431 5547 1363 0,'0'0'190'0,"0"0"-153"16,0 0 34-16,0 0-55 15,0 0-7-15,0 0-18 16,0 0-19-16,-25-6 24 16,-2 23-16-16,-6 6 37 15,-4 9-17-15,-4 5 24 16,2 6-23-16,1 7 58 15,5 3-50-15,7 5-7 16,7 2 23-16,8-1-9 16,11 0-10-16,0-2 29 15,23-4-35-15,10-3 46 16,8-11-46-16,8-8 8 0,4-8 29 16,-2-12-34-16,-3-10 16 15,-8-1-15-15,-7-9 5 16,-9-15-7-16,-8-8-2 15,-8-3 0-15,-8-1-12 16,-3 3 11-16,-18 8-1 16,-6 9 1-16,-6 11-19 15,0 5 2-15,1 1 14 16,0 13-7-16,5 5 5 16,8 0-52-16,9 4-50 15,10 4-9-15,0-6-96 16,10-6-180-16</inkml:trace>
  <inkml:trace contextRef="#ctx0" brushRef="#br0" timeOffset="125984.4617">21216 5346 411 0,'0'0'233'15,"0"0"-140"-15,0 0-85 16,0 0 0-16,0 0-3 15,0 0 5-15,0 0 4 16,-81-22 5-16,73 22-10 16,3 0 48-16,2 0-18 15,0 1 39-15,2 1 12 16,1-2-28-16,0 0 35 16,0 1 3-16,0-1 18 0,0 0 110 15,6 0-101-15,11 0 3 16,8 0-47-16,11 1-60 15,13 1 34-15,9-1-57 16,5-1 10 0,-5 0 7-16,-2 0-6 15,-6 0-11-15,-9 0 0 16,-6 0-3-16,-10-4 3 0,-5 0-61 16,-11 1-52-16,-5 2-96 15,-4 1-349-15</inkml:trace>
  <inkml:trace contextRef="#ctx0" brushRef="#br0" timeOffset="126736.1651">22124 5211 1272 0,'0'0'181'0,"0"0"-89"16,0 0-28-16,0 0 73 15,0 0-104-15,0 0-32 16,89-17 20-16,-60 23-7 16,-6 5-14-16,0 2 0 0,-7 4 2 15,-1 2-23-15,-8 4 21 16,-4 7-5-16,-3 3-16 16,0 7 24-16,-12 8-3 15,-5 2 0-15,0 3 10 16,-1 1-7-16,5-2-3 15,6 0 0-15,7-2 19 16,0-3-6-16,7 0-4 16,12-5 14-16,11-1-23 15,8-6 43-15,2-8-33 16,5-7-8-16,0-8 28 16,-3-11-13-16,-6-1-13 15,-7-1 11-15,-9-11-2 0,-7 2-3 16,-10 3-10-16,-3 3-3 15,0 4-9-15,-16 0-32 16,-9 8 36-16,-3 12 7 16,-4 5-2-16,6 8-19 15,5 5 17-15,6 4 2 16,7 4-13-16,7 0-9 16,1-1-4-16,0 2 1 15,0-1-42-15,4-2 54 16,2-1-16-16,-3-4 19 15,-3-5 1-15,0-6-9 16,-9-7 20-16,-11-1-7 16,-6-6 8-16,-5-2-4 0,-3-6 4 15,-2 1 0-15,0-2 1 16,1-3 11-16,6 1-12 16,-7 6 0-16,9-4-166 15,8 1-200-15</inkml:trace>
  <inkml:trace contextRef="#ctx0" brushRef="#br0" timeOffset="152676.3034">2933 7113 218 0,'0'0'147'16,"0"0"-98"-16,0 0 181 16,0 0-98-16,0 0 1 15,0 0-19-15,0-14 33 16,3 8-30-16,-3 1 5 16,0-2 33-16,0 0-76 15,3-3 24-15,-3 3-12 16,0-2-58-16,4 4 44 15,-4 0-42-15,0 4-4 16,0 1 21-16,0 0-50 16,0 0-4-16,0 0-2 15,0 14-30-15,3 12 18 16,0 10 16-16,0 10 0 0,0 4 0 16,0-1 20-16,0 2-20 15,0-7 0-15,0-4 6 16,-3-5-13-16,2-4 7 15,-2-3-47-15,0-5-16 16,0-4-124-16,0-10-78 16,0-8-250-16,-5-1-427 0</inkml:trace>
  <inkml:trace contextRef="#ctx0" brushRef="#br0" timeOffset="153069.0939">2597 7079 660 0,'0'0'908'0,"0"0"-776"15,0 0-61-15,12-87 9 16,16 60-14-16,11 0-65 16,8 3 50-16,8 5-49 15,3 6-2-15,0 13 25 16,-3 0-25-16,0 25 0 15,-7 12 0 1,-3 11 7-16,-5 7-18 16,-4 4 11-16,-6 2 0 0,-11 1 0 15,-4-3 7-15,-12-5-7 0,-3-5 0 16,-6-4 7-16,-16-7-8 16,-8-2 1-16,-7-7 0 15,-7-2 9-15,-6-7-2 16,-7-4-7-16,2-8 0 15,-2-3 14-15,3-5-17 16,2 0 3-16,9 0-49 16,7 0 12-16,9 3-160 15,11-1-45-15,10-2-260 0</inkml:trace>
  <inkml:trace contextRef="#ctx0" brushRef="#br0" timeOffset="153490.9784">3537 7384 1545 0,'0'0'229'0,"0"0"-179"16,0 0-24-16,0 0 24 15,0 0-50-15,0 0 25 16,0 0-24-16,81-20 12 15,-47 13-2-15,-3-3-11 16,2-2 0-16,-6 1-2 0,-6-4 20 16,-8-2-5-1,-4-3 31-15,-7-3-24 0,-2 0 34 16,-3-1-54 0,-15 1 0-16,-6 9-9 0,-10 8 6 15,-5 6 2-15,-3 1 1 16,-7 23 0-16,-2 8-11 15,5 6 11-15,7 3 0 16,11 2-14-16,10-7 28 16,12 0-14-16,6-7 0 15,19-4 7-15,17-3 9 16,25-4-14-16,27-8-1 16,26-10-1-16,10-4-43 15,-5-22-108-15,-34 1-240 0,-27-1-523 16</inkml:trace>
  <inkml:trace contextRef="#ctx0" brushRef="#br0" timeOffset="153776.1553">4529 6818 1534 0,'0'0'227'0,"0"0"-135"15,0 0-35 1,0 0-57-16,0 0 21 0,-113 0-32 15,77 24 11-15,3 7 0 16,2 5-7-16,9 3 20 16,5 6-13-16,11 0 0 15,6 3 2-15,0 3 20 16,9 1-22-16,10-2 0 16,1-1 33-16,1-4-22 15,-2-4-5-15,-4-2-6 16,-3-5 13-16,-5-1-35 15,-5 0 4-15,-2-4-61 16,-24 1-113-16,-4-7-154 0,-5-10-681 16</inkml:trace>
  <inkml:trace contextRef="#ctx0" brushRef="#br0" timeOffset="154141.4168">4065 7373 1562 0,'0'0'195'15,"0"0"-153"-15,0 0-14 16,124-55-21-16,-60 35 18 16,5 0-23-16,7 3 8 15,-3 2-20-15,-4 2-60 16,-8 2-161-16,-9 2-32 0,-6 1-150 16,-10-2-126-16,-11-1 415 15,-8-5 124-15,-4-2 319 16,-10 1-94-16,0 1 62 15,-3 2-30-15,0 8-50 0,0 2 16 16,3 4-134-16,0 0-64 16,0 6-25-16,2 11 26 15,4 10-10-15,1 5 42 16,2 6-50-16,0 3 36 16,0-1-44-16,-3-1 0 15,-3-4-8-15,1 0 8 16,-2-5-47-16,-4 1-87 15,-1-8-207-15,0-10-400 0</inkml:trace>
  <inkml:trace contextRef="#ctx0" brushRef="#br0" timeOffset="154299.6515">4859 6889 1679 0,'0'0'175'15,"0"0"-131"-15,0 0-44 16,0 0-260-16,0 0 67 16,12 79-172-16,-6-44-629 0</inkml:trace>
  <inkml:trace contextRef="#ctx0" brushRef="#br0" timeOffset="154723.9951">5041 7261 1187 0,'0'0'505'16,"0"0"-353"-16,0 0-87 16,0 0-30-16,0 0-10 15,0 0-24-15,0 0 32 16,97 78-33-16,-75-53 0 16,-2 1 3-16,-4-2 16 15,-4-5-19-15,-1-2 0 16,-7-3 8-16,-1-8-11 15,0-3 3-15,-3-3 0 16,0 0 55-16,0-13-24 16,0-11 10-16,6-12-41 15,3-14 17-15,10-5-32 0,5-1 15 16,4 9 0-16,2 9-9 16,0 11 21-16,-3 13-12 15,0 11 0-15,0 3 4 16,-5 7-20-16,2 16 16 15,-6 4 0-15,1 5-13 16,-8 7 35-16,2-2-22 16,-7 0 0-16,0-2 9 15,-6 1-6-15,3-5-3 0,-3-2-61 16,3-2-18 0,15-10-164-16,-3-7-82 0,9-10-266 15</inkml:trace>
  <inkml:trace contextRef="#ctx0" brushRef="#br0" timeOffset="155077.889">5881 7186 1320 0,'0'0'231'0,"0"0"-119"16,0 0-61-16,0 0 56 16,0 0-31-16,91-7-45 15,-61 2 43-15,-5-5-65 16,2-1 2-16,-9-5 37 15,-2-2-38 1,-5-4 25 0,-8 2-29-16,-3-3 9 15,0 7 8-15,-21 6-23 0,-6 6-8 16,-10 4-7-16,-5 13-4 16,-7 14 19-16,4 6 0 15,3 7 0-15,9 2-17 16,14 1 17-16,10-2 0 0,9-5 2 15,0-2 7 1,18-6 18-16,12-5-7 0,9-3-20 16,7-3 52-16,3-5-52 15,-1-6 0-15,13-6-37 16,-15 0-176-16,-7 0-429 0</inkml:trace>
  <inkml:trace contextRef="#ctx0" brushRef="#br0" timeOffset="157485.9543">8010 7218 1536 0,'0'0'171'0,"0"0"-94"15,0 0 31-15,0 0-97 16,0 0 12-16,0 0-23 16,-100-40 6-16,70 51-13 15,-1 12 7-15,4 4 0 16,0 8-9-16,5-1 22 15,10-2-13-15,9-4 0 16,3-2 7-16,9-3 5 0,19-4-5 16,8-5 13-16,10-5 44 15,5-8-58-15,1-1 29 16,2-4-28-16,-6-16 8 16,-2-5 1-16,-12-6-16 15,-7-6 0-15,-8-1-6 16,-8 1 1-16,-8 14 5 15,0 7 2-15,-3 12 11 16,0 4-26-16,-3 4 8 16,-8 16 4-16,1 3-21 15,1 4 28-15,6 2-8 16,3-3 2-16,0 1 0 16,9 0-23-16,15-4 23 0,25 6-97 15,-1-5-83-15,-2-8-492 16</inkml:trace>
  <inkml:trace contextRef="#ctx0" brushRef="#br0" timeOffset="158422.0548">9459 7235 1367 0,'0'0'267'0,"0"0"-86"16,0 0 46-16,0 0-163 0,0 0-27 16,100-71-37-16,-54 67 21 15,-1 4-33-15,-2 5 12 16,-3 15-1-16,-4 8-23 15,-6 5 23-15,-8 2 1 16,-5-1 0-16,-10 0-30 16,-4-6 30-16,-3-2-16 15,-3-8 16-15,-10-6-12 16,-7-2 34-16,1-6-22 16,-2-4 0-16,6-4 8 15,2-15 21-15,7-12-29 0,6-10 0 16,10-7-4-16,17-2 17 15,10 9-15-15,2 12 2 16,3 15-1-16,1 14-24 16,-4 2 19-16,-4 19-3 15,0 9-11-15,-8 3 17 16,-5-1 3-16,-5-1 0 16,-7-5-21-16,-4-7 21 15,-3-6-61-15,-3-6 42 16,0-7-5-16,0 0 48 15,0-1-17-15,0-19 6 16,3-12 2-16,9-11-9 16,9-9-6-16,8 0-2 0,9 7-23 15,2 12 34-15,-4 15-9 16,0 14 0-16,-2 4 8 16,-1 19-11-16,-6 8 3 15,-8 8 0-15,-2 5-6 16,-8 0 10-16,-2 0-4 15,-4-1 0-15,-3-5-85 16,3-2-44-16,9-8-145 16,3-5-113-16,3-12-459 0</inkml:trace>
  <inkml:trace contextRef="#ctx0" brushRef="#br0" timeOffset="158781.4556">10922 7064 867 0,'0'0'809'16,"0"0"-766"-16,0 0-35 16,-101 49 32-16,65-15-39 15,8 1 18-15,11 1-19 16,7-5 9-16,10-2 29 16,4-6 6-16,16-6-5 15,11-6 30-15,2-8-50 16,10-3 35-16,2-11-45 15,-2-16 6-15,-1-13-2 16,-7-8-13-16,-6-1-30 0,-5 5 29 16,-12 12 2-1,-6 14 14-15,-6 13-15 0,0 5-10 16,0 14 4-16,0 11-21 16,0 8 27-16,0 4-10 15,0-1 32-15,13 0-22 16,4-1 0-16,5-7-19 15,5-5 17-15,2-6-110 16,21-14-128-16,-7-3-116 16,-1 0-437-16</inkml:trace>
  <inkml:trace contextRef="#ctx0" brushRef="#br0" timeOffset="159015.7884">11571 6971 1552 0,'0'0'156'0,"0"0"-135"15,0 0-10-15,6 77 65 16,-1-29 12-16,1 10-44 16,0 6 50-16,1 3-55 15,2 0-24-15,-2-2 47 16,-1-2-49-16,2-1 1 16,-2-5-9-16,0-1 10 15,-3-7-27-15,0-3 12 16,0-10-91-16,0-8 2 15,-3-9-248-15,0-15-284 0</inkml:trace>
  <inkml:trace contextRef="#ctx0" brushRef="#br0" timeOffset="159250.18">11610 7103 1382 0,'0'0'590'0,"0"0"-479"16,0 0 32-16,30-79-112 15,-5 72 3-15,8 4-34 16,0 3 11-16,-1 7-26 16,0 13 6-16,-8 6-27 15,-6 3 35-15,-8 2-90 16,-10 2-8-16,0-5-3 16,-13-4 7-16,-17-4 79 15,-4-7-73-15,-5-5-86 0,-10-8 24 16,13-4-133-1,9-9-420-15</inkml:trace>
  <inkml:trace contextRef="#ctx0" brushRef="#br0" timeOffset="159515.8082">12132 7096 1562 0,'0'0'233'0,"0"0"-63"15,0 0-74-15,0 0-77 16,0 0 31-16,0 0-49 16,24 86 6-16,-21-39 46 0,0 6-44 15,0 5 15 1,-3 0-20-16,0 0 11 0,0-4-3 16,-6-2-12-16,0-4-34 15,-1-7-7-15,1-7-119 16,-1-8-70-1,6-16-82-15,1-7-266 0,0-3-182 0</inkml:trace>
  <inkml:trace contextRef="#ctx0" brushRef="#br0" timeOffset="159750.1737">12074 7100 1622 0,'0'0'260'0,"0"0"-79"16,0 0-67-16,0 0-55 15,103-62-59-15,-60 62 20 0,-1 0-20 16,-3 12 0-16,-2 8-19 16,-15 2 13-16,-5 3 5 15,-11 4-9-15,-6-1-71 16,-20 0 56-16,-12 2-21 16,-16-4-5-16,-4-3 4 15,-1-6-115-15,7-10-40 16,15-4-101-16,10-3-485 0</inkml:trace>
  <inkml:trace contextRef="#ctx0" brushRef="#br0" timeOffset="160375.896">12635 7041 1345 0,'0'0'487'15,"0"0"-333"-15,0 0-44 16,0 0-44-16,0 0 20 15,0 0-79-15,0 0 2 16,15 17 17 0,-12-5-11-16,-3-1 0 15,3 0-15-15,-3-1 7 16,0-3 4-16,0-3-10 0,0-4-1 16,0 0 34-16,0 0-25 15,0 0 26-15,0-4-1 16,0-9-20-16,0-2 30 0,0-3-44 15,0 2 0-15,0 3-1 16,0 3 10-16,0 6-10 16,0 1 1-16,0 3 0 15,0 0-15-15,0 0 15 16,0 0 0-16,0 0-7 16,0 0 15-16,0 0-9 15,0 0 1-15,0 0 0 16,0 0-12-16,0 0 13 15,0 0-1-15,0 0 0 16,0 0 18-16,0 0-28 16,0 0 10-16,0 0 0 15,0 0-15-15,0 0 24 0,0 0-9 16,0 0 0-16,0 0 13 16,0 0-29-16,0 0 16 15,0 0 0-15,0 0-23 16,0 0 37-16,0 0-14 15,0 0 0-15,0 0 10 16,0 0-22-16,0 0 12 16,0 0 0-16,0 0-27 15,0 0 14-15,0 0 6 16,0 0-19-16,0 0-43 16,0 0 35-16,0 0-53 15,0 0-6-15,0 0-4 16,3 0-143-16,3 1-47 0,4 4-309 15</inkml:trace>
  <inkml:trace contextRef="#ctx0" brushRef="#br0" timeOffset="160704.07">12727 6903 538 0,'0'0'666'0,"0"0"-572"16,0 0-85-16,0 0-8 16,0 0 47-16,0 0 6 15,0 0 52-15,-3 45 7 16,2-28-25-16,1 3 33 0,0 6-67 16,0 4-1-16,0 3 36 15,0 5-88-15,0 0 46 16,0 1-25-16,0 1-15 15,0-5 15-15,0-4-22 16,0-1 0-16,0-8 17 16,1-5-1-16,5-3-32 15,2-4 14-15,1-4-95 16,6-6-27-16,-2 0-192 16,1-7-386-16</inkml:trace>
  <inkml:trace contextRef="#ctx0" brushRef="#br0" timeOffset="160921.8707">12783 6618 1639 0,'0'0'232'0,"0"0"-141"15,0 0-8-15,0 0-24 16,0 0-59-16,0 0 0 15,0 0-31-15,40-16-96 16,-19 52-20 0,-5-1-192-16,-7 0-348 0</inkml:trace>
  <inkml:trace contextRef="#ctx0" brushRef="#br0" timeOffset="161374.6378">12974 7024 781 0,'0'0'921'0,"0"0"-780"0,0 0-74 15,0 0 9-15,97 6-74 16,-68 8-2-16,3 10 19 16,-5 1-10-16,-8 11-9 15,-3 0 0-15,-5 4 0 16,-5 0-21-16,-6-4 21 15,0-3-53-15,-3-8 52 16,-3-7-40-16,-5-7 41 16,5-5-15-16,2-6 15 15,-2 0 14-15,3-6-13 0,0-15 5 16,3-11 50-16,0-9-55 16,9-10 17-16,15-7-18 15,4 3 1-15,8 6-4 16,-3 9 3-16,-1 14 0 15,-3 15-7-15,-5 9 17 16,-9 2 10-16,2 10-20 16,-1 12 8-16,-3 8-33 15,-4 7 25-15,0 2 0 16,-2 5-3-16,1-2 19 16,1 1-32-16,0-4 9 15,2-2-111-15,8-9-72 16,20-7-90-16,-4-8-256 15,1-9-69-15</inkml:trace>
  <inkml:trace contextRef="#ctx0" brushRef="#br0" timeOffset="161796.5325">13924 7023 1448 0,'0'0'226'15,"0"0"-142"-15,-79 17-82 16,45 0 33-16,6 0-25 15,11 2 0-15,11 1-11 16,6-3 2-16,6 0-1 16,11-1 63-16,8-5-63 15,3-6 35-15,2-5-11 0,3-1-18 16,-7-18 36 0,0-7-42-16,-4-4 0 0,-5 6 0 15,-4 5 23-15,-10 7 18 16,0 8-41-16,-3 4-9 15,0 14 0-15,0 12-24 16,-3 12 33-16,3 10 9 16,0 8 0-16,0 3 6 15,3 3-4-15,4 1-3 16,1-3 13-16,1-3-21 16,-9-2 12-16,0-6-5 15,0-5 6-15,-17-5-13 16,-6-5 0-16,-7-8 9 15,-11-10-5-15,-8-6-4 16,-3-7 0-16,-12-3 10 0,-27-10-10 16,12-5-132-16,15 1-472 15</inkml:trace>
  <inkml:trace contextRef="#ctx0" brushRef="#br0" timeOffset="164999.3235">16253 7203 1365 0,'0'0'195'0,"0"0"-169"0,0 0-16 16,-91-7 19-16,48 7-16 15,1 9 9-15,-3 9 10 16,3 5-30-16,5 5 37 15,3 3-31-15,4 3-7 16,7 0 22-16,13-3-15 16,10 3-8-16,0-3 24 15,30-3 1-15,9-3 46 16,28-1-40-16,3-7-10 16,4-7 26-16,3-7-37 15,-12-3-3-15,4 0-7 16,-11-17 20-16,-13-4-15 0,-12-9 2 15,-10-4-7 1,-7-2 22-16,-12-2-15 16,-4 2-7-16,-4 5 0 15,-15 6 2-15,-10 5-16 16,-7 7 11-16,-10 5-37 0,-5 4 9 16,-1 4-79-16,10 0-22 15,5 0-15-15,25 4-46 16,12 1-95-16,0-3-302 0</inkml:trace>
  <inkml:trace contextRef="#ctx0" brushRef="#br0" timeOffset="165347.0774">16308 6954 375 0,'0'0'779'16,"0"0"-656"-16,0 0 53 0,0 0-8 16,0 0 9-1,0 0-104-15,0 0-23 0,-29-45 3 16,29 45-53-16,0 8 0 16,0 13-13-16,-1 12 13 15,-6 9 32-15,1 12-26 16,-3 5-6-16,0 4 39 15,5 1-30-15,-1-2 9 16,5-3-12-16,0-2 1 16,1-2 9-16,10-2-16 15,-5 0 0-15,3-3-7 16,-3-3-29-16,2-5-47 16,11 1-60-16,-5-13-220 15,3-11-339-15</inkml:trace>
  <inkml:trace contextRef="#ctx0" brushRef="#br0" timeOffset="165690.9469">17120 7215 1347 0,'0'0'162'16,"0"0"-162"-16,0 0 0 16,0 0 0-16,0 0 0 15,0 0-10-15,0 0 23 0,-82 10-13 16,73-10 0-16,1 0 6 16,3-9 65-16,1-8-33 15,4 2 8-15,0-2 11 16,0 0 15-16,6 7 11 15,2 3-49-15,4 4-27 16,-1 3-7-16,3 0 0 16,4 10-13-16,-3 7-40 15,-2 15-196-15,-2-2-74 16,-8-2-298-16</inkml:trace>
  <inkml:trace contextRef="#ctx0" brushRef="#br0" timeOffset="166085.0834">17197 7634 1237 0,'0'0'276'0,"0"0"-211"15,0 0-65-15,0 0 15 16,0 0-37-16,0 0 22 15,0 0 0 1,-10 4-10-16,-2-4 33 16,2 0-20-16,-1-4 29 0,6-5 16 0,5 5 83 15,0-2-19-15,6 4-51 16,14 0 14-16,1 2-74 16,6 0 6-16,-4 0-7 15,-3 0 2-15,-8 3-18 16,-8-2 16-16,-4 4-22 15,0-3 9-15,0 1-31 16,-10 0 44-16,-6-2-2 16,0-1 11-16,-1 0-29 15,-2 0 20-15,-1 0-109 0,4-4-171 16,3 3-447-16</inkml:trace>
  <inkml:trace contextRef="#ctx0" brushRef="#br0" timeOffset="171218.522">18373 7034 36 0,'0'0'813'0,"0"0"-718"0,0 0-40 16,0 0 32-16,0 0 29 15,0 0-47-15,16-66 30 16,-16 66-13-16,0 0-20 15,0 0 19-15,0 0-37 16,0 0-39-16,0 0 21 16,-4 6-29-16,-8 5-1 0,-15 13 22 15,-6 8-5-15,-5 11 44 16,-4 6-49 0,0 7-11-16,3 7 59 0,8 0-52 15,7 6 25-15,4 0-1 16,10-2-31-16,10 2 32 15,0 0-33-15,9-6 0 16,15 1 38-16,8-6-19 16,7-8 0-16,6-4-19 15,6-10 16-15,3-9-32 16,4-8-53-16,16-19-127 16,-9 0-145-16,-15-16-600 0</inkml:trace>
  <inkml:trace contextRef="#ctx0" brushRef="#br0" timeOffset="171843.4988">18499 7252 1305 0,'0'0'166'0,"0"0"-63"0,0 0 9 16,0 0 3-16,0 0-30 15,0 0-60-15,0 0 13 16,104-47-38-16,-52 34 0 15,10 0 16-15,6 1-1 16,-1 1-14-16,-5 1-1 16,-3 3 9-16,-13 1-9 15,-12 3 0-15,-10 3 0 16,-8 0-14-16,-10 0 11 16,-6 0 3-16,0 0-24 15,-1 3-81-15,-17 13 103 16,-12 7-14-16,-12 10 16 0,-6 7-1 15,-4 0 12 1,0 0-11-16,6-4 0 0,4-3 1 16,10-3 2-16,3-4-3 15,13-2 0-15,2-5-7 16,8-5 11-16,6-4-5 16,0-5 1-16,12 1 0 15,11-2 51-15,14 0-16 16,8-2 11-16,7-2 9 15,0 0-53-15,2 0 17 16,-5-3-19-16,-7-3 7 16,-6 4-15-16,-10-1 8 15,-5 1-34-15,-6 2-5 0,-1 0-144 16,-5 0-77 0,-3 0-247-16,-2 3-513 0</inkml:trace>
  <inkml:trace contextRef="#ctx0" brushRef="#br0" timeOffset="172296.9923">19580 7309 1530 0,'0'0'150'0,"0"0"-74"15,0 0-76 1,0 0 0-16,0 0-19 0,-111 10 31 16,70 16-12-16,2 3 0 15,-1 8 12-15,4 2 12 16,11 4-24-16,5-1 0 16,8-1 13-16,11-2 1 15,1 1-2-15,6-6 20 16,13-5-30-16,3-3 36 15,2-6-38-15,-1-6 6 16,-1-6 38-16,-1-4-35 16,-6-4 3-16,-1 0 4 0,-1-7-9 15,-3-9 1 1,-1-4-8-16,-6-3-15 0,-3 6-3 16,0 0 9-16,-10 5 9 15,-13 3 0 1,-5 4-38-16,-10 2 31 0,-2 3-49 15,1 0-33-15,7 4 19 16,0 6-77-16,15 10 4 16,4-4-70-16,13-3-164 0</inkml:trace>
  <inkml:trace contextRef="#ctx0" brushRef="#br0" timeOffset="172954.2882">19905 7731 198 0,'0'0'537'16,"0"0"-479"0,0 0 78-16,0 0-8 0,0 0 1 15,0 0 52-15,0 0-21 16,21-11 4-16,-21 11-51 16,0 0-69-16,0 0 35 15,0 0-63-15,0 0-16 16,-3 11 0-16,-6 6 14 15,-4 6-6-15,-4 6 8 16,-1 4-7-16,2-2 13 16,-2-3-22-16,3-4-43 15,5-4 5-15,1-2-97 0,1-4-88 16,2-4-125 0,5-7-372-16</inkml:trace>
  <inkml:trace contextRef="#ctx0" brushRef="#br0" timeOffset="173360.5392">20100 7364 694 0,'0'0'390'0,"0"0"-280"15,0 0-58-15,0 0-15 16,0 0 53-16,0 0-42 15,0 0 10-15,94-1 37 16,-50-4-56-16,5-1 18 16,3-3-8-16,0-1-49 15,1-1 22-15,-8 0-22 16,-4-2 0-16,-7 0-15 16,-5 3 1-16,-8 2-81 0,-6-2-77 15,-9 2-213 1,-6 1-460-16</inkml:trace>
  <inkml:trace contextRef="#ctx0" brushRef="#br0" timeOffset="173610.5554">20353 7112 1267 0,'0'0'151'0,"0"0"-38"0,0 0-53 16,0 0-44-1,0 0 7-15,0 0-8 0,0 0 4 16,12 62 17 0,-1-23 12-16,0 6 12 0,3 2-42 15,-1 2-17-15,-1-2 37 16,3-2-28-16,-6-2-1 16,0-3-9-16,1-3-86 15,3 7-35-15,1-13-103 16,-2-8-324-16</inkml:trace>
  <inkml:trace contextRef="#ctx0" brushRef="#br0" timeOffset="173983.8925">21164 7340 1326 0,'0'0'144'0,"0"0"-92"0,0 0-36 16,0 0-7-16,-112 41 22 16,74-9-23-16,2 5-7 15,8 3 34-15,8 3-27 16,8 0 15-16,12-4-1 16,0 1-15-16,15-2 50 15,12-7-29-15,-2-4-27 16,5-4 49-16,-1-11-43 15,-3-8 9-15,-3-4 5 16,-7 0-20-16,-3-13 39 16,-8-7-40-16,-5-3-16 15,0 3 6-15,-19 8-14 16,-10 5 17-16,-3 7-12 16,-10 0-41-16,3 9-3 0,-3 18-104 15,15-4-58-15,11-6-147 0</inkml:trace>
  <inkml:trace contextRef="#ctx0" brushRef="#br0" timeOffset="174327.6388">21294 6945 1358 0,'0'0'153'16,"0"0"-70"-16,0 0-34 15,0 0-5-15,0 0-27 16,123 33 1-16,-71 0 43 16,4 14-53-16,1 8 11 15,-6 7 21-15,-5 6-34 16,-9 10 12-16,-8 12-18 15,-19 9 6-15,-10-6 17 16,-1-21-21-16,-17-20-2 16,-6-12 11-16,-8 3 7 15,-3 7-30-15,-14-1 12 0,-22 7-129 16,12-10-117-16,7-17-531 16</inkml:trace>
  <inkml:trace contextRef="#ctx0" brushRef="#br0" timeOffset="175094.032">22297 7525 1255 0,'0'0'171'0,"0"0"-138"16,0 0 33-16,0 0-46 15,0 0 47-15,0 0 53 16,91-12-78-16,-3 2 38 15,35-3-38-15,16-3-41 16,-2 2 36-16,-14 4-37 16,-25 0 0-16,-17 1-14 15,-23-1 14-15,-15 3-2 16,-8-3-116-16,1-3-41 0,-4-7-56 16,-3 3-156-16,-15 2-311 15</inkml:trace>
  <inkml:trace contextRef="#ctx0" brushRef="#br0" timeOffset="175328.4165">23181 7195 1189 0,'0'0'177'16,"0"0"-138"-16,0 0 26 16,0 0-43-16,0 0-13 15,109 38 68-15,-57-7-35 16,4 6-4-16,-10 2-6 15,-1-1-31-15,-14 1 4 16,-10-6-5-16,-8 3-6 16,-8-4 0-16,-5-2-45 0,-14-2 19 15,-36 6-52-15,2-9-144 16,2-5-385-16</inkml:trace>
  <inkml:trace contextRef="#ctx0" brushRef="#br0" timeOffset="175703.4761">24670 6790 1549 0,'0'0'192'0,"0"0"-173"16,0 0-12-16,0 0-7 15,-101-7-6-15,59 37-7 16,-10 25 13-16,-8 28 0 16,-3 36 26-16,8 7-26 15,21-1 23-15,22-17-23 16,12-22 12-16,27-5 16 15,6-12-27-15,4-16 11 16,-3-13 23-16,4-8-34 0,8 4 5 16,9-5-6-16,6-3-161 15,23-21-12-15,-17-7-366 16,-10-3-241-16</inkml:trace>
  <inkml:trace contextRef="#ctx0" brushRef="#br0" timeOffset="176249.4312">24867 7064 717 0,'0'0'696'16,"0"0"-657"-16,0 0 25 15,0 0 22-15,0 0-51 16,0 0 25 0,111-16-41-16,-62 12-2 15,5-2 17-15,4 1-21 16,0-4-12-16,0-1-1 0,-4 0 16 16,-8 3-13-16,-7 0-3 15,-9 2 0-15,-14 4 7 16,-7 1-7-16,-6 0-12 15,-3 0-18-15,0 6-56 16,0 7 48-16,-10 7 22 16,-7 1 16-16,-5 9 0 15,-8 3 10-15,-3 4-10 16,-6 4 0-16,-2 3 1 0,-4 2-2 16,0-2 1-16,6-2 0 15,5-5-5-15,10-6 13 16,11-4-8-16,4-6 0 15,9-4 2-15,0-4 11 16,7-2-6-16,11-4 30 16,8-3 62-16,6-4-52 15,6 0 1-15,2 0-26 16,-1-5-15-16,-2-5 11 16,-4-1-18-16,-5 2-16 15,-4 1 10-15,-6 2-130 16,-2 3-20-16,-4 2-126 15,-1-1-377-15</inkml:trace>
  <inkml:trace contextRef="#ctx0" brushRef="#br0" timeOffset="176843.1923">25751 7357 1091 0,'0'0'162'15,"0"0"-108"-15,0 0-8 16,0 0 25-16,0 0-32 0,0 0 41 16,0 0 57-16,-2-4-54 15,4 4-10-15,1 0-26 16,1-1-28-16,2 1 36 15,1-2-54-15,4 1 4 16,4-3 14-16,0 4-3 16,5-3-16-16,0 1 0 15,2 2 13-15,4 0-11 16,-1 0-2-16,3 0 0 16,1 0-6-16,-4 0 18 15,-2 0-12-15,-7 0 0 16,-6 0 1-16,-4 0-2 15,-3 0 1-15,-1 0 0 16,-2 0-12-16,0 0 16 16,0 0-4-16,0 0 0 0,0 0-12 15,0 5-11-15,0-3 23 16,0 4-25-16,0 1 24 16,0 1-18-16,0 2 19 15,0 3 0-15,-3 0 3 16,-5 4-6-16,-1 5 3 15,-4 2 0-15,-2 3-6 16,-6 3 19-16,-3 4-13 16,0 1 0-16,-3 1 1 15,1 0 5-15,-1 1-6 16,3-5-1-16,4 2-5 16,-3 2-157-16,5-7-64 15,7-8-280-15</inkml:trace>
  <inkml:trace contextRef="#ctx0" brushRef="#br0" timeOffset="177515.6491">26056 6690 426 0,'0'0'649'15,"0"0"-519"-15,0 0 64 16,0 0-14-16,0 0-52 15,0 0-25-15,0 0-61 16,3-23-41-16,-3 23-1 0,0 0 0 16,-10 16-19-1,-8 5 19-15,-7 9 0 0,-1 5 0 16,-1 5 0-16,2 0 0 16,1 4-3-16,6-3 3 15,3-1-19-15,3-5-70 16,2-7-93-16,7-7-15 15,2-9-179-15,1-10-300 0</inkml:trace>
  <inkml:trace contextRef="#ctx0" brushRef="#br0" timeOffset="177750.1415">25842 6667 1356 0,'0'0'183'0,"0"0"-183"15,0 0-17-15,0 0 17 16,0 0 1-16,0 0 63 16,61 73-4-16,-35-41-44 15,1-1 41-15,0 5-57 16,0 0 0-16,-4-4-5 16,-1-1 5-16,-3-4-59 15,-7-7-43-15,-4-2-63 16,-5-7-77-16,-3-7-144 0</inkml:trace>
  <inkml:trace contextRef="#ctx0" brushRef="#br0" timeOffset="177936.8357">25732 6856 1134 0,'0'0'223'0,"0"0"-90"16,0 0-18-16,0 0-81 15,120-24 3-15,-59 14-36 16,8 3 17-16,-2-1-18 16,-3 0-10-16,-6-1-21 15,-3-1-178-15,-16 3-117 16,-14 1-357-16</inkml:trace>
  <inkml:trace contextRef="#ctx0" brushRef="#br0" timeOffset="178593.1043">26562 7662 808 0,'0'0'299'16,"0"0"-134"-16,0 0-20 15,0 0-1-15,0 0-32 16,0 0-73-16,0 0 5 15,7 6-44-15,-7 5-31 16,0 5 23-16,-3 7 16 16,-8 6 14-16,-1 1-13 15,-5 0 0-15,-1 0 4 16,-1-3-13-16,1-5-50 16,-3 1-82-16,5-6-136 0,8-10-351 0</inkml:trace>
  <inkml:trace contextRef="#ctx0" brushRef="#br0" timeOffset="179063.1111">26953 7044 1122 0,'0'0'129'0,"0"0"-17"15,0 0 33-15,0 0-32 16,0 0 1-16,0 0-22 16,0 0-63-16,39 0 40 15,-18 7-48-15,6 6-20 16,1 7 27-16,5 8-7 0,1 9-21 16,2 6 8-16,1 4 1 15,3 2 3-15,-4 1-12 16,0-5 0-16,-2-4-12 15,-2-2 12-15,-2-6-19 16,-2-5-37-16,-4-7-56 16,-4-7-55-16,8-14-64 15,-6 0-167-15,-3 0-404 0</inkml:trace>
  <inkml:trace contextRef="#ctx0" brushRef="#br0" timeOffset="179361.2306">27494 6937 1192 0,'0'0'158'0,"0"0"-143"16,0 0 6-16,0 0-34 15,0 0 14-15,-88 51-1 16,60-19 46-16,-2 6-4 15,-1 4 9-15,-3 7-20 16,-2 0-30-16,-3 0 43 16,2-2-37-16,3-3-6 15,2-5 12-15,5-2-4 16,5-5-3-16,1-1-6 16,5-2-47-16,10 1-30 0,4-7-173 15,2-7-346-15</inkml:trace>
  <inkml:trace contextRef="#ctx0" brushRef="#br0" timeOffset="179829.9997">27731 7447 1294 0,'0'0'166'0,"0"0"-70"15,0 0 16-15,0 0-61 16,0 0-51-16,92-33 10 16,-57 26-1-16,0 3-9 15,-1 1 0-15,-4 1 9 16,-6 2-27-16,-8 0 18 15,-2 0 0-15,-8 0-14 16,-5 0 22-16,-1 0-8 0,0 0 0 16,0 0-27-1,0 0 26-15,0 0-55 0,0 0 27 16,0 2 19-16,-4 5-3 16,-3 3 13-16,-1 4 0 15,-4 4 6-15,-3 7-5 16,-2 7 0-16,-3 1 9 15,-1 7 41-15,1 1-50 16,1 0 12-16,2 0-13 16,1-3 0-16,3-1 0 15,-1-4-70-15,5 0-99 16,2-9-112-16,4-12-592 0</inkml:trace>
  <inkml:trace contextRef="#ctx0" brushRef="#br0" timeOffset="180249.4769">27957 6525 1211 0,'0'0'150'16,"0"0"-127"-16,0 0-5 16,79 24-1-16,-33 1-11 15,8 9 52-15,3 10-4 16,3 5-18-16,-4 6 40 0,-2 6-38 15,-1 14 1 1,-6 15-24-16,-10 12-6 0,-8 6-4 16,-16-22-5-16,-12-19 0 15,-1-21 2-15,0-4 10 16,-13 11-12-16,-5 4 0 16,-6 8-16-16,-3-4 15 15,-2-2-78-15,-3-2-24 16,-13 12-9-16,9-14-139 15,7-10-249-15</inkml:trace>
  <inkml:trace contextRef="#ctx0" brushRef="#br0" timeOffset="181890.474">29747 7274 1298 0,'0'0'151'0,"0"0"-64"15,0 0 63-15,0 0-80 16,0 0 11-16,0 0-72 16,-52-21-9-16,18 21 5 15,-8 14 3-15,-1 7-8 16,3 9 0-16,7 2 1 15,9 1 4-15,13 1-5 16,11-2 0-16,14-1 35 16,22 2-12-16,13-7 34 15,9-3-24-15,6-9-33 16,-3-8 42-16,-1-6-42 0,-8-3 0 16,-8-17 15-1,-9-6-7-15,-6-7-6 0,-7-4-2 16,-10-2-35-1,-7 5 24-15,-5 5 5 16,0 10 6-16,-2 9-9 16,-7 9-3-16,0 1 10 15,-4 4-14-15,2 15 9 16,2 10-12-16,2 2 19 0,6 2 0 16,1 3-8-1,0-1-25-15,11-4-46 0,4-1-98 16,18-5-67-16,-3-9-63 15,0-8-349-15</inkml:trace>
  <inkml:trace contextRef="#ctx0" brushRef="#br0" timeOffset="182234.239">30500 7159 773 0,'0'0'860'16,"0"0"-797"-16,0 0-26 15,0 0-37-15,-114-36 0 16,66 40 0-16,5 13 10 16,3 4-19-16,14 2 9 0,10 1 0 15,11 0-15-15,5-2 23 16,11 1-8-16,16-3 42 16,9 0-21-16,5-3 34 15,3-1-55-15,-2 1 0 16,-7 0 6-16,-8-1 13 15,-8 1-19-15,-8-2 0 16,-8-1-12-16,-3 2 2 16,0 1 3-16,-14 0 7 15,-6 0 3-15,-5-1 14 16,-4-1-17-16,-4-4 0 16,-1-1 0-16,-4-3-39 15,9-1-244-15,7-5-502 0</inkml:trace>
  <inkml:trace contextRef="#ctx0" brushRef="#br0" timeOffset="186031.7653">2955 8613 1294 0,'0'0'136'0,"0"0"-117"0,-92 7-5 16,50 6-14-1,-1 4 0-15,2 3 0 0,4-1 9 16,7 4 0-16,5 0 27 16,1 0-6-16,12 4-29 15,2-1 43-15,8 1-31 16,2-1 2-16,15-3 31 16,16 0-12-16,13-7 52 15,8 0-33-15,12-8-52 16,6-5 50-16,3-3-51 15,2 0 0 1,-3-7 8-16,-7-7 4 16,-4-5-9-16,-13-3-3 15,-15-2 7-15,-8 1-5 16,-16 0-2-16,-9 0 0 0,0 3-1 16,-18 0 7-16,-9 8-14 15,-10 1 8-15,-9 4 0 16,-2 1-22-16,2 6 22 15,1 0-45-15,8 0-40 16,6 0-36-16,8 0-58 16,8 3-232-16</inkml:trace>
  <inkml:trace contextRef="#ctx0" brushRef="#br0" timeOffset="186437.9948">3027 8424 1540 0,'0'0'157'16,"0"0"-28"-16,0 0-39 15,0 0-15-15,0 0 14 16,0 0-62-16,0 0 10 15,-12-13-30-15,12 13 11 16,0 0-21-16,0 0 3 0,0 0-6 16,0 3-12-1,-3 7 15-15,-2 4 3 16,-2 9 0-16,-2 6 10 0,3 8 0 16,0 8-8-1,3 5-2-15,0 3 37 0,3 7-30 16,0-1 4-16,3 0-7 15,9-5 8-15,-1-1-8 16,2-5-4-16,-1-7-38 16,1-1-8-16,1-8-114 15,-2-2-43-15,-2-10-141 16,-1-10-561-16</inkml:trace>
  <inkml:trace contextRef="#ctx0" brushRef="#br0" timeOffset="186953.0636">3828 8579 1273 0,'0'0'142'16,"0"0"-5"-16,0 0-80 16,0 0 56-16,0 0-41 15,0 0-66-15,0 0-6 16,-39-15-13-16,20 43 13 16,-1 9 22-16,-5 9-21 15,1 8 50-15,2 5 3 16,7 0-14-16,7 4 42 15,8-7-66-15,0-4-6 16,11-4 12-16,11-6-11 0,11-5 5 16,6-4 12-1,4-7-21-15,5-6-14 16,22-10-36-16,-10-4-174 0,-8-6-438 16</inkml:trace>
  <inkml:trace contextRef="#ctx0" brushRef="#br0" timeOffset="187437.4569">4238 8768 1196 0,'0'0'200'0,"0"0"61"16,0 0-67-16,0 0-103 15,0 0-45-15,0 0-14 16,97-53-21-16,-64 53-11 15,3 7 0-15,-3 13 9 16,-8 6-27-16,-3 4 18 16,-14 3-3-16,-8 2-24 0,0 0 40 15,-16 0-13-15,-14-2 0 16,0-6 15-16,-6-8-15 16,5-6 0-16,-2-9 0 15,0-4 16-15,3-3-9 16,2-16 6-16,3-8-4 15,5-10 3-15,10-2-24 16,10-1-20-16,0 4-65 16,19 6-50-16,20 7-103 15,-6 10-43-15,-2 6-205 0</inkml:trace>
  <inkml:trace contextRef="#ctx0" brushRef="#br0" timeOffset="187734.3064">4128 8531 1420 0,'0'0'160'15,"0"0"60"-15,0 0-144 16,0 0-22-16,0 0 59 16,0 0-82-16,0 0 8 15,100-14-39-15,-51 14 12 16,6-1-5-16,-1 1-7 0,-2-2-41 16,-1 1-25-16,7-5-218 15,-16 3-200-15,-6-4-700 0</inkml:trace>
  <inkml:trace contextRef="#ctx0" brushRef="#br0" timeOffset="188030.9339">4810 8325 1109 0,'0'0'370'0,"0"0"-258"0,0 0-99 15,0 0 4-15,64 85 77 16,-28-48-43 0,7 4 35-16,2 5-16 15,-2 2-43-15,0 2 39 16,-7 0-60-16,-6 0 9 0,-9 2 22 16,-12 0-25-16,-6-1-6 15,-3 2-6-15,-14 0 14 16,-11-4-27-16,-5 1 13 15,-1-5-65-15,1-8 32 16,-3-8-113-16,11-11-116 16,8-12-268-16</inkml:trace>
  <inkml:trace contextRef="#ctx0" brushRef="#br0" timeOffset="188265.3189">5432 8871 1706 0,'0'0'200'0,"0"0"-74"16,0 0-75-16,82-21-40 16,-40 15-1-16,7 0-10 15,3 3 9-15,-4-1-2 16,-2-1-7-16,-7 3-7 15,0 2-12-15,-14 0-223 16,-7 0-371-16</inkml:trace>
  <inkml:trace contextRef="#ctx0" brushRef="#br0" timeOffset="188488.064">5429 9042 1384 0,'0'0'207'16,"0"0"-35"-16,0 0 28 16,0 0-128-16,82 0-13 15,-37 0-11-15,1-4-46 16,-1-2 24-16,-5 3-26 16,-4 2-22-16,-8-1 21 15,2 1-131-15,-5 1-148 16,-10 0-390-16</inkml:trace>
  <inkml:trace contextRef="#ctx0" brushRef="#br0" timeOffset="189354.9562">6500 8619 1205 0,'0'0'218'0,"0"0"3"16,0 0-56-16,0 0-85 16,0 0-46-16,0 0 42 15,0 0-40-15,0-6-17 16,0 6 6-16,0 0-25 16,0 10 0-16,0 6 0 0,0 5 8 15,0 5 27-15,0 7-33 0,0 4 24 16,0 1 24-16,0 1-41 15,0 1 32-15,0 0-36 16,0-4 10-16,0-2-2 16,0-4-13-16,0-4 0 15,3-3-6-15,-3-3 6 16,3-8-1-16,-3-5-56 0,2-2-80 16,1-7-46-1,1-13-190 1,-1-6-878-16</inkml:trace>
  <inkml:trace contextRef="#ctx0" brushRef="#br0" timeOffset="189749.8415">6218 8345 1121 0,'0'0'165'0,"0"0"-127"16,0 0 30-16,0 0 23 16,0 0 14-16,0 0 65 15,0 0-75-15,6-3-1 16,12 3-14-16,10 0-58 0,11 0 52 15,6 0-59-15,10 0-14 16,2 0 27-16,1 3-14 16,0 0-3-16,3 1-3 15,-4-1 11-15,-6 1-12 16,-5-1-7-16,-7 0-7 16,-8 1-5-16,-7-1-51 15,-9 1-29-15,-2 5-156 16,-5-2-304-16,-5 1-376 0</inkml:trace>
  <inkml:trace contextRef="#ctx0" brushRef="#br0" timeOffset="190936.7937">8504 8025 848 0,'0'0'94'0,"0"0"-55"15,0 0-21-15,-88 7-5 16,55 10 96-16,-3 5-60 16,-4 8 23-16,-6 14 46 15,-7 18-1-15,-12 27 46 16,-4 19-91-16,5 11-27 16,16-6 50-16,18-10-86 15,23-11 32-15,7-6 2 16,13-4-42-16,11-6 48 0,5-13-48 15,2-8-1-15,-1-14 42 16,4-1-36-16,8 3 4 16,13 3-10-16,6-1-25 15,27-11-55-15,-13-11-219 16,-14-17-488-16</inkml:trace>
  <inkml:trace contextRef="#ctx0" brushRef="#br0" timeOffset="192137.0654">8617 8448 1460 0,'0'0'183'0,"0"0"-53"15,0 0-105-15,0 0-18 16,0 0-7-16,0 0 0 16,0 0 0-16,0 98 10 0,0-58-8 15,0 6 59-15,0-3-59 16,0 0 9-16,0-4-9 16,6-5 13-16,-1-1-30 15,1-10 8-15,1-3-131 31,2-14-70-31,-3-6-329 16,0 0-215-16</inkml:trace>
  <inkml:trace contextRef="#ctx0" brushRef="#br0" timeOffset="192387.077">8665 8441 1572 0,'0'0'194'0,"0"0"-54"15,0 0-106-15,0 0-21 16,0 0-13-16,0 0 0 16,0 0 22-16,98 92 0 15,-65-58-9-15,3 2 26 16,0 1-26-16,3-5-7 16,-5 2-4-16,-1-8 14 15,-3-1-12-15,1-8-4 16,-4-6-51-16,16-11-13 15,-10 0-306-15,-2-8-651 0</inkml:trace>
  <inkml:trace contextRef="#ctx0" brushRef="#br0" timeOffset="192652.7066">9138 8260 1602 0,'0'0'179'15,"0"0"-25"-15,0 0-69 16,0 0-71-16,0 0 1 16,0 0-15-16,0 0 0 15,-4 55-7-15,4-12 26 16,4 5-3-16,-1 3 10 0,0-1-26 16,0 0 27-16,-3-1-27 15,0-2 0 1,0-5 3-16,0-1 7 15,0-6-20-15,0-2-14 0,0-6-112 16,0-12-59-16,0-7-196 16,0-8-851-16</inkml:trace>
  <inkml:trace contextRef="#ctx0" brushRef="#br0" timeOffset="192968.273">9451 8630 1639 0,'0'0'178'0,"0"0"-120"16,0 0-24-16,0 0-18 15,0 0-16-15,91 16 0 16,-80 1-5-16,-8 2-14 16,-3 1 5-16,0 4 14 15,-23-1-14-15,-7-4 23 16,-8-3-9-16,-1-9 0 15,-3-7 1-15,6 0 4 16,6-13-5-16,5-11 0 16,12-5 12-16,7-4 4 15,6 6-32-15,16 5 13 16,17 5-87-16,34 7-59 0,-9 6-93 16,-2 1-355-16</inkml:trace>
  <inkml:trace contextRef="#ctx0" brushRef="#br0" timeOffset="193249.5319">9903 8322 1192 0,'0'0'186'16,"0"0"103"-16,0 0-121 15,0 0-130-15,0 0-32 0,0 0-6 16,0 0 0-16,-25 75-8 15,16-25 22-15,0 6 19 16,-3 5 11-16,6-2-36 16,-1 0 53-16,7-2-54 15,0-8-5-15,3-2 57 16,13-11-58-16,8-4 28 16,1-9-1-16,5-7-20 15,6-8-10-15,25-9 2 16,-7-15-177-16,-8-7-446 0</inkml:trace>
  <inkml:trace contextRef="#ctx0" brushRef="#br0" timeOffset="193609.0359">9808 8613 986 0,'0'0'349'0,"0"0"-271"16,0 0-30-16,0 0-39 15,91 20 131-15,-6-13-47 16,19-7-70-16,-1 0 25 16,-21-1-48-16,-25-9 0 15,-17-6 63-15,-4-1-54 16,-3-4 38-16,-4-7-2 16,-13 1-36-16,-12 7 38 0,-4 3-47 15,-20 8 0 1,-12 6-10-16,-17 3 11 0,-2 7-1 15,-3 12 0 1,8 4 6-16,9 10 2 0,10 0-8 16,12 4 0-16,12 1 64 15,3 0-55-15,12 1 33 16,16-3-11-16,8-2-31 16,3-4 28-16,7-2-28 15,16-7-111-15,-6-4-124 16,-8-10-718-16</inkml:trace>
  <inkml:trace contextRef="#ctx0" brushRef="#br0" timeOffset="228406.0653">11390 8255 947 0,'0'0'304'0,"0"0"-197"16,0 0 28-16,0 0 16 16,0 0-66-16,0 0-18 15,0 0 21-15,3-68-58 16,1 68 19-16,-4 0-49 16,0 9-16-16,0 26 5 15,0 30-8-15,-11 27 19 16,1 8-1-16,4-12 13 15,3-24-12-15,3-25 0 16,3-6 11-16,6 6 0 16,9-2-11-16,-2 3 0 15,-1-11 5-15,-1-5 7 0,-4-11-12 16,-4-6 0 0,-3-7 9-16,3 0 51 0,1-14-38 15,0-16-21-15,9-9-1 16,0-8 2-16,2-2-8 15,6 2 6-15,-4 8 0 16,3 9-6-16,-5 7 6 16,-3 14 0-16,-6 5-13 15,0 4-16-15,1 4 11 16,0 14-4-16,6 6 21 16,-3 6-15-16,-1 2 16 15,3-1 0-15,-3-1-1 0,4-2 9 16,1-4-22-16,2-4 8 15,14-7-86-15,-7-6-132 16,3-7-383-16</inkml:trace>
  <inkml:trace contextRef="#ctx0" brushRef="#br0" timeOffset="228718.5698">12127 8481 1506 0,'0'0'152'15,"0"0"-136"-15,0 0 17 16,93 22-24-16,-60-5 39 16,-3 7 2-16,-5 2-50 0,-8-3 34 15,-4 3-34-15,-10-2 0 16,-3-4-6-16,0-2 19 16,-16-4-13-1,-11-7 28-15,-6-1-26 0,-4-6 31 16,-2-6-25-16,3-14-2 15,3-4 68-15,8-5-65 16,4-1 8-16,15 3-6 16,6 2 3-16,0 8 8 15,13 1-22-15,16 2-62 16,4 9 5-16,22 5-182 16,-6 0-152-16,-7 2-446 0</inkml:trace>
  <inkml:trace contextRef="#ctx0" brushRef="#br0" timeOffset="229296.2146">12593 8471 1500 0,'0'0'216'16,"0"0"-145"-16,0 0-2 16,91-20-5-16,-58 20-40 15,0 7 18-15,0 16-42 16,-2 6 0-16,-4 8 11 15,-8 2 5-15,-5 5-13 16,-5-3-3-16,-6-4 15 16,-3-6-16-16,0-5 1 15,-3-7 0-15,-6-8-3 16,-2-8 25-16,-2-3-22 16,1-13 21-16,3-15-11 15,0-10 12-15,9-9-22 0,0 5 0 16,18 5-13-16,7 9 22 15,8 13-10-15,0 11 1 16,1 4-9-16,3 8-7 16,1 14 4-16,-5 5 12 15,-8 3-19-15,-4 2 18 16,-6-5 1-16,-2-3-1 16,-5-8 7-16,-2-6-20 15,-3-6 14-15,-3-4 0 16,0-10 49-16,3-17-48 15,1-12 6-15,2-9-7 16,7-4-16-16,7-1-6 0,3 10 18 16,9 7 4-1,1 12 16-15,1 10-10 0,2 11 8 16,3 3-14-16,-3 17 11 16,-2 7-7-16,-3 9-4 15,-5 2 0-15,-4 3-3 16,-4 0 16-16,-9 2-20 15,-6-1 7-15,0-2-62 16,-3-9-20-16,3-16-187 16,3-11-74-16,4-1-319 0</inkml:trace>
  <inkml:trace contextRef="#ctx0" brushRef="#br0" timeOffset="229577.454">13818 8418 1395 0,'0'0'189'0,"0"0"-109"15,0 0-19-15,107 46 49 16,-72-22-72-16,-11 5-18 16,-5 0 7-16,-13 1-18 15,-6 0-4-15,-3 0-5 16,-22-5 8-16,-5-8 11 16,-6-9-19-16,-3-8 0 15,-3-5 31-15,4-23-21 16,5-6 3-16,9-9-13 15,12 1 16-15,9 4 6 16,3 9-21-16,15 6 6 16,15 7-7-16,6 8-43 15,7 6-23-15,21 2-152 0,-13 13-161 16,-5 3-808-16</inkml:trace>
  <inkml:trace contextRef="#ctx0" brushRef="#br0" timeOffset="230155.9478">14194 8368 1538 0,'0'0'188'16,"0"0"48"-16,0 0-156 16,0 0-34-16,85 0-14 15,-49 18-32-15,3 7 24 16,-4 9-24-16,0 4 0 0,-8 3-9 15,-8 2 19-15,-10-4-10 16,-8 1 0-16,-1-8-1 16,-1-5-17-16,-11-7 11 15,-1-9 7-15,-4-9-19 16,1-2 29-16,1-17-10 16,1-15 0-16,10-8 1 15,4-7-12-15,8 2 0 16,17 5 2-16,8 16-11 15,4 9 9-15,8 15 11 16,0 0 0-16,4 19 0 16,-3 11 3-16,-9 4-3 15,-4 1 2-15,-13-1-5 16,-4-1 4-16,-7-5-1 0,-5-7 0 16,-2-5-7-16,-2-9 6 15,0-7 1-15,0-3 0 16,0-20 40-16,0-11-39 15,0-5-1-15,5-4 0 16,11 6 12-16,3 8 3 16,5 12 4-16,3 10-12 15,7 7 14-15,-1 4-14 16,1 19-7-16,0 4 0 16,-5 5 12-16,-7 2-12 15,-2 3 0-15,-7-1-10 16,-7 0 1-16,-3 0-85 15,-2-7-54-15,18-18-207 0,0-5-393 16,0-6 23-16</inkml:trace>
  <inkml:trace contextRef="#ctx0" brushRef="#br0" timeOffset="230406.0742">15357 8486 1476 0,'0'0'211'15,"0"0"-89"-15,0 0-45 16,90 27-65-16,-54-3 45 15,-6 9-8-15,-9-1-48 16,-7 2 15-16,-7 1-16 16,-7-4 0-16,0-4 0 0,-13-5 11 15,-4-8-11 1,-9-11 0-16,0-3 13 0,0-10 10 16,1-19-23-16,1-9 0 15,8-7 10-15,7 1-4 16,6 6-6-16,3 8 0 15,6 12-41-15,10 9 9 16,20 9-107-16,-6 16-176 16,-1 2-262-16</inkml:trace>
  <inkml:trace contextRef="#ctx0" brushRef="#br0" timeOffset="230751.8536">15857 8798 1182 0,'0'0'350'15,"0"0"-133"-15,0 0-89 16,29-89-12-16,-14 59-50 16,9-3-29-16,2-4 20 15,6-1-56-15,1 3 28 16,-2 3-29-16,-1 6 19 0,-10 9 17 15,-4 10-36 1,-6 4-7-16,-4 3 5 0,-3 17-43 16,-2 12 45-16,1 17 0 15,-2 4 1-15,0 6 14 16,0-3-15-16,3 2-16 16,3-5 15-16,6-7-67 15,0-6-28-15,3-10-67 16,12-15-190-16,-2-9-25 15,-1-3-436-15</inkml:trace>
  <inkml:trace contextRef="#ctx0" brushRef="#br0" timeOffset="230969.9492">16450 8551 1532 0,'0'0'246'0,"0"0"-160"0,0 0-43 15,0 0-36-15,24 75-7 16,-15-26 64-16,1 5-49 15,-3 5 24-15,1 0 16 16,-2-3-54 0,2-6 29-16,-1-3-30 15,-1-8 0-15,-3-6-13 16,-3-9-8-16,0-9-36 0,0-15-70 16,-3-3-229-16,-3-16-7 0</inkml:trace>
  <inkml:trace contextRef="#ctx0" brushRef="#br0" timeOffset="231188.683">16496 8600 1227 0,'0'0'159'0,"0"0"131"0,0 0-56 15,59-86-72-15,-37 75-22 16,3 5-65-16,5 6-74 16,3 0 11-16,-2 19-12 15,-1 2-16-15,-6 9 7 16,-9 3-28-1,-12 0 14-15,-3 2-32 0,-26-2-44 16,-12-5-5-16,-14-6-112 16,0-8-30-16,2-14 79 15,12 0-84-15,19-16-280 0</inkml:trace>
  <inkml:trace contextRef="#ctx0" brushRef="#br0" timeOffset="231532.463">16912 8255 1570 0,'0'0'283'0,"0"0"-97"16,0 0 17-16,0 0-127 15,0 0-28-15,0 0-48 16,0 0-38-16,41 31 29 16,-36 35-6-16,-5 23 15 15,0 0 11-15,0-16 5 16,-5-23-16-16,-1-11 0 15,0-2 0-15,3 2-15 16,0-6-3-16,-1-8-2 16,4-13 9-16,0-10-17 0,0-2 28 15,16-14 3-15,3-11-3 16,8-5 0-16,-4 6-32 16,2 6 32-16,-6 10-21 15,-1 6 21-15,-2 2-1 16,2 9-7-16,-1 5-7 15,-4 5 0-15,-1 1-53 16,2 7-69-16,-1-4-75 16,-1-7-422-16</inkml:trace>
  <inkml:trace contextRef="#ctx0" brushRef="#br0" timeOffset="231719.919">17430 8493 1380 0,'0'0'361'0,"0"0"-254"0,0 0-87 16,0 0 6-16,0 0-25 16,0 103 41-16,0-56-20 15,0 2-20-15,0-2 5 16,0-2-7-16,14-8-123 16,2-11-208-16,-1-12-510 0</inkml:trace>
  <inkml:trace contextRef="#ctx0" brushRef="#br0" timeOffset="231891.819">17584 8232 1326 0,'0'0'380'0,"0"0"-247"16,0 0-72-16,0 0-46 16,0 0-15-16,0 0 0 15,-30 113-79-15,30-57-243 16,20-2-369-16</inkml:trace>
  <inkml:trace contextRef="#ctx0" brushRef="#br0" timeOffset="232131.5431">17960 8434 1077 0,'0'0'239'0,"0"0"90"0,0 0-205 16,0 0-123-16,0 0 28 0,-103 20 13 15,67 4-41-15,3 8 39 16,14 5-40-16,8 2 0 15,11 5 12-15,4 1-3 16,20 2 14-16,4-1 10 16,3 1-32-16,-1-5 44 15,-7-5-44-15,-3-5 0 16,-13-5 11-16,-5-7 0 16,-2-7-12-16,-12-3 0 15,-15-9-39-15,-4-1-24 16,-22-21-226-16,10-5-216 0,12-5-558 0</inkml:trace>
  <inkml:trace contextRef="#ctx0" brushRef="#br0" timeOffset="232678.4592">18024 8543 1099 0,'0'0'710'0,"0"0"-614"15,88-13 20-15,-44 13-78 0,3 3 24 16,3 15 1-1,-2 7-54-15,-3 9 12 0,-9 2-21 16,-11 6 0-16,-11-1-14 16,-11 4 14-16,-3-4-10 15,-19-5-23-15,-7-4-55 16,-3-8 27-16,6-12 2 16,-3-9 39-16,10-3-2 15,3-18 22-15,8-12 0 16,5-9 10-16,8-12 5 15,18-5-18-15,12 0 3 16,8 7 0-16,3 12 7 16,-1 15-1-16,1 15 13 15,-3 7 15-15,-1 10-33 16,-5 16 30-16,-5 7-21 0,-7 1-9 16,-7 1 33-16,-8-2-24 15,-8-7-9-15,-5-3-1 16,0-6-12-16,-8-10 11 15,-5-4-16-15,-4-3 17 16,4-13 5-16,3-14 4 16,7-9 1-16,3-10-10 15,7-3 13-15,19-1-14 16,3 11 2-16,6 9-1 16,5 16 96-16,-4 14-81 15,1 10-5-15,-1 21-10 16,-3 11 12-16,-7 8-28 15,-3 3 16-15,-8 0 0 16,0-1-9-16,-3 14 9 16,-5-16-92-16,0-14-249 0</inkml:trace>
  <inkml:trace contextRef="#ctx0" brushRef="#br0" timeOffset="233495.3713">20696 8626 1181 0,'0'0'178'16,"0"0"-14"-16,0 0 27 15,0 0-22-15,0 0-63 16,0 0-55-16,0-33-51 15,0 53-42-15,0 23 36 16,0 30 5-16,-5 26 1 16,-5 9 46-16,-4 1-45 15,5-16 5-15,6-27 0 16,3-10 10-16,0-16-11 16,0-4-5-16,0 0 0 15,0 1-15-15,0-7-56 16,3-27-73-16,3-3-168 0,1-20-220 15</inkml:trace>
  <inkml:trace contextRef="#ctx0" brushRef="#br0" timeOffset="233745.3726">20705 8646 1603 0,'0'0'175'0,"0"0"-58"15,63-82-43-15,-25 55 0 16,5 10-43-16,6 7-22 15,-1 10 0-15,-3 3-9 16,-6 17-8-16,-12 7-12 16,-11 3 5-16,-11 3 3 15,-5 2 5-15,-14-1 0 16,-17-1-2-16,-11-7 9 16,-9 1-15-16,-4-7 14 15,-1-4-94-15,-8-9-102 16,14 0-114-16,16-7-807 0</inkml:trace>
  <inkml:trace contextRef="#ctx0" brushRef="#br0" timeOffset="234030.7851">21055 8980 1428 0,'0'0'176'15,"0"0"-20"-15,0 0-33 16,105-80-65-16,-72 43 31 15,0-5-22-15,-4-2-39 16,0-1 17-16,-6 1-31 0,-4 9-13 16,-6 11 5-16,-6 8 6 15,-4 9-9-15,-3 7-3 16,0 0-40-16,0 10 39 16,0 14-38-16,0 6 39 15,0 6 0-15,0 5 13 16,0 0-31-16,0-1 8 0,5-1-68 15,10-3 8-15,0-7-153 16,23-8-5-16,-3-11-254 16,-1-7-406-16</inkml:trace>
  <inkml:trace contextRef="#ctx0" brushRef="#br0" timeOffset="234358.9189">21649 8795 1317 0,'0'0'351'0,"0"0"-186"16,0 0-42-16,0 0-47 15,0 0 13-15,0 0-79 16,115-14 28-16,-75 8-3 16,-1-2-34-16,-3-2 39 0,-8-2-40 15,-4-4 0-15,-6-2 34 16,-4-4-21 0,-8-2 4-16,-6 5-17 0,0-1 1 15,-6 7-16-15,-17 10-10 16,-7 3-30-16,-5 10 54 15,-7 13-22-15,-3 12 23 16,6 2 0-16,11 4-8 16,13-2-10-16,13-3 11 15,2 0-37-15,29-6 42 16,19-1-33-16,32-12-25 16,22-14-82-16,5-6-205 15,-26-16-55-15,-25-5-504 0</inkml:trace>
  <inkml:trace contextRef="#ctx0" brushRef="#br0" timeOffset="234577.684">22364 8656 7 0,'0'0'707'16,"0"0"-373"-16,0 0-24 16,-14-80-191-16,-16 80-87 15,-7 0-15-15,-4 13-9 16,0 10-8-16,10 4 0 16,15 4 0-16,13 1 28 15,3 4 20-15,16 0 39 16,14 4 7-16,2-1-59 15,3 1 14-15,-2-2-8 16,-7-6-39-16,-3 1 33 0,-11-7-35 16,-6-6 0-1,-6-3-7-15,0-4 7 0,-20-3-19 16,-27-10-63-16,3 0-204 16,7-4-488-16</inkml:trace>
  <inkml:trace contextRef="#ctx0" brushRef="#br0" timeOffset="235094.7416">22647 8847 899 0,'0'0'666'0,"0"0"-579"16,93-19-36-16,-50 8-1 16,-1-1 64-16,-6-2-64 15,-6 1-2-15,-7-4 50 16,-7 2-62-16,-8-2 25 0,-6 3-56 15,-2 1 8-15,-6 3-26 16,-17 4-9-16,-7 5 17 16,-8 1-1-16,-5 4 3 15,1 13-17-15,4 5 20 16,8 1-9-16,8 7-9 16,12 3 10-16,10-1 8 15,0 2 0-15,21 0 20 16,16-2-2-16,9-5-18 15,8-4 9-15,2-8 2 16,1-9-5-16,-4-6-6 16,-3-4 0-16,-2-16 9 15,-3-10-25-15,-3-9 16 16,-7-11-9-16,-2 2-7 0,-6 0 22 16,-5 9-6-16,-2 12 31 15,-10 7-15-15,-1 10 44 16,1 9-27-16,-1 1-32 15,4 5-2-15,4 17-7 16,6 8 8-16,-1 6-1 16,1 5-7-16,-4 1-5 15,-4 1 3-15,0-3-49 16,-6-4 28-16,1-2-101 16,9-5-91-16,-3-10-78 15,1-11-400-15</inkml:trace>
  <inkml:trace contextRef="#ctx0" brushRef="#br0" timeOffset="235641.6213">23742 8656 1382 0,'0'0'371'16,"0"0"-276"-16,0 0-19 16,0 0-76-16,0 0 16 15,0 0-9-15,39 102 6 16,-18-55 1-16,3 1 21 15,0-1-22-15,3-5-6 0,-3-8 5 16,-4-10-2-16,-5-11 11 16,-1-8-20-16,-4-5 26 15,5-10 80 1,8-16-106-16,2-13 25 0,5-7-26 16,-2-1 12-1,0 2-30-15,-2 8 18 0,-7 14 0 16,-3 10-18-16,-5 10 0 15,1 3 2-15,1 3 7 16,7 11-26-16,-1 1 25 16,8-1 1-16,4-2 9 15,4-5 26-15,2-6-25 16,3-1 41-16,1-1-11 16,-3-15-30-16,1-4 42 15,-6-3-43-15,-5-7 1 0,-7 0 6 16,-5 1 5-16,-10 5-12 15,-6 8 0-15,-9 9-31 16,-20 7 30-16,-14 4-37 16,-8 23 38-16,-2 6-24 15,7 10 20-15,12 2 4 16,14 5 0-16,14-4 0 16,6 1-17-16,16-5 18 15,13 1-1-15,12-11 0 16,9-7-18-16,40-19-64 15,-12-6-190-15,-3 0-489 0</inkml:trace>
  <inkml:trace contextRef="#ctx0" brushRef="#br0" timeOffset="235907.2524">25137 8609 1228 0,'0'0'138'15,"0"0"-58"-15,-88 3-47 16,47 8 34-16,0 9-19 15,11 2-48-15,11 5 50 16,13 6-34-16,6 3 20 16,14 7 58-16,15 0-43 15,10 4 6-15,0 2-40 16,1-2-8-16,-2-2 26 16,-6-1-34-16,-8-5 6 15,-8-2 9-15,-10-7-10 16,-6-2-6-16,-10-7 0 0,-21-4-33 15,-50-11 32-15,9-6-161 16,1 0-201-16</inkml:trace>
  <inkml:trace contextRef="#ctx0" brushRef="#br0" timeOffset="236640.3985">26290 8785 1538 0,'0'0'210'16,"0"0"-194"-16,0 0-16 16,0 0-4-16,0 0-21 15,-17 105 40-15,8-63-15 16,3 2 10-16,4-1-1 16,2 0 15-16,0-4-24 15,8-2 1-15,7-4-1 16,4-7-12-16,11-12-173 15,-3-8-146-15,-5-6-630 0</inkml:trace>
  <inkml:trace contextRef="#ctx0" brushRef="#br0" timeOffset="236827.912">26431 8495 1657 0,'0'0'186'0,"0"0"-101"16,0 0-72-16,0 0-4 16,0 0 4-16,0 0-13 15,0 0-53-15,-3-44-197 16,21 69-38-16,1-1-58 16,2 0-545-16</inkml:trace>
  <inkml:trace contextRef="#ctx0" brushRef="#br0" timeOffset="237234.336">26816 8445 1159 0,'0'0'232'0,"0"0"-142"16,0 0-68-16,0 0 2 0,0 0-5 16,13 101 57-16,-11-34 24 15,-2 25-84-15,0 14 21 16,0-6-34-16,0-21 7 15,1-27 19-15,9-16-29 16,4 0 0-16,0-2 19 16,2-1-7-16,-7-14 0 15,-2-12 1-15,-4-7-6 0,-3-6 128 16,0-20-86-16,0-11-48 16,-13-4-2-16,-11-4-19 15,-10 6 14-15,-8 9-11 16,-9 13-1-16,0 7-7 15,-1 10 25-15,5 0 0 16,9 13-13-16,11 4 17 16,14 0-4-16,10-1 0 15,3 4 1-15,27 3 32 16,15-3-32-16,23-1 10 16,26-2-11-16,19-14-76 0,-17 0-208 15,-23-3-499-15</inkml:trace>
  <inkml:trace contextRef="#ctx0" brushRef="#br0" timeOffset="237546.8373">27223 9008 1328 0,'0'0'221'0,"0"0"-18"16,0 0-75-16,0 0-10 16,0 0-85-16,115-55 21 15,-75 38-40-15,1-2-14 16,-5-4 50-16,-8 2-39 15,-6-2 34-15,-7-1-26 16,-11 3-4-16,-4 1-6 16,0 3-9-16,-16 7-9 15,-11 3-11-15,-6 7 7 16,-4 0 4-16,0 10 8 16,1 16-16-16,4 4 7 0,10 4 7 15,10 6 3-15,10 1-16 16,2 0 17-16,22-1-1 15,14-1 0-15,11-5-47 16,8-6-47-16,28-14-168 16,-14-7-123-16,-9-7-440 0</inkml:trace>
  <inkml:trace contextRef="#ctx0" brushRef="#br0" timeOffset="237902.7559">27783 8808 613 0,'0'0'706'16,"0"0"-478"-16,0 0 19 0,0 0-112 15,0 0-106-15,0 0-4 16,0 0-25-16,78 25 0 16,-48 9 9-16,2 6 1 15,-6-1-10-15,-6 1 0 16,-7-7-29-16,-8-3 6 16,-5-10-24-16,0-7 12 15,0-7 26-15,-5-6 1 16,-3-9 8-16,2-12 11 15,6-12-5-15,0-9 4 16,13-2-10-16,14-1 0 16,8 8-10-16,3 13 27 0,-1 12-17 15,-1 12 0-15,-3 5 12 16,-2 20-21-16,-1 11 9 16,-5 9 0-16,-4 2-9 15,-4 0 17-15,-4-1-16 16,-7-1-1-16,-3-7-179 15,0-5-36-15,0-14-292 16,2-9-408-16</inkml:trace>
  <inkml:trace contextRef="#ctx0" brushRef="#br0" timeOffset="238141.1494">28702 8425 1780 0,'0'0'184'0,"0"0"-146"16,0 0-38-16,0 0-22 16,0 0 22-16,10 79 0 15,2-16 14-15,7 21 6 16,5 21-18-16,0 2 12 16,-6-20-5-16,-8-22 2 15,-7-22-11-15,-3-7 0 16,0 7-113-16,-17 5-67 15,-3-6-156-15,-4-15-380 0</inkml:trace>
  <inkml:trace contextRef="#ctx0" brushRef="#br0" timeOffset="238438.0321">28537 8913 400 0,'0'0'1341'16,"0"0"-1158"-16,0 0-78 15,0 0-68-15,127-42-12 16,-40 34-13-16,-4 2-12 16,-5 0 0-16,-12-1 12 15,-17-1-36-15,0-4-1 16,2-4-21-16,-14 2 38 16,-9 1-28-16,-12 3 36 15,-6 6 16-15,-7 2-16 16,-3 2 0-16,0 0-14 15,0 16-5-15,0 10 8 0,0 7 14 16,1 10-3-16,5 0 0 16,5 7-3-16,2-4-9 15,5 7-197-15,-2-14-175 16,2-15-444-16</inkml:trace>
  <inkml:trace contextRef="#ctx0" brushRef="#br0" timeOffset="238641.1861">29255 8358 1617 0,'0'0'210'16,"0"0"-178"-16,0 0-32 16,0 0-17-16,0 0-129 15,0 0-49-15,24 93-130 16,9-54-390-16</inkml:trace>
  <inkml:trace contextRef="#ctx0" brushRef="#br0" timeOffset="238813.0315">29670 8490 660 0,'0'0'837'16,"0"0"-737"-16,0 0-52 15,0 0-48-15,0 0 15 16,0 0 7-16,-15 106 72 0,12-41-54 15,1 20 18 1,2 13-44-16,0-6-13 0,2-15 35 16,1-24-36-16,-3-12-22 15,0 20-106-15,0-6-147 16,0-9-255-16</inkml:trace>
  <inkml:trace contextRef="#ctx0" brushRef="#br0" timeOffset="239030.8751">29467 8917 1393 0,'0'0'333'16,"0"0"-200"-16,0 0-64 16,88-23-59-16,-39 22 5 15,8 1-15-15,3 0-25 16,2 0-50-16,1 4-107 0,16-1-71 15,-18-3-154 1,-10 0-332-16</inkml:trace>
  <inkml:trace contextRef="#ctx0" brushRef="#br0" timeOffset="239374.6308">30120 8846 595 0,'0'0'304'0,"0"0"-61"16,0 0-151-16,0 0-91 16,0 0-2-16,0 0 17 15,0 0-14-15,-13 67 63 16,13-47 17-16,12 0 27 15,7-1-48-15,4-8-17 0,2-5 35 16,3-6-66 0,-1 0 26-16,2-19-21 0,-4-8-7 15,-2-2-11-15,-1-5 0 16,-6 4-10-16,-5 11 10 16,-5 12 0-16,-5 7-29 15,-1 16-14-15,0 21 30 16,0 22 3-16,9 22 10 15,4 17 0-15,1 7 22 16,-2-19-21-16,-8-20 29 16,-4-22-13-16,0-9-9 15,-4-1 6-15,-16-1-14 16,-9-4 0-16,-10-15-4 16,-9-12 21-16,-3-2-17 15,-1-21 5-15,6-10-5 16,3-26-53-16,14 8-188 15,16 4-422-15</inkml:trace>
  <inkml:trace contextRef="#ctx0" brushRef="#br0" timeOffset="239827.78">30890 8989 1386 0,'0'0'234'0,"0"0"-111"16,0 0-22-16,0 0-62 0,0 0 76 16,0 0-34-1,0 0-69-15,94 0 21 0,-52 0-33 16,1 0 0-16,-4 0 0 15,-6-7 10-15,-6-6-11 16,-7-6 1-16,-7 0 0 16,-9-5-14-16,-4 0 14 15,-12 1-24-15,-18 5 17 16,-9 4-37-16,-8 11 43 16,0 3-7-16,1 11 4 15,6 13-18-15,5 9 22 16,10 5 0-16,9 1-6 15,10 4 21-15,6 2-15 16,13 3 0-16,16 0 7 16,11-1-7-16,8-4 0 0,5-8-110 15,18-18-132-15,-12-10-116 16,-10-7-532-16</inkml:trace>
  <inkml:trace contextRef="#ctx0" brushRef="#br0" timeOffset="240078.1689">31448 8500 1536 0,'0'0'215'0,"0"0"-122"16,0 0 5-16,0 0-98 0,0 0 11 16,0 0-25-16,0 0 32 15,-10 36-18-15,10 10 50 16,0 14-34-16,0 4 26 15,0 4-42-15,1 1 1 16,1-1 18-16,-2-3-19 16,0-6-27-16,0-5-41 15,0-8-129-15,3-6-65 16,7-12-222-16,8-17-406 0</inkml:trace>
  <inkml:trace contextRef="#ctx0" brushRef="#br0" timeOffset="240390.6776">31638 9028 1011 0,'0'0'342'16,"0"0"-126"-16,0 0-63 15,0 0-71-15,0 0-57 16,80-38-15-16,-51 24 49 16,-1-2-46-16,-1-4 18 15,-6-3-25-15,-2-7 10 16,-8 0-9-16,-7-3-7 15,-4 0 0-15,0 3-16 16,-12 7 14-16,-9 7 2 16,-1 13 0-16,-5 3-13 15,-3 10-4-15,0 19 15 16,2 8 2-16,4 6-11 16,9 9 21-16,6 0-10 0,9 3 0 15,0-3 14-15,14-2-25 16,4-4 11-16,5-10-103 15,16-16-44-15,-6-8-202 16,-3-12-446-16</inkml:trace>
  <inkml:trace contextRef="#ctx0" brushRef="#br0" timeOffset="240952.7202">31948 8739 1345 0,'0'0'158'0,"0"0"-125"15,0 0-33-15,0 0 11 0,0 0 2 16,0 0 68-16,-1 108 15 16,8-68 4-16,5 6-69 15,-1-3-24-15,0-4 12 16,-2-6-7-16,-3-9-12 16,-3-10 0-16,0-8 11 15,-1-6 3-15,3 0-7 16,2-20-7-16,2-10 0 15,4-5 0-15,2-9 0 16,1 2 0-16,-1 5-2 16,-3 10-11-16,-3 12 13 15,-7 9-9-15,-2 6 8 16,0 6-46-16,0 12 40 0,-2 6 6 16,-1 6 1-1,1-2 3-15,2-4-2 0,0-1-1 16,0-11 24-16,0-3-13 15,0-6-8-15,2-3 27 16,4 0-19-16,5-16 58 16,3-8-69-16,6-9 1 15,4-3-13-15,0-1-6 16,-5 8 11-16,-3 9 6 16,-8 10-5-16,-5 10-11 15,-3 10-19-15,0 15 26 16,0 9-6-16,0 8 25 15,0 2-9-15,0 1 0 16,3-1-5-16,3-4-5 16,-2-8-146-16,1-8-73 15,1-7 22-15,6-17-182 16,0 0 28-16,0-14-55 0</inkml:trace>
  <inkml:trace contextRef="#ctx0" brushRef="#br0" timeOffset="241250.3969">32403 8924 1013 0,'0'0'205'0,"0"0"-45"16,0 0 11-16,0 0-46 16,0 0-59-16,0 0-18 15,0 0-29-15,91-17 45 16,-69 10-20-16,-3-6-25 16,0 0 18-16,-3-4-27 15,-5 0-10-15,-5-2 0 0,-6-1 6 16,0 7-22-16,-5 3 13 15,-14 9-17-15,-5 1 9 16,-6 10-9-16,-6 14 20 16,2 12-7-16,6 8 18 15,6 7-1-15,11 4-10 16,11 4 0-16,0-1-12 16,10-1 12-16,7-8-37 15,3-9-55-15,12-18-189 16,-4-11-28-16,-3-11-587 0</inkml:trace>
  <inkml:trace contextRef="#ctx0" brushRef="#br0" timeOffset="241598.8832">32673 8881 732 0,'0'0'496'0,"0"0"-461"15,0 0-35-15,0 0 45 16,-27 79-12-16,26-50 25 0,1 0 30 15,0-5-42-15,0-1 6 16,3-9-6-16,3-5-35 16,1-8 31-16,4-1 50 15,2-10-33-15,9-11-2 16,5-11-57-16,3-2-19 16,0-2-67-16,-5 9-6 15,-8 12 91-15,-7 11-15 16,-9 4-38-16,-1 21 41 15,-1 11-6-15,-9 8 19 16,-1 6 0-16,1 2 6 16,3 2 4-16,2-4-10 15,5-5 0-15,0-8-2 0,0-8-37 16,3-24-87-16,10-1-79 16,-1-7-129-16</inkml:trace>
  <inkml:trace contextRef="#ctx0" brushRef="#br0" timeOffset="241801.9695">33064 8651 1190 0,'0'0'270'0,"0"0"-267"16,0 0-3-16,0 0 0 16,-6 78 0-16,2-20 76 15,1 22-6-15,3 19 16 0,3 7 3 16,10-3-69-16,-1-9 2 15,-6-23-22-15,-4-16-99 16,-2-11-112-16,-7-18-172 16,-3-9-270-16</inkml:trace>
  <inkml:trace contextRef="#ctx0" brushRef="#br0" timeOffset="242062.1557">32886 9059 1335 0,'0'0'176'16,"0"0"90"0,0 0-159-16,0 0-85 15,93 0 0-15,-47 6-3 16,8-2-19-16,1-1 0 0,-3-3-42 16,14-7-61-16,-15-10-136 15,-8-9-391-15</inkml:trace>
  <inkml:trace contextRef="#ctx0" brushRef="#br0" timeOffset="242327.7919">33126 8075 1001 0,'0'0'126'0,"0"0"-22"16,0 0 50-16,19-80-60 15,0 70-17-15,3 9 78 16,8 1-133-16,3 15 5 16,4 17 11-16,8 18-32 15,4 32 3-15,3 28-9 16,-4 16 1-16,-3 9 22 16,-14 3-22-16,-8 4 9 15,-13 4 26-15,-10 5-29 16,-13 2 4-16,-23-8-11 15,-11-10 9-15,-11-13-4 0,-11-22-5 16,-9-18 0-16,-10-12 0 16,-9-17 0-16,-10-11-8 15,-9-12-82-15,-4-13-107 16,25-10-76-16,23-7-763 16</inkml:trace>
  <inkml:trace contextRef="#ctx0" brushRef="#br0" timeOffset="249639.6964">3191 9756 763 0,'0'0'572'0,"0"0"-356"16,0 0 48-16,0 0-110 16,0 0-53-16,0 0-1 15,-40-27-98-15,10 24 17 16,-6 3-19-16,-16 0 10 16,-14 13-20-16,-4 11 10 15,0 5 0-15,-6 4-6 16,18-3 15-16,1 2-9 15,12-1 0-15,17-8-12 16,19-4 3-16,9-5-1 0,3 1 10 16,28-1 25-1,24 0-10-15,25-2 20 0,24-11-19 16,-7-1-7-16,-21 0 5 16,-22-7-14-16,-20 0 0 15,2-3-6-15,4-3 12 16,-4 1-6-16,-11-1 0 15,-5 2 11-15,-7 1-8 16,-10 0-3-16,-3 0 0 16,0-3-19-16,-6 0 37 15,-12-3-18-15,-7-4 0 16,-2 0-16-16,-7 3 1 16,1 0-12-16,0 5-32 0,2-1-1 15,1 6-68-15,8 3 5 16,5-5-119-16,5 5-65 15,6-6-208-15</inkml:trace>
  <inkml:trace contextRef="#ctx0" brushRef="#br0" timeOffset="249917.6603">2994 9439 126 0,'0'0'1106'16,"0"0"-974"-16,0 0 63 15,0 0 7-15,0 0-139 16,0 0-50-16,0 0 25 0,-58 42-38 16,46 2 53-1,4 5 16-15,-2 8-47 0,1 5 43 16,3 1-54-16,0 2-4 16,3 1 21-16,-1-2-19 15,4 2-9-15,0-4 0 16,0-2 9-16,0-7-30 15,0-3-33-15,7-11-81 16,16-3-42-16,-4-16-197 16,6-11-238-16</inkml:trace>
  <inkml:trace contextRef="#ctx0" brushRef="#br0" timeOffset="250265.1067">3989 9769 1024 0,'0'0'213'15,"0"0"87"-15,0 0-99 16,0 0-19-16,0 0-132 15,0 0-40-15,0 0-3 16,-95-6 8-16,62 37-15 16,-3 10 0-16,3 7 6 15,2 3 48-15,9 5-45 16,5 0 7-16,11-3 9 0,6-3-13 16,0-4-2-16,15-4-6 15,12-8 8-15,9-4-24 16,8-10-4-16,6-11-100 15,33-13-14-15,-14-18-264 16,-8-8-752-16</inkml:trace>
  <inkml:trace contextRef="#ctx0" brushRef="#br0" timeOffset="250499.4842">4286 9865 441 0,'0'0'1226'0,"0"0"-1030"0,0 0-84 16,0 0-65-16,0 0-47 15,0 0 11-15,0 0-12 16,0 35 2-16,0-1 10 16,0 3 61-16,0 5-63 15,0-2 9-15,0 0-9 16,0-4 8-16,5-1-23 16,-2-7 6-16,-2-1-67 15,-1-6-1-15,0-10-169 16,0-5-280-16</inkml:trace>
  <inkml:trace contextRef="#ctx0" brushRef="#br0" timeOffset="250699.4821">4016 9793 1475 0,'0'0'253'16,"0"0"-161"-16,0 0-23 15,0 0-29-15,0 0 24 0,0 0-64 16,94-30 0-16,-45 22-9 16,5-5 9-16,4 3-42 15,3-4-105-15,14-8-102 16,-14 3-14-16,-15 2-358 0</inkml:trace>
  <inkml:trace contextRef="#ctx0" brushRef="#br0" timeOffset="251499.5468">5083 9739 995 0,'0'0'651'0,"0"0"-568"0,0 0 34 16,0 0-76-16,0 0-33 15,0 0 0-15,0 0-8 16,103 89 0-16,-81-39 14 15,2 3-8-15,-6 6 24 16,-3 1-3-16,-3-4-16 16,-5 2 8-16,-4-4-19 15,-3-2 0-15,0-3-10 16,-19-1 27-16,-5-5-17 16,-9-7 0-16,-4-6-24 15,-8-5 12-15,-22-14-76 16,13-2-154-16,8-9-137 0</inkml:trace>
  <inkml:trace contextRef="#ctx0" brushRef="#br0" timeOffset="251718.3048">5621 10103 1139 0,'0'0'666'0,"0"0"-593"16,0 0-48-16,102-36 59 16,-57 29-75-16,2-3-8 15,0 3 2-15,-1 4-3 16,0-1-1-16,-13 1-142 16,-9 3-347-16</inkml:trace>
  <inkml:trace contextRef="#ctx0" brushRef="#br0" timeOffset="251923.0366">5660 10254 788 0,'0'0'615'0,"0"0"-414"16,0 0-17-16,0 0-94 16,0 0 1-16,91 0-76 15,-52 0 14-15,0-3-21 16,1-1 1-16,-6 1-18 15,-1-2-109-15,-9 1-363 16,-12-2-692-16</inkml:trace>
  <inkml:trace contextRef="#ctx0" brushRef="#br0" timeOffset="258314.5414">6839 9848 218 0,'0'0'79'0,"0"0"-22"16,0 0-20-16,0 0 41 16,0 0 156-16,0 0-44 15,0-13-42-15,0 12 41 16,3-2-71-16,-3 0 46 16,0 0 0-16,0 3-63 15,0 0 19-15,0 0-69 16,0 0-11-16,0 0 18 0,0 0-48 15,0 0 12 1,0 0-11-16,-11 0 5 0,-11 0-12 16,-8 0-4-16,-7 3 0 15,-11 1-11-15,2-1 28 16,0 0-17-16,7 1 0 16,6-1 6-16,6-3-15 15,9 0 9-15,5 0 0 16,7 0-6-16,6 0 20 15,0 0-14 1,0 0 0-16,0 0 10 16,0 3-35-16,0 0 19 15,0 1 3-15,0 6-23 16,0 6 36-16,0 0-10 0,0 8 0 16,0 5 12-16,0 0-15 15,0 2 3-15,0-1 0 16,0-3-12-16,0-1 24 15,0-4-12-15,0-5 0 16,0-3 1-16,0-6-11 16,3-4 10-16,0-1-18 0,0-3 8 15,7 0 20-15,2 0-10 16,12-12 37-16,12-2-34 16,12-6 22-16,4 0-25 15,0 4 0-15,-4 6-15 16,-2 6 29-16,-7 4-14 15,-5 0 0-15,-4 14-3 16,-6 6-25-16,-2 7 22 16,-10 3 6-16,-4 2-19 15,-5 1 5-15,-3-3 14 16,-6 3 0-16,-17-3 11 0,-7-1 2 16,-8-2-12-1,-9-1-1-15,-5-5 16 0,-3-6 0 16,1-5-16-16,-4-6 0 15,1-4-20-15,2 0 7 16,3-3-40-16,10-11-30 16,11 2 9-16,1-12-159 15,11 1-35-15,11 3-457 0</inkml:trace>
  <inkml:trace contextRef="#ctx0" brushRef="#br0" timeOffset="258720.7802">6370 9673 1066 0,'0'0'143'16,"0"0"5"-16,0 0 87 16,0 0-118-16,0 0 8 15,0 0-73-15,0 0 0 0,-6-10 74 16,11 10-93 0,-1 0 21-16,4-3-21 15,5 2-23-15,11-2 19 0,9-3-29 16,10 2 0-16,5-2-10 15,4 2 23 1,3-1-13-16,-1 3 0 0,0-1 14 16,-2 1-32-16,0 2 18 15,-7 0-61-15,-5 0 25 16,-7 0-111-16,-2 0-58 16,-8 0-108-16,-10 0-354 0</inkml:trace>
  <inkml:trace contextRef="#ctx0" brushRef="#br0" timeOffset="259702.7306">2908 10971 62 0,'0'0'1228'0,"0"0"-1079"16,0 0 24-16,0 0-107 0,0 0-18 15,-80-32-45-15,43 32 10 16,-6 12-4-16,-5 11-2 16,-1 10-7-16,10 0 48 15,6 7-35-15,8-1 34 16,10 1-24-16,12-3-21 15,3-8 63-15,16-2-53 16,16-1 26-16,11-8 25 16,12-6-61-16,5-6 30 15,4-6-26-15,-1 0 6 16,-5-10 13-16,-9-9-25 16,-10-7 0-16,-11-4 12 15,-8-6-6-15,-10-5-12 16,-10-1-25-16,0 2-26 15,-10 5 48-15,-10 7-12 0,1 8-6 16,-5 4 3-16,3 9-43 16,-1 4 18-16,1 3-91 15,7 0-67-15,4-3 0 16,1 3-158-16,9-4-232 0</inkml:trace>
  <inkml:trace contextRef="#ctx0" brushRef="#br0" timeOffset="260030.7244">2794 10717 586 0,'0'0'721'0,"0"0"-605"16,0 0 149-16,0 0-173 15,0 0-44-15,0 0-45 16,0 0 19 0,-19 47 12-16,14-5-1 15,-1 12 14-15,3 5 41 16,-4 3-69-16,7 4 27 0,-3 1-32 16,0 5-3-16,0 7 6 15,0-7-17-15,3-2 0 16,0-1-3-16,0-15 3 15,0 4-51-15,19-10-60 0,26-13-121 16,-3-11-92-16,1-18-485 16</inkml:trace>
  <inkml:trace contextRef="#ctx0" brushRef="#br0" timeOffset="260405.7224">3910 10905 466 0,'0'0'971'0,"0"0"-848"15,0 0-62-15,0 0-14 16,0 0-47-16,-110 52 0 16,65-5 81-16,-1 9-49 15,7 7 45-15,3 6-14 16,11-3-47-16,8-6 56 16,14 0-56-16,3-4 6 15,15-7 48-15,15-3-69 16,6-10 29-16,13-2-30 15,2-8-35-15,4-12-8 16,30-14-131-16,-15-10-226 0,-13-17-807 16</inkml:trace>
  <inkml:trace contextRef="#ctx0" brushRef="#br0" timeOffset="260843.2273">4137 11258 985 0,'0'0'279'0,"0"0"-93"15,0 0 80-15,0 0-145 16,0 0 27-16,-21-89-91 16,36 63-41-16,7 2 9 0,5 8-3 15,3 3-22-15,-2 7 0 16,2 6-8-16,0 0-4 15,-9 20-13-15,1 8 20 16,-8 6-9-16,-7 3 0 16,-7 5 14-16,-7 2 0 15,-16 1-33-15,-7-4 23 16,-4-2-37-16,-3-3 32 16,4-7-4-16,5-8 32 15,5-1-13-15,7-10 0 16,10-1 0-16,6-5-2 15,0-4 13-15,6 3 0 16,19-3 41-16,8 4-30 0,9-4 33 16,4 0-30-16,6 0-13 15,2 0 7-15,-3-7-19 16,-6 0-41-16,5-10-32 16,-14 1-192-16,-9-1-273 0</inkml:trace>
  <inkml:trace contextRef="#ctx0" brushRef="#br0" timeOffset="261124.9939">4040 11001 555 0,'0'0'764'16,"0"0"-702"-16,0 0 2 15,0 0 75-15,0 0-60 16,0 0 25-16,0 0-30 16,-27-24-2-16,29 24 17 15,8-3-72-15,2 0 7 16,15-4-6-16,7 1 1 16,12-3-26-16,10 2 7 15,2-3-23-15,3 3 15 16,21 1-134-16,-18-1-118 15,-9 3-311-15</inkml:trace>
  <inkml:trace contextRef="#ctx0" brushRef="#br0" timeOffset="261437.5045">4790 10853 1219 0,'0'0'206'0,"0"0"-151"16,0 0 12-16,0 0-28 15,0 0 67-15,103 76-14 16,-67-37-36-16,3 10 11 16,-3-2-51-16,-2 8-16 15,-10-1 35-15,0-2-34 0,-11 2-1 16,-10-2 0-1,-3 2 10-15,-16 1-27 0,-14-2 17 16,-9-3-15-16,-10-4 5 16,4-6-71-16,-10-18-87 15,13-8-49-15,12-14-423 0</inkml:trace>
  <inkml:trace contextRef="#ctx0" brushRef="#br0" timeOffset="261671.8718">5487 11242 1564 0,'0'0'217'0,"0"0"-93"16,0 0-49-16,102-14-46 16,-67 11 18-16,4 3-34 15,-3 0-13-15,-3 0 0 16,7 0-74-16,-10 0-66 15,-9 0-399-15</inkml:trace>
  <inkml:trace contextRef="#ctx0" brushRef="#br0" timeOffset="261890.6275">5447 11410 565 0,'0'0'880'0,"0"0"-679"0,0 0-72 15,0 0-53-15,0 0 31 16,106 4-85-16,-60-4 15 16,2 0-34-16,4 0-3 15,-6-1-26-15,5-15-160 16,-12 6-190-16,-9-4-765 0</inkml:trace>
  <inkml:trace contextRef="#ctx0" brushRef="#br0" timeOffset="264328.1674">6754 11166 1181 0,'0'0'517'0,"0"0"-431"16,0 0-10-16,0 0-54 15,0 0 7-15,0 0-29 16,0 0-3-16,-20 26-23 15,1 1 36-15,-5 9-10 16,-7 7 0-16,-2 4 12 16,-3 1-9-16,2-1-3 15,4-5 0-15,3-5-12 16,12-8 24-16,5-8-12 16,4-5 0-16,6-3 11 0,0-6 1 15,6-3-12 1,19-1 41-16,21 0 68 0,29-3-76 15,28-10 26 1,12-10-21-16,-18 0-28 0,-20 5-4 16,-30 5-6-16,-6 0 0 15,1-1-11-15,0-2-53 16,7-4-45-16,-16 1-102 16,-18 3-289-16</inkml:trace>
  <inkml:trace contextRef="#ctx0" brushRef="#br0" timeOffset="264578.1748">6909 11301 1213 0,'0'0'538'16,"0"0"-469"-16,0 0-52 16,0 0 23-16,0 0-40 15,0 0 0-15,0 0 34 16,-3 74-15-16,0-35 42 15,3 7-21-15,0 0-39 16,0 3 34-16,0 1-35 16,0-4 0-16,0-3-9 15,0-7 6-15,0-6-42 16,-3-3-40-16,-9-7-183 16,0-10-127-16</inkml:trace>
  <inkml:trace contextRef="#ctx0" brushRef="#br0" timeOffset="264875.0481">6409 11028 1303 0,'0'0'212'0,"0"0"-130"15,0 0 68-15,0 0 0 16,0 0-65-16,0 0-22 16,0 0-22-16,72-34-22 0,-23 27-19 15,12 1 0 1,2-1 2-16,1 4-1 0,-3 0-1 16,-7 3-11-16,-6-1-3 15,-4 1-78-15,-5 0-19 16,-9 0-159-1,-11 0-140-15</inkml:trace>
  <inkml:trace contextRef="#ctx0" brushRef="#br0" timeOffset="266046.5156">2693 12319 1326 0,'0'0'265'0,"0"0"-203"16,0 0-37-16,-78 7-13 15,42 15-12-15,2 8 0 0,-3 7 6 16,11 8 65-16,4 3-15 16,9 4-4-16,11-3 33 15,2 1-45-15,18-6 20 16,16-5-22-16,11-6-37 15,7-7 64-15,8-10-64 16,4-6 5-16,-1-10 19 16,-8 0-13-1,-6-10 1-15,-10-13-13 0,-8-9 14 16,-13-8-33-16,-6-6 16 16,-12-8-51-16,0 5 46 15,-9 4-65-15,-9 8 66 16,-4 10-5-16,-6 10-19 0,-5 7 19 15,0 8-40-15,-3 2-34 16,3 0-76-16,-1 0-71 16,13 0-59-16,6 0-274 15</inkml:trace>
  <inkml:trace contextRef="#ctx0" brushRef="#br0" timeOffset="266359.0169">2691 12041 719 0,'0'0'676'0,"0"0"-541"16,0 0-1-16,0 0-105 16,0 0-5-16,0 0 19 15,-9 116 45-15,9-56-26 16,0 5 34-16,2 4-84 15,5 1 33-15,2 0-1 16,3-1-42-16,-1 0 27 16,-1 0-29-16,-1-2 0 15,-3-5-3-15,0-9 15 16,-2-6-12-16,2-5 0 16,2-8-29-16,2-5-27 15,17-8-113-15,3-6-227 0,0-11-343 16</inkml:trace>
  <inkml:trace contextRef="#ctx0" brushRef="#br0" timeOffset="266687.1465">3992 12296 540 0,'0'0'968'0,"0"0"-891"15,0 0-59 1,-106 13-18-16,66 14 10 0,-2 12 29 16,2 8-7-16,4 8 11 15,9 5 49-15,9 3-56 16,8 0 20-16,10-1 7 15,0-7-31-15,19-7 31 16,8-5-55-16,6-7-7 16,9-6-2-16,4-5-48 15,27-15-28-15,-10-3-99 16,-8-7-208-16</inkml:trace>
  <inkml:trace contextRef="#ctx0" brushRef="#br0" timeOffset="267155.9595">4195 12402 415 0,'0'0'1202'16,"0"0"-1059"-16,0 0 41 15,0 0-135-15,0 0-15 16,100-61-32-16,-60 59 14 15,-1 2-29-15,-3 0 13 16,-6 9-13-16,-11 11-2 16,-4 4 7-16,-12 6 0 15,-3 2 8-15,-12 5-75 16,-13-2 40-16,-2-4-29 0,4-5 32 16,4-9 14-1,13-8 18-15,6-3 0 0,0-2 0 16,9 2-66-16,15 5 65 15,10 5 2-15,2 5 14 16,3 4 32-16,-2 2-47 16,-7 0 36-16,-12-1-28 15,-5-3 3-15,-10 3-2 16,-3-5-9-16,-10-1 0 16,-13 2 79-16,-15-5-35 15,-10 2 17-15,-6-8-35 16,-4-4-18-16,0-4 12 15,3-3-20-15,4-4-29 16,-1-29-24-16,10 3-220 0,15-2-447 0</inkml:trace>
  <inkml:trace contextRef="#ctx0" brushRef="#br0" timeOffset="267486.7731">4219 12203 567 0,'0'0'541'15,"0"0"-450"-15,0 0 164 16,0 0-86-16,0 0-12 15,0 0-16-15,0 0-93 16,31-3 13-16,-10-1-49 16,12 1-5-16,6 0 21 15,8 2-20-15,3-5-8 16,5 3 0-16,0 3-7 0,3-1 6 16,8 1-118-1,-11 0-217-15,-16 0-349 0</inkml:trace>
  <inkml:trace contextRef="#ctx0" brushRef="#br0" timeOffset="267833.502">5072 12094 1416 0,'0'0'253'16,"0"0"-190"-16,0 0-19 15,0 0-44-15,0 0 12 16,100 79 8-16,-61-29 6 16,0 6-7-16,1 4 50 15,-1 6-63-15,-6 0 16 16,-5 3-13-16,-4 0 6 15,-9-2-3-15,-5-5-12 16,-10-3 0-16,0-5 8 16,-13-8 3-16,-12-3-18 0,-14-4 7 15,-6-5-66-15,-31 6 15 16,10-11-183-16,8-6-372 0</inkml:trace>
  <inkml:trace contextRef="#ctx0" brushRef="#br0" timeOffset="269655.4251">5857 12639 1448 0,'0'0'207'0,"0"0"-4"16,0 0-71-16,0 0-24 16,0 0-77-16,94-62-19 15,-43 42 1-15,7 3-13 16,3 3 0-16,0 2-12 15,-4 2-16-15,-6 6-86 16,-5 4-123-16,-18 0-263 0,-14 0-382 16</inkml:trace>
  <inkml:trace contextRef="#ctx0" brushRef="#br0" timeOffset="269889.7971">5954 12897 500 0,'0'0'855'0,"0"0"-743"16,0 0 61-16,0 0-13 16,0 0-103-16,112 0 0 15,-54-4-21-15,6-6-35 16,5 3 3-16,31-11-4 16,-18 4-193-16,-10-2-289 0</inkml:trace>
  <inkml:trace contextRef="#ctx0" brushRef="#br0" timeOffset="270220.6079">7070 12491 512 0,'0'0'1037'0,"0"0"-880"16,0 0 20-16,0 0-157 15,0 0 8-15,0 0-28 16,-91 20 13-16,45 12-13 0,-8 22 0 15,6 2 0-15,7 6 31 16,8 1-21-16,21-14 18 16,7 2 16-16,5-9-31 15,11-8 47-15,14-5-45 16,5-6-13-16,3-6 51 16,1-4-47-16,-1-8 11 15,-3-5-14-15,-5 0 18 16,-4-12-6-16,-6-8-15 15,-5-3-1-15,-7-1-21 16,-3 5 10-16,0 6 12 16,-13 6-22-16,-12 4-37 0,-5 3 52 15,-6 0-71-15,0 7-35 16,2 6-8-16,7 1-135 16,12-2-76-16,6-2-231 0</inkml:trace>
  <inkml:trace contextRef="#ctx0" brushRef="#br0" timeOffset="270533.1161">6694 12217 719 0,'0'0'601'0,"0"0"-547"15,0 0 113-15,0 0 44 16,0 0-101-16,0 0 4 16,0 0-90-16,151-41-7 15,-71 36-18-15,-8 0 1 16,-8 5 0-16,-18 0-19 15,-1 0 16-15,3 0-66 16,-11 0-117-16,-10 0-178 16,-15 0-365-16</inkml:trace>
  <inkml:trace contextRef="#ctx0" brushRef="#br0" timeOffset="271426.0735">3037 13624 1113 0,'0'0'202'16,"0"0"-116"-16,0 0 74 0,0 0-54 16,-88 6-65-1,51 16 22-15,-11 12-40 0,-4 9 2 16,1 10 34-16,-1 6-58 16,10 1 45-16,14-8-18 15,10-8-19-15,18-8 36 16,3-6-25-16,30-4-12 15,22-8 51-15,30-6-59 16,0-12 26-16,-6 0-7 16,-13-7-13-16,-17-12 14 15,-1-5-20-15,1-12 0 16,-13-3-20-16,-11-11-7 16,-14 0-8-16,-11-3-5 15,0 10 8-15,-12 4 23 16,-15 13 1-16,-3 6-1 0,-4 10-12 15,-7 3-2-15,0 4-53 16,5 3-108-16,6 0-56 16,12-4-49-16,8-2-300 0</inkml:trace>
  <inkml:trace contextRef="#ctx0" brushRef="#br0" timeOffset="271698.828">3012 13264 1106 0,'0'0'239'16,"0"0"-197"-16,0 0-42 15,0 0 39-15,-36 95 44 16,29-29 102-16,5 20-76 16,2 23-66-16,0 10 40 15,0-12-81-15,2-20 14 16,5-29 20-16,2-16-24 15,-3-2-3-15,7 6-9 0,1 10 6 16,1 0-24-16,1-3 6 16,2-7-81-16,9-6-68 15,0-13-135-15,-3-11-301 16</inkml:trace>
  <inkml:trace contextRef="#ctx0" brushRef="#br0" timeOffset="271935.2471">4183 13676 682 0,'0'0'207'0,"0"0"-207"16,0 0-22-16,0 0-199 0</inkml:trace>
  <inkml:trace contextRef="#ctx0" brushRef="#br0" timeOffset="272195.493">4183 13676 641 0,'-91'-52'325'15,"72"65"-223"-15,-5 9-28 16,-2 15-10-16,-5 19 79 0,1 4-2 16,5 6-39-16,4 3 33 15,12-9-53-15,3 3 6 16,6-1-19-16,3-5-28 0,21-2 45 15,3-5-67 1,10-3-10-16,2-2-9 0,6-8-4 16,7-1-24-16,23-3-92 15,-10-6-221-15,-11-12-498 0</inkml:trace>
  <inkml:trace contextRef="#ctx0" brushRef="#br0" timeOffset="274093.2491">4793 13659 1172 0,'0'0'549'0,"0"0"-472"16,0 0-21-16,0 0-52 15,0 0 9-15,0 0-26 16,0 0 7 0,-58 77 6-16,25-31-11 15,2 1 24-15,-2 2-13 16,3-6 0-16,5-7 7 0,1-3-8 16,5-7 1-16,5-3 0 15,5-3 0-15,6-9 17 16,3-2-8-16,0-5 35 15,14 2-35-15,11-5 45 16,11 2-41-16,13 0-7 16,8-3 33-16,7 0-28 15,-4 0-22-15,1-10-11 16,-6 3-102-16,-1-12-86 16,-17 5-178-16,-13-2-556 0</inkml:trace>
  <inkml:trace contextRef="#ctx0" brushRef="#br0" timeOffset="274327.6318">4874 13950 1311 0,'0'0'164'0,"0"0"-142"16,0 0 26-16,0 0-47 16,0 0 108-16,0 0 12 15,0 96-75-15,0-66 11 16,3 3-37-16,0 3-11 15,-3 1 6-15,0-1-15 0,0 1-6 16,0-5-1-16,-6-5-113 16,-6-1-63-16,6-12-71 15,-3-7-290-15</inkml:trace>
  <inkml:trace contextRef="#ctx0" brushRef="#br0" timeOffset="274593.6809">4480 13759 464 0,'0'0'765'0,"0"0"-680"16,0 0 4-16,0 0-28 15,0 0 67-15,0 0-42 0,0 0-24 16,-60-46 77-16,72 39-76 15,5 0-47-15,13-2 5 16,8-1-5-16,13 1-9 16,6 2-7-16,7 0 8 15,2 4-23-15,-5 3 15 16,-3 0-54-16,0 0-66 16,-12 0-234-16,-16 0-234 0</inkml:trace>
  <inkml:trace contextRef="#ctx0" brushRef="#br0" timeOffset="274920.975">5232 13438 1403 0,'0'0'214'0,"0"0"-157"15,0 0-57-15,0 0-7 16,82 51 7-16,-45-15 0 16,2 12 1-16,10 19 6 15,2 22 3-15,-8-9-10 16,-7-5 0-16,-12-9 19 16,-15-16-20-16,-3 6 1 15,0 4 0-15,-6-1-13 0,-6-6 13 16,-11-4-1-1,-8-6-48-15,-2-9-4 0,-4-5 33 16,-2-12-86-16,6-7-132 16,8-10-324-16</inkml:trace>
  <inkml:trace contextRef="#ctx0" brushRef="#br0" timeOffset="275156.0015">6039 14009 1515 0,'0'0'191'0,"0"0"-82"15,0 0-33-15,85-32-75 16,-49 22 41-16,6 3-42 16,1 1 0-16,-1 2-10 15,-3 1 10-15,4 3-79 16,-15 0-194-16,-8 0-496 0</inkml:trace>
  <inkml:trace contextRef="#ctx0" brushRef="#br0" timeOffset="275406.0051">6102 14159 519 0,'0'0'681'0,"0"0"-436"16,0 0 16-16,0 0-152 0,0 0 0 15,0 0-88-15,113-7-20 16,-62-3-2-16,37-10-51 16,-12 0-277-16,-9-2-651 0</inkml:trace>
  <inkml:trace contextRef="#ctx0" brushRef="#br0" timeOffset="275798.45">6930 13964 1039 0,'0'0'313'0,"0"0"-194"16,0 0 60-16,0 0-86 15,0 0-75-15,0 0 23 0,0 0-40 16,-36-24 29-16,33 5 67 16,3-7-67-16,0-4 49 15,15-3-26-15,6-4-45 16,4 7 21-16,2 8-29 15,-3 5 0-15,6 7-16 16,0 10 17-16,-2 0-1 16,-1 3 0-16,1 11-5 15,-4 8-20-15,-6 2 20 16,-3 9-3-16,-6-1-9 16,-6 8 7-16,-3-1 9 15,-12 2-7-15,-18-1-41 0,-6 2 47 16,-10-5-40-16,4-4 11 15,3-3 22 1,11-7-7-16,4-3 16 0,12-11 0 16,5 1 7-16,7-7-8 15,0-3 14-15,0 3-13 16,13-2 56-16,5-1-28 16,6 3 34-16,12-3-39 15,4 0-15-15,5 0 25 16,4 0-33-16,2-4 0 15,-2-5-9-15,-4-1-2 16,-5 4-13-16,2-11-58 16,-11 0-219-16,-10 1-196 0</inkml:trace>
  <inkml:trace contextRef="#ctx0" brushRef="#br0" timeOffset="276109.2932">6925 13528 479 0,'0'0'951'0,"0"0"-860"15,0 0 137-15,0 0-145 0,0 0-5 16,0 0 21-1,0 0-36-15,5-27 18 0,14 24-79 16,11-1 8-16,12-6 0 16,10 3 6-16,12-1-16 15,5-2 0-15,1 6 11 16,0 1-38-16,-10 0-29 16,-2 3-80-16,-6 0-40 15,-13 6-319-15,-15-2-434 0</inkml:trace>
  <inkml:trace contextRef="#ctx0" brushRef="#br0" timeOffset="278619.8291">3231 15219 411 0,'0'0'547'0,"0"0"-422"0,0 0 124 15,0 0-53 1,0 0-55-16,0 0 17 0,0 0-104 16,-92-57 3-16,54 57-16 15,-12 0-35-15,-13 11 19 31,-4 15-25-31,-6 4 0 16,7 6 6-16,11 4 5 16,10-4 16-16,14 4-4 15,17-8-17-15,13 2 30 0,2-4-22 16,25-3 0 0,17-5 31-16,9-6-33 0,12-6 12 15,2-10-17-15,-2 0 4 16,-3-9 6-16,-7-8-17 15,-9-7-6-15,-11-1-8 16,-13-2-19-16,-9-3-4 16,-12-2-20-16,0 2-4 15,-6 4 41-15,-9 3-9 16,-9 6 16-16,-1 4-2 16,-5 3-16-16,2 2-7 15,4 2-31-15,6 2-121 16,18-9 26-16,0 1-74 15,9-2-375-15</inkml:trace>
  <inkml:trace contextRef="#ctx0" brushRef="#br0" timeOffset="278911.0975">3040 14793 1023 0,'0'0'226'0,"0"0"-181"15,0 0 55-15,0 0-57 16,-73 100 50-16,63-58 64 16,2 7-73-16,5 4 5 15,3 3-44-15,0 1-24 16,0 2 48-16,8 2-68 0,1 6 34 16,1-3-35-16,2 2 15 15,0-4-5-15,0-1-10 16,0-2-38-16,0-4 4 15,3-4-99-15,7 4-99 16,1-13-95-16,-1-11-510 0</inkml:trace>
  <inkml:trace contextRef="#ctx0" brushRef="#br0" timeOffset="279280.6296">4195 15176 441 0,'0'0'1118'16,"0"0"-1031"-16,0 0-13 0,0 0-65 15,0 0-9 1,-103-43 8-16,73 43 1 0,-4 17-9 15,-9 12 0-15,4 11 2 16,-6 19 24-16,5 0-20 16,12 5 23-16,8-1 27 15,17-8-45-15,3 2 48 16,0-5-27-16,18-3-24 16,6-2 40-16,9-1-48 15,1-2 0-15,6-2-1 16,-1-2-12-16,0-7-39 15,3-7-65-15,19-23-144 16,-9-3 3-16,-3-8-260 0</inkml:trace>
  <inkml:trace contextRef="#ctx0" brushRef="#br0" timeOffset="279608.7597">4446 15357 1430 0,'0'0'171'0,"0"0"-98"16,0 0-73-16,0 0-6 16,0 0-4-16,-87 50-9 15,74-31 19-15,7 5-24 16,6-4 24-16,0 3 27 16,12-3 36-16,4 3-24 0,4 0 3 15,-1-3-41 1,0 3 20-16,1-3-21 0,-4 3 12 15,-7 1 2-15,0 1-14 16,-5-3 0-16,-4 3 0 16,0-3 19-16,-1-1-16 15,-14-2-3-15,0-5 0 16,-7-4-16-16,-5-4-26 16,-22-9-49-16,10-17-150 15,0-7-423-15</inkml:trace>
  <inkml:trace contextRef="#ctx0" brushRef="#br0" timeOffset="279858.7633">4338 15433 1255 0,'0'0'151'16,"0"0"25"-16,0 0-31 0,0 0-95 15,0 0 8-15,0 0-58 16,0 0 6-16,100-69-3 15,-73 66-3-15,0 3-1 16,6 0-5-16,-2 0-83 16,18 6-78-16,-10 4-159 15,-6-6-379-15</inkml:trace>
  <inkml:trace contextRef="#ctx0" brushRef="#br0" timeOffset="280593.889">4198 15299 348 0,'0'0'49'0,"0"0"298"16,0 0-132-16,0 0-88 16,0 0 57-16,0 0-87 15,0 0 29-15,-3 0 11 16,3 0-64-16,3 0 12 16,-1 0-58-16,-1 0-16 15,-1 0 28-15,2 0-39 16,0-1 39-16,1 1 14 15,-1 0-30-15,7-3 37 16,3-4-59-16,12-1 0 16,7-2 6-16,5 1 4 15,10-4-11-15,-1 1 0 0,7-2 7 16,0 1-8-16,-4 3 1 16,3 0 0-16,-3 0-8 15,-4 4 7-15,-2 2 1 16,-2-3 0-16,-7 4 7 15,-3 1-17-15,-6-1 10 16,-5 1-21-16,-5 2 20 16,-4 0-44-16,-4 0 17 15,3 0-37-15,-3 0-79 16,0 0 1-16,3 0-65 16,0 2-57-16,-3 1-124 0</inkml:trace>
  <inkml:trace contextRef="#ctx0" brushRef="#br0" timeOffset="281031.5959">5169 14859 654 0,'0'0'379'16,"0"0"-275"-16,0 0-88 16,0 0 0-16,0 0 1 15,0 0 29-15,57 73-2 16,-36-44 53-16,6 4-67 15,-2 4 31-15,-1 2-17 16,1 7-14-16,-2 0 45 16,-4 4-62-1,-1 0-2-15,-9 6 27 16,0-3-26-16,-6 2-2 0,-3 2 13 16,0-4-21-16,-6-1 34 15,-6-2-36-15,-6-1 0 0,-7-5 23 16,2-5-23-1,-7 1-12-15,-1-7-26 16,-15 0-122-16,10-6-61 0,9-10-340 16</inkml:trace>
  <inkml:trace contextRef="#ctx0" brushRef="#br0" timeOffset="281422.2199">5963 15470 682 0,'0'0'651'15,"0"0"-523"-15,0 0 102 16,0 0-124-16,0 0 20 16,0 0-93-16,0 0-32 15,91-20 16-15,-51 13-9 16,2 0-8-16,1 1 0 15,-4 2 11-15,-3 3-29 0,0 1 18 16,10 0-117 0,-9 0-131-16,-10 0-481 0</inkml:trace>
  <inkml:trace contextRef="#ctx0" brushRef="#br0" timeOffset="281672.2385">5978 15708 1098 0,'0'0'286'15,"0"0"-8"-15,0 0-155 16,0 0 8-16,0 0-95 0,0 0-35 16,115-11 27-1,-75 5-13-15,6 2-14 0,-4-2-1 16,-3 2 10-16,1-1-35 15,-7 5 6-15,-5 0-63 16,5 0-39-16,-9 0-157 16,-6 3-204-16</inkml:trace>
  <inkml:trace contextRef="#ctx0" brushRef="#br0" timeOffset="284500.219">6919 15192 1215 0,'0'0'219'16,"0"0"-9"-16,0 0-28 16,0 0-90-16,0 0 21 15,0 0-79-15,0 0-23 16,99-72 16-16,-62 59-12 16,2 3-11-16,4 3-4 15,-4 3 18-15,-6 1-14 0,-5 3-4 16,-4 0-3-16,-6 10-13 15,-3 7 13-15,-6 6 3 16,-3 3 0-16,-6 4-19 16,0 4 4-16,-15-2-26 15,-9 1-16-15,-6-3 51 16,-1-4-49-16,1-6 49 16,0-3-6-16,2-7 12 15,8-3-22-15,4-4 22 16,10 0 0-16,0-3-9 15,6 0 28-15,0 0-19 16,0 0 27-16,6 0-17 16,3-3 69-16,9-1-79 0,0-2 0 15,4 3-7 1,2 3-5-16,-2 0 11 0,-2 0 1 16,2 13-4-16,-5 6-18 15,2 4 22-15,-3 4 0 16,-2 0-6-16,-5 2 19 15,-6-2-19-15,-3 1 6 16,0-1 0-16,-9 0 5 16,-5-4 5-16,-8-4-1 15,-2-2 8-15,-7 0-1 16,-2-7-10-16,-3-7-6 16,0-3 0-16,-5 0-23 0,2-3-12 15,3-12-17-15,-3 0-66 16,12 1-181-16,8 2-314 0</inkml:trace>
  <inkml:trace contextRef="#ctx0" brushRef="#br0" timeOffset="285140.3241">6839 14972 453 0,'0'0'549'0,"0"0"-403"0,0 0 28 15,0 0 11 1,0 0-61-16,0 0 6 0,0 0-44 16,-3 0-48-1,3 0 13-15,0 0-51 16,0 0 0-16,0 0 6 0,0 0 16 16,0 0-19-16,0 0 34 15,0 3-27-15,0-3 54 16,3 0-39-16,3 0 8 15,0 0 31-15,13 0-63 16,11 0 17-16,12 0-18 16,29 0 15-16,-2 0-19 15,6 0 4-15,2 0 0 16,-14-5-6-16,1 3 6 16,-9-4-9-16,-13 2-15 0,-9 1-45 15,-11 0 43-15,-11 2-90 16,-8 1-82-16,-3 0-144 15,0 10-284-15</inkml:trace>
  <inkml:trace contextRef="#ctx0" brushRef="#br0" timeOffset="294911.3607">2958 16743 150 0,'0'0'874'16,"0"0"-697"-16,0 0-38 15,0 0 22-15,0 0-17 16,55-78-33-16,-53 65 0 16,-2 4-60-16,0-6-14 0,0 3 27 15,-9 2-63-15,-9 0 31 16,-3 1-32-16,-10 5 14 16,-8 4-31-16,-6 0 17 15,-7 15 0-15,-3 13-13 16,0 2 14-16,1 13-1 15,3 9 0-15,4 8 1 16,5 3-2-16,9 0 1 16,9-1 0-16,9-2 13 15,12-8 1-15,3-8-5 16,3-9 24-16,20-6-33 16,8-7 32-16,12-5-31 15,23-6 4-15,-2-4-5 0,9-7-13 16,3 0-61-16,-9-7-46 15,33-23-147-15,-19 5-12 16,-14-5-378 0</inkml:trace>
  <inkml:trace contextRef="#ctx0" brushRef="#br0" timeOffset="295203.0816">3449 16586 1528 0,'0'0'213'16,"0"0"-155"-16,0 0 2 16,0 0-4-16,0 0-49 15,0 0-2-15,0 0-5 16,-3 11-19-16,0 18 3 16,-3 10 16-16,-1 11 0 15,4 6 22-15,-2 0-15 0,2 1 1 16,3-1-8-1,0-1 11-15,0-1-17 0,2-5 6 16,7-5 0-16,4-7-10 16,-1-9-62-16,9-8-112 15,10-16-21-15,-4-4-173 16,-2-3-350-16</inkml:trace>
  <inkml:trace contextRef="#ctx0" brushRef="#br0" timeOffset="295562.4689">3698 17138 1149 0,'0'0'116'16,"0"0"-74"-16,0 0 79 0,0 0-41 16,102 0 37-16,-56 0-27 15,2-7-42-15,1-6 14 16,0-3-52-16,-4 0-4 16,-9-1 13-16,-8-3-9 15,-7-3-3-15,-12 2-2 16,-6-4 6-16,-3 2 12 15,0 3-22-15,-17 3 0 16,-8 5 6 0,-3 5 3-16,-8 5-11 0,-3 2 1 15,-1 2 0-15,1 10-13 16,6 8 13-16,2 0 0 16,7 7-3-16,9-1 19 0,0 7-16 15,9 0 8 1,5 0-8-16,1 0 56 0,4-1-56 15,14-4 0-15,12 1-2 16,4-8-16-16,11-3-18 16,9-1-35-16,35-10-120 15,-14-7-85-15,-2 0-508 0</inkml:trace>
  <inkml:trace contextRef="#ctx0" brushRef="#br0" timeOffset="296343.9815">4729 16904 1463 0,'0'0'201'0,"0"0"-159"15,0 0 90-15,0 0-115 0,0 0-2 16,0 0-9-16,-106-33 6 16,69 49-8-16,1 3-4 15,0 11 0-15,5 1-16 16,7 4 33-16,8-5-17 15,10-3 28-15,6-3-19 16,0-5 39-16,9 0-39 16,13-8-8-16,5 2 43 15,9-7-38-15,1-6 19 16,0 0-21-16,2-13 11 16,-6-7-30-16,-5-3-1 15,-8 0-44-15,-4 0 59 16,-10 7-36-16,-3 6 36 15,-3 6 1-15,0 4-28 16,0 0 28-16,0 13-40 16,-3 7 37-16,0 9-19 15,3 1 23-15,0 4-1 16,9-7 0-16,12-2 0 0,7-5-1 16,5-9 1-16,6-2 0 15,7-9 15-15,2 0-8 16,1-10-7-16,3-16 0 15,-7-6-1-15,-6-12-11 16,-6-8-3-16,-11-8-52 16,-9 0-16-16,-8 4-57 0,-5 10 89 15,0 15 51-15,-7 13 9 16,-10 14 21-16,-5 4-30 16,-2 0 0-16,0 13-11 15,3 3 8-15,5 1 3 16,10 3 0-16,6-3-17 15,0-1 15-15,16 0-19 16,9 0 21-16,8 1 9 16,0-6-8-16,6 0 24 15,-6-3-12-15,-2-1-1 16,-4-4-6-16,-8 1-6 16,-10-1 0-16,-4 1-2 15,-5 8-53-15,0 5 26 16,-3 10 17-16,-12 8 12 0,3 5-6 15,0 1 6-15,3-6 0 16,6-5-8-16,3-8 25 16,2-5-8-16,14-4 26 15,6-3-11-15,4-3 40 16,11-5-49-16,8-2-15 16,28-5-34-16,-6-12-198 15,-13-8-585-15</inkml:trace>
  <inkml:trace contextRef="#ctx0" brushRef="#br0" timeOffset="296660.9409">5721 16521 1187 0,'0'0'358'15,"0"0"-321"-15,0 0-35 16,0 0-4-16,0 0-38 15,0 0 40-15,0 0 29 16,-3 48 6-16,3-14 15 0,5 6 10 16,-4 6-28-16,1 6 22 15,-2 8-43-15,0 0-5 16,0 5 18-16,0 2-13 16,0-6-8-16,0-2-3 15,0-4 6-15,0-9 3 16,3-11-9-16,6-7-19 15,4-5-32-15,4-10-117 16,17-13-2-16,-4 0-17 16,3-13-156-16</inkml:trace>
  <inkml:trace contextRef="#ctx0" brushRef="#br0" timeOffset="297093.6989">6050 16958 1418 0,'0'0'229'0,"0"0"-111"16,0 0-12-16,0 0-63 15,0 0-37-15,0 0-12 16,0 0 0-16,38 22 6 16,-11-3 0-16,3 1 0 15,9-5 0-15,1 3-4 16,6-11 24-16,-1-3-19 16,1-4-1-16,-7 0 0 15,0-17 13-15,-9-7-13 16,-2-5-10-16,-10-8 1 15,-6 4-60-15,-9 7 33 16,-3 7 35 0,0 15 1-16,0 4 0 15,0 13-12-15,-9 18 12 0,-4 24-6 16,2 1 15-16,2 8-23 16,2 1 14-16,7-12 0 15,0 3 8-15,0-8-6 16,4-4 30-16,2-7-7 15,-3-4-24-15,-3-7 26 16,0-3-27-16,-3-3 0 0,-10-6 13 16,-10-2 2-1,-8 1 3-15,-6-6-1 0,-8 0-4 16,-1-1-26-16,-2-2-3 16,-12 3-84-16,10 2-89 15,6-5-202-15</inkml:trace>
  <inkml:trace contextRef="#ctx0" brushRef="#br0" timeOffset="298905.5304">8617 16775 608 0,'0'0'594'0,"0"0"-482"16,0 0 63-16,0 0 26 15,0 0-94-15,0 0-66 0,-13-17 2 16,-13 17-43-16,-15 3 0 15,-13 11-15-15,-3 9 22 16,-1 3-7-16,6 7 0 16,10 4 8-16,12 2-21 15,11-2 13-15,13 2 0 16,6-4 42-16,31 0-23 16,29-1 16-16,31 1-3 15,25-13-31-15,4-5 34 16,-19-14-35-16,-31-3 0 15,-31 0 9-15,-12-6 5 16,1-8-14-16,-4-4 0 16,-2-6-17-16,-14-9 17 0,-8-3-51 15,-3-1-13-15,-21 2 45 16,-6 6-18-16,-7 8 31 16,-9 7 5-16,1 4-3 15,2 5-11-15,10 3 15 16,10 0-38-16,13 2 13 15,10-5-77-15,0 3-13 16,46-8-84-16,-4 1-213 16,0-1-373-16</inkml:trace>
  <inkml:trace contextRef="#ctx0" brushRef="#br0" timeOffset="299233.6582">8628 16395 1438 0,'0'0'173'0,"0"0"-126"15,0 0-47-15,0 0-2 16,0 0 2-16,0 0 13 16,-14 85 11-16,14-41 62 15,0 2-70-15,0 7 6 16,-3 3 19-16,-1 3-40 15,1 5 19-15,-6 2-20 16,3 12 9-16,-2-9-9 16,1 2 0-16,1-5 0 0,6-14-3 15,0 5 17-15,6-8-28 16,12-5-4-16,10-5-80 16,35 4-45-16,-8-11-92 15,-1-11-296-15</inkml:trace>
  <inkml:trace contextRef="#ctx0" brushRef="#br0" timeOffset="299686.7929">10100 16887 310 0,'0'0'763'16,"0"0"-616"-16,0 0 91 16,0 0 4-16,0 0-114 15,0 0 5-15,0 0-86 0,5-20-45 16,-5 20 2-16,0 0-4 16,0 10-1-16,0 7 0 15,0 12-2-15,0 6-6 16,0 9 9-16,0 3 0 15,0 2-12-15,6-2 21 16,10-4-9-16,-1-2 0 16,6-7-78-16,15 0-27 15,-8-8-168-15,2-14-134 0</inkml:trace>
  <inkml:trace contextRef="#ctx0" brushRef="#br0" timeOffset="299968.2637">10069 16530 1702 0,'0'0'161'0,"0"0"-114"16,0 0-46-16,0 0-2 16,0 0-36-16,0 0-345 15,0 0 53-15,12 47-24 0</inkml:trace>
  <inkml:trace contextRef="#ctx0" brushRef="#br0" timeOffset="300218.3018">10673 16712 1435 0,'0'0'196'0,"0"0"-167"16,0 0-17-16,-88 21-6 15,48-3-7-15,7 2 1 16,9 7-23-16,6 2 14 16,15 1-17-16,3 0 26 15,11 2 0-15,14 2 1 16,11 3 21-16,7-3-9 16,2 4-1-16,-3-2-5 15,-2-2-7-15,-12-1 0 0,-11-7-7 16,-8 0 4-16,-9-6-3 15,0-3 0-15,-16-5 6 16,-10 2 34-16,-13-1-34 16,-7-2 0-16,-8 0-2 15,-28 7-73-15,18-9-119 16,5 1-300-16</inkml:trace>
  <inkml:trace contextRef="#ctx0" brushRef="#br0" timeOffset="301358.792">12914 16741 925 0,'0'0'142'15,"0"0"11"-15,0 0 33 16,0 0 19-16,0 0-57 16,0 0-105-16,-3-35-8 0,-22 41-35 15,-14 11 0-15,-3 6-10 16,-4 13 10-16,7 3 0 15,8 8 0-15,10 2-6 16,15-2-5-16,6-1 13 16,27-3-2-16,13-4 52 15,30-2-51-15,-3-10 19 16,11-9 9-16,-2-11-28 16,-12-7 19-16,2-3-20 15,-11-19 0-15,-10-9-6 16,-16-12 6-16,-9-6-15 15,-17-7-31-15,-3-4-16 16,-26 1-15-16,-6 10 29 16,-10 6 48-16,-1 12 24 15,-2 5-15-15,2 10-6 0,4 3-3 16,7 9-54-16,12 1-35 16,20 3-191-16,0 3-222 15,7 4 86-15</inkml:trace>
  <inkml:trace contextRef="#ctx0" brushRef="#br0" timeOffset="301844.3073">13272 16652 491 0,'0'0'914'0,"0"0"-735"15,0 0 15-15,0 0-36 16,0 0-111-16,0 0-37 15,85-24-10-15,-43 39 0 16,-3 8-9-16,-2 10-16 16,-6 2 22-16,-8 6 3 15,-7 2 0-15,-7 3 0 16,-8-4-16-16,-1 0 16 16,0-4 0-16,-3-8-16 15,-4-4 16-15,1-14 0 16,-1-3-29-16,1-9-19 15,0 0 40-15,1-14 8 16,2-16-7-16,3-13 4 0,0-10-105 16,17-6 31-16,5 6 50 15,8 5 27-15,3 14 85 16,-4 7-30-16,3 10-31 16,1 8 5-16,-5 8-16 15,-1 1-19-15,-2 10 6 16,-2 11-20-16,-3 11 5 15,0 2 15-15,-5 6 0 16,-5-1-13-16,-3 4 17 16,3-4-4-16,-7-2 0 15,3-1 8-15,-2 0-8 16,-1-9 0-16,7-2-82 16,-1-8-87-16,5-7-222 0</inkml:trace>
  <inkml:trace contextRef="#ctx0" brushRef="#br0" timeOffset="302203.084">14215 16899 1249 0,'0'0'373'0,"0"0"-322"0,0 0 20 16,0 0-62-16,91-32 7 15,-63 16-12-15,8 2 2 16,-3-3 16-16,-4-2-21 15,0-4-1-15,-11-4 6 16,-3 0 8-16,-12 2-12 0,-3 1-2 16,0 4 0-16,-18 8-3 15,-7 5 3-15,-8 7 0 16,-5 0-7-16,-4 9-3 16,-1 12-3-16,5 8 13 15,2 2 0-15,7 5-9 16,12 4 22-16,5-1-13 15,12 4 29-15,0-1-19 16,12-2 39-16,11-1-39 16,9-1-9-16,11-2 18 15,2-7-19-15,10-2-8 16,26-14-77-16,-15-6-162 16,-4-7-275-16</inkml:trace>
  <inkml:trace contextRef="#ctx0" brushRef="#br0" timeOffset="302484.2972">14779 16888 1149 0,'0'0'32'16,"0"0"-32"-16,0 0-13 16,0 0-333-16</inkml:trace>
  <inkml:trace contextRef="#ctx0" brushRef="#br0" timeOffset="302812.4441">14703 17005 449 0,'0'0'675'0,"0"0"-565"16,0 0 5-16,0 0 11 15,0 0-1-15,0 0-74 16,0 0-42-16,104-10 21 15,-67 5-22-15,1-5-7 16,-2 3-2-16,-7 0-53 16,0 1-56-16,-5 2-84 0,-8 1-293 15,-10 0-366-15</inkml:trace>
  <inkml:trace contextRef="#ctx0" brushRef="#br0" timeOffset="303250.758">15658 16751 1315 0,'0'0'199'16,"0"0"-185"-16,-87-6-14 0,41 6 0 15,-2 7-14-15,5 12 24 16,4 8-10-16,7 2 0 16,9 4 7-16,8 4 29 15,7 2-11-15,8 1 6 16,4-1 40-16,15 0-52 16,11-2 34-16,2-6-24 15,7-5-12-15,3-9 54 16,0-12-52-16,4-5 3 15,-7-1 14-15,0-20-30 16,-7-16 13-16,0-20-19 16,-11-2-3-16,-12-3-29 0,-9-3-50 15,-3 21 59 1,-21 1 9-16,-8 10 28 0,-3 14-14 16,-10 6 0-16,-4 9-62 15,-13 4-62-15,12 3-140 16,12 5-145-16</inkml:trace>
  <inkml:trace contextRef="#ctx0" brushRef="#br0" timeOffset="303750.7564">15873 16636 525 0,'0'0'820'16,"0"0"-727"-16,0 0 36 0,0 0-19 15,0 0-46-15,80-30-64 16,-59 30 7-16,-5 11-26 16,3 15 12-16,0 6 7 15,-5 8-1-15,-2 3 12 16,-1 7-13-16,-5-1 2 16,-3 0 0-16,3-5-9 15,-5-4 18-15,2-11-9 16,-1-6 0-16,-2-9 15 15,1-7-3-15,-1-7-12 16,0 0 0-16,0-11 63 16,0-18-47-16,0-11-8 15,10-25-8-15,6-2-37 0,6-2 3 16,8 2-76 0,-7 18 110-16,6 6 56 0,-8 10 13 15,0 16 18-15,-6 7-31 16,3 6-56-16,-2 4 16 15,0 0-16-15,1 14 0 16,-2 9-23-16,-3 7 23 16,0 2 0-16,-6 9 0 15,0-2-15-15,-3 4 7 16,-3 0 8-16,0 0 0 16,0-4 0-16,3-2 2 15,4-3-4-15,6-2-31 16,19-5-197-16,-2-7-147 0,-2-13-737 15</inkml:trace>
  <inkml:trace contextRef="#ctx0" brushRef="#br0" timeOffset="304140.2028">16772 16851 910 0,'0'0'562'16,"0"0"-443"-16,0 0 53 15,0 0-96-15,0 0-40 16,121-17-20 0,-73 3-13-16,1-1 0 0,-1-2 8 15,1-6-6-15,-10-4-5 16,-4-2 0-16,-8-8-7 16,-9 1-13-16,-10-3-26 0,-8 8 2 15,0 6 37 1,-24 8-15-16,-8 10 19 0,-6 7-1 15,-12 3-14-15,-2 17 9 16,-3 9 9-16,1 9 9 16,8 7-2-16,4 2 46 15,16-1-37-15,7 2 9 16,16-4 35-16,3 0-38 16,25-2 32-16,11 1 4 15,12-4-39-15,14-1 25 16,16-2-44-16,20-7-30 15,15-12-33-15,-22-4-266 16,-23-13-525-16</inkml:trace>
  <inkml:trace contextRef="#ctx0" brushRef="#br0" timeOffset="304999.9142">19567 16864 494 0,'0'0'778'0,"0"0"-649"15,0 0 114-15,0 0-84 16,0 0-26-16,0 0-114 16,0 0-9-16,-39-53-10 15,3 53 8-15,-9 1-8 16,-3 14 0-16,-2 8 0 16,3 4-18-16,7 5 18 15,9 2 0-15,11 0 0 0,16-2 9 16,4-2-9-16,12-3 0 15,24-2 0-15,10-5 16 16,12-8-1-16,7-4-13 16,4-8-2-16,2-13 10 15,-4-17-17-15,-5-14 7 16,-6-5-40-16,-10-9 19 16,-12 8-50-16,-10 7 71 15,-17 17 0-15,-4 9 24 16,-3 9 54-16,0 7-78 15,-1 1 9-15,-8 1-22 16,-4 14 8-16,-3 7 5 0,2 8 0 16,5 4-1-1,3 5 1-15,6 4 0 16,0 0 0-16,3 1 1 0,12-3 1 16,7-3-4-16,5-6-11 15,6-7-84-15,-1-7-28 16,16-18-67-16,-9-3-45 15,-5-17-165-15</inkml:trace>
  <inkml:trace contextRef="#ctx0" brushRef="#br0" timeOffset="305453.0461">20102 16734 1527 0,'0'0'169'15,"0"0"-121"-15,0 0 95 16,0 0-111-16,0 0-24 0,97-12-8 15,-57 28 10-15,2 7-10 16,-5 7 0-16,-5 1-10 16,-11 1-9-16,-8 1 19 15,-9-2-9-15,-4-3-2 16,-1-4-38-16,-15-4 14 16,1-5-19-16,-3-8 31 15,4-4 15-15,4-3 8 16,3-10 0-16,0-15 21 15,7-9-20-15,0-6-2 16,14-2-17-16,8 2 7 16,10 8 9-16,5 8 4 15,2 7-2-15,3 4 32 0,0 9-25 16,-1 4 5 0,-1 0 10-16,-4 14-22 0,-4 9 30 15,-4 7-30 1,-4 3 0-16,-10 2-8 0,-2 5 9 15,-7 1-1-15,-4 4 0 16,-1-1 10-16,0 0-26 16,-9-4-38-16,2-5-89 15,7-9-15-15,0-13-193 16,3-9-343-16</inkml:trace>
  <inkml:trace contextRef="#ctx0" brushRef="#br0" timeOffset="305983.8981">21430 16184 1590 0,'0'0'175'15,"0"0"-144"-15,0 0-31 0,0 0-19 16,0 0 19-1,0 0 0-15,-13 114 1 0,7-57-8 16,-1 12 7-16,3 17 0 16,-1-8 32-16,2-4-31 15,-1-14 21-15,1-11-22 16,3 2 13-16,0 4 3 16,0-9-16-16,0-9 0 15,0-10 9-15,0-9 7 16,2-10-14-16,2-5 5 15,-4-3 0-15,0-4 41 16,0-21-48-16,0-9-73 16,-15-8-12-16,-6-1-35 15,-4 6 91-15,-5 9 13 16,-6 10 13-16,4 11 3 0,-6 4 0 16,4 3 1-1,2 6 37-15,6 11-21 0,6 5 52 16,5-1-27-1,9 5-5-15,6-2 45 0,0 1-52 16,8-1 6 0,13 2 14-16,8-2-27 15,7-2 25-15,6-5-29 16,7-3-19-16,2-5 5 0,1-5-5 16,0-1-68-16,10-3-33 15,-12 0-174-15,-12 3-245 0</inkml:trace>
  <inkml:trace contextRef="#ctx0" brushRef="#br0" timeOffset="306765.1862">23028 16860 954 0,'0'0'411'0,"0"0"-308"16,0 0 115-16,0 0-82 16,0 0-84-16,0 0 3 15,0 0-55-15,-42 0 0 16,16 0-9-16,-11 4 15 0,-2 13-6 15,-2 8 0-15,5 7 10 16,6 6-24-16,11 5 14 16,10 0 0-16,9-3 23 15,3 3-8-15,18-8-2 16,10-1 19-16,12-9-26 16,11-5 35-16,5-9-35 15,6-5-5-15,-1-6 8 16,-3-13-9-16,-7-16-9 15,0-25 3-15,-16-3-68 16,-9-4 5-16,-12-2-13 16,-17 17 82-16,0-1 26 15,-19 10-17-15,-12 9 10 0,-10 5-19 16,-9 6 10 0,-3 4-15-16,0 6 5 0,4 4-19 15,10 3-5-15,11 0-157 16,12 5-15-16,16 15-42 15,8 1-155-15,13-5 9 16</inkml:trace>
  <inkml:trace contextRef="#ctx0" brushRef="#br0" timeOffset="307280.6399">23432 16633 1378 0,'0'0'153'16,"0"0"-136"0,0 0-2-16,0 0-5 15,94 46-10-15,-63-13 0 16,-2 7 1-16,-4 6-1 0,-5 3 0 16,-4 1 0-16,-7-4-4 15,-3-3 11-15,-6-7-7 16,0-9 0-16,0-7 1 15,0-8-14-15,-8-5 13 16,-2-7-19-16,-6 0 10 16,-3-14 15-16,0-8-6 15,5-11 0-15,6-6 9 16,8-8-28-16,6-2 18 16,19-1-14-16,8 7 1 15,9 3 28-15,3 5-7 0,1 11 41 16,-1 4 13-16,1 10 5 15,-6 7-44-15,-3 3-2 16,-4 6-11-16,-4 14-2 16,-9 4-7-16,-2 3 0 15,-3 8 1-15,-4 5-16 16,-4 0 15-16,0 6 0 16,-4 3-1-16,-1 2 4 15,-2 1-3-15,0-3 0 16,0 1 0-16,0-8-10 15,0-5 10-15,0-10-125 16,4-15-24-16,7-8-248 16,2-4-218-16</inkml:trace>
  <inkml:trace contextRef="#ctx0" brushRef="#br0" timeOffset="307577.4932">24614 16332 1542 0,'0'0'237'15,"0"0"-237"-15,0 0-11 0,0 0-4 16,0 0 5 0,-14 100 20-16,2-45-1 0,2 7-9 15,-2 2 0-15,-1 5 40 16,0 0-30-16,2-2-4 15,2-1 1-15,0-4 3 16,3-6-2-16,-3-6-8 16,4-4 0-16,-1-9-11 15,2-7-28-15,-1-11-159 16,2-9-159-16,2-10-766 0</inkml:trace>
  <inkml:trace contextRef="#ctx0" brushRef="#br0" timeOffset="308250.6903">24205 16834 1393 0,'0'0'70'0,"0"0"-70"16,85-10 0-16,-23 10 0 15,22 0 8-15,0 0-7 16,-7 0-1-16,-10 0 0 15,-9-4-12-15,7-1-13 16,5-2-68-16,-3 0 24 16,-7-2 60-16,-10 5-16 15,-9 1 25-15,-8 1 0 16,-8 2 2-16,-7 0-16 16,-5 0 14-16,-4 0 0 15,0 0-3-15,2 0 6 16,-2 0-3-16,2 0 14 0,3 0-6 15,4 0 41-15,0 0-30 16,4 0 1-16,2 0 25 16,1 0-25-1,-1 0 21-15,2 5 0 16,-3-2-28-16,0 4 7 0,-4 0-20 16,-1 6 0-16,-4 3-6 15,-3 7 7-15,-3 4-1 16,-7 2 0-16,-1 4 13 15,0 1-10-15,-10-2-3 16,-9-1 0-16,-7-2 16 16,-4-3-3-16,-5-3 21 15,-4-9-18-15,-4-1-15 0,-2-10 21 16,3-3-22-16,-1 0 0 16,5-10 0-16,5-10 9 15,7-8-9-15,3-3 0 16,10-9-3-16,7-2-9 15,6-2 11-15,1 2-2 16,16 2-12-16,7 8 20 16,1 8-5-16,2 9 0 15,0 7-29-15,2 8 28 16,1 0-39-16,5 3 0 16,3 10 11-16,4 1-25 15,4 5 15-15,7-2 8 0,20 10-9 16,-11-6-59-16,-3-4-199 15</inkml:trace>
  <inkml:trace contextRef="#ctx0" brushRef="#br0" timeOffset="308531.939">26992 17073 1323 0,'0'0'0'16,"0"0"-124"-16,0 0 78 15,0 0-276-15</inkml:trace>
  <inkml:trace contextRef="#ctx0" brushRef="#br0" timeOffset="309390.5983">26577 16709 1145 0,'0'0'139'0,"0"0"-66"16,85-24 7-16,-48 14-6 0,-1 7 9 16,-3 0-82-16,-3 3 35 15,-3 3-29-15,-5 14 8 16,-2 9-30-16,-3 7 14 16,-1 10 1-16,-2 7-13 15,-5 6 19-15,-1 0-6 16,-4 0 0-16,-4-6 10 15,0-7-16-15,0-7 6 16,0-14 0-16,-6-8-16 16,2-7 0-1,-1-7 1-15,-1 0 15 16,-3-11 0-16,-4-14 22 0,1-9-11 16,4-13-10-16,8-4 35 15,0-2-36-15,23 1-32 16,11 4 22-16,8 8 10 0,3 11-8 15,2 6 8 1,-2 10 0-16,3 10 10 0,-5 3-4 16,-4 6-6-16,-3 14 0 15,-9 5-26-15,-5 6 15 16,-7 4 11-16,-8 2 0 16,-4 0-14-16,-3 0 21 15,0-5-7-15,-1-5 0 16,-7-4-1-16,0-11-12 15,0-2 13-15,4-6-32 16,1-4 11-16,-1 0 11 16,0-14 10-16,1-11 19 15,3-12-18-15,0-7 14 0,7-5-15 16,19 1-12 0,5 4 5-16,5 8 14 0,1 6 8 15,4 10 24-15,2 3-37 16,-3 9 19-16,-1 4-21 15,-2 4 0-15,-7 0-10 16,-7 7 10-16,-4 7-1 16,-6 8 1-16,-1 6-9 15,-6 9-3-15,-3 3 12 16,-1 6 0-16,-1 1-16 16,-1-3 22-16,2 1-6 15,-1-6 0-15,2-7 2 16,3-3-15-16,3-6-14 15,8-9-118-15,0-6-79 16,-1-8-133-16</inkml:trace>
  <inkml:trace contextRef="#ctx0" brushRef="#br0" timeOffset="310156.5235">28185 16507 1475 0,'0'0'153'16,"0"0"-153"-16,0 0-1 15,0 0-33-15,0 0 33 16,-120 23-17-16,75 3 15 0,0 6 3 16,8 6 0-16,10-2 1 15,10 1 16-15,13-2-17 16,4 2 12-16,9-3 27 15,15-2-37-15,5-5 25 16,7-7 0-16,3-7-27 16,2-9 46-16,0-4-46 15,-2-10 1-15,-2-14-10 16,-2-13-41-16,-5-2 2 16,-5-8-26-16,-7 8 44 15,-8 3 29-15,-7 7 1 16,-3 12 0-16,0 4-1 15,0 9 7-15,0 4-13 16,0 0 2-16,-1 10-41 0,-4 14 45 16,2 11-7-16,2 5 8 15,1 3 3-15,0 1 10 16,12 1-13-16,10 2 1 16,5-8 6-16,4-4 18 15,5-6-25-15,0-11 10 16,0-10 25-16,4-8-34 15,-1-7 19-15,1-22-20 16,6-25-46-16,5-25-44 16,-6-2-149-16,-9 7-21 15,-10 11 179-15,-14 20 81 16,2 4 189-16,-5 5 40 16,-3 11-75-16,-5 13-8 15,-1 7-95-15,0 3-51 0,0 6-24 16,-7 14-9-1,-8 10 33-15,0 10 12 0,-1 7-11 16,-1 5 46-16,1 2-46 16,1 4-1-16,-3 1 0 15,1 7 15-15,-2 11-12 16,4-7-3-16,-1 2 0 16,4-8 0-16,0-9 10 15,1-4-10-15,4-4 7 16,1-10-1-16,2-7 9 15,4-8-15-15,0-8-59 16,1-7-43-16,11-4-105 0,1-3-7 16</inkml:trace>
  <inkml:trace contextRef="#ctx0" brushRef="#br0" timeOffset="310437.789">28976 16662 1664 0,'0'0'190'16,"0"0"-189"-16,0 0 44 16,0 0-45-16,0 0 5 15,0 0-6-15,88 40 1 16,-58-9 0-16,-3 4-9 16,-6 2 9-16,-5-2-7 0,-7-1 6 15,-6-7-34-15,-3-5 34 16,-1-5-30-16,-15-4-5 15,-6-3 15-15,-11-7-8 16,-6-3 29-16,-7 0 0 16,-3-6-8-16,-13-11-66 15,12 1-133-15,11 0-153 0</inkml:trace>
  <inkml:trace contextRef="#ctx0" brushRef="#br0" timeOffset="310750.2763">29606 16580 1403 0,'0'0'162'0,"0"0"-162"15,0 0-1-15,0 0-23 16,-18 82 24-16,3-32-10 15,0 9 13-15,-1 14-3 16,0 16 20-16,2 17-20 16,2-14 37-16,4-16-37 15,3-27 0-15,-2-18 19 16,1 5-9-16,-3 0-10 16,-1-2 0-16,1-5 0 15,2-10-19-15,0-8-80 16,-1-11-108-16,2-1-139 15,1-14-64-15</inkml:trace>
  <inkml:trace contextRef="#ctx0" brushRef="#br0" timeOffset="311047.0358">29636 16712 1039 0,'0'0'364'0,"0"0"-292"15,0 0-41-15,86-13-28 16,-56 16 11-16,-2 17-14 16,-3 2 0-16,-6 6 0 15,-11 8-11-15,-8-3 5 16,0 7 6-16,-14-2 0 0,-10-1 6 16,-2-6-3-16,-4-6-3 15,-1-5 0-15,-2-10 14 16,2-6-13-16,-2-4 17 15,6 0-7-15,0-4-5 16,5-14-12-16,10-16-24 16,6 0-188-16,6-2-648 0</inkml:trace>
  <inkml:trace contextRef="#ctx0" brushRef="#br0" timeOffset="311343.9199">30153 16648 1272 0,'0'0'322'0,"0"0"-243"16,0 0-62-16,0 0-5 16,0 0-12-16,0 0 0 15,0 0 20-15,-20 110-12 16,10-60 24-16,1 2-18 15,0 1-8-15,-1 1 7 16,1 1-13-16,0-4 0 16,2-3 3-16,1-4 9 15,3-12-24-15,1-5-47 16,2-12-120-16,0-7-15 0,11-7-171 16,4-1 89-16</inkml:trace>
  <inkml:trace contextRef="#ctx0" brushRef="#br0" timeOffset="311625.1705">30338 16318 1355 0,'0'0'193'0,"0"0"18"15,0 0-146-15,0 0-62 16,0 0-3-16,0 0-273 0,0 0 183 15,-23 100-107-15,10-50-116 16,-1-4-262-16</inkml:trace>
  <inkml:trace contextRef="#ctx0" brushRef="#br0" timeOffset="312047.1515">30331 16672 939 0,'0'0'179'0,"0"0"-17"16,0 0-39-16,85-54-25 15,-63 44-40-15,1 5 19 16,-1 5-38-16,-4 0-33 16,1 3-12-16,-3 14 3 15,-3 5-3-15,-6 9-14 0,-5 8 20 16,-2 1-6-16,0 7-23 16,-3 1-10-16,-6-4 20 15,-1-8-1-15,2-6 20 16,3-7-5-16,4-11 7 15,-1-5-2-15,1-4 0 16,-2-3 1-16,1 0 57 16,-1-12-2-16,0-8-46 15,2-10-10-15,1-4-38 16,0-6 16-16,13 1 3 16,11 1-26-16,9 0 23 15,6 6 5-15,5 2 17 16,-2 7 22-16,-1 6-21 15,-5 12 70-15,-8 5-50 16,-4 0-8-16,-8 15-26 16,-4 5 3-16,-6 4 5 15,-3 4-17-15,-1 3 25 16,-2 2-3-16,0 0 0 0,0 3 2 16,-2 1 16-16,-1-3-17 15,0 4-1-15,0-5 19 16,0 0-6-16,1-3-13 15,1-4 0-15,1-3-3 16,0-6-13-16,7-3-70 16,10-6-105-16,-1-3-123 0</inkml:trace>
  <inkml:trace contextRef="#ctx0" brushRef="#br0" timeOffset="312612.5727">31517 16563 1160 0,'0'0'167'15,"0"0"-108"-15,0 0-12 16,-117-61-36-16,65 56 7 0,-4 5-18 16,-1 0 0-16,10 7-7 15,9 13 4-15,14 0 3 16,12 5 0-16,11 3 25 15,1 3 29-15,13 0-21 16,11-1 12-16,7 0 25 16,3-8-51-16,-2-5 42 15,-3-10-4-15,-3-4-27 16,1-3 27-16,0-7-38 16,0-11-13-16,-1-6 8 15,-2-6-6-15,-6-1-8 16,-5 6 0-16,-5 5 1 15,-3 4 7-15,-4 7-8 0,1 7 0 16,-2 2-7 0,0 0-21-16,0 7-7 0,0 16 1 15,-6 9 26-15,-5 12-6 16,-1 5 14-16,2 8 0 16,1-1-1-16,-1 3 6 15,0 1-5-15,1-4 0 16,1-2 6-16,-3-6 11 15,0-11-17-15,0-8 0 16,-3-8 0-16,-2-5 7 16,-2-9-7-16,-7-1 0 15,-4-6 7-15,-4 0 11 16,-1-3-18-16,1-4-9 16,3-3-35-16,-1 1-148 15,7 2-85-15,9 3-218 0</inkml:trace>
  <inkml:trace contextRef="#ctx0" brushRef="#br0" timeOffset="312913.1372">31818 17324 477 0,'0'0'31'16,"0"0"-26"-16,0 0-5 15,0 0-52-15</inkml:trace>
  <inkml:trace contextRef="#ctx0" brushRef="#br0" timeOffset="1.60416E6">1260 2229 1470 0,'0'0'157'16,"0"0"-69"-16,0 0-5 15,0 0-38-15,0 0 40 16,0 0-66-16,0 0 25 15,-40-60-31-15,40 60 1 16,0 0-16-16,0 7 2 16,0 12-12-16,0 13-8 0,9 14 27 15,3 11-7-15,3 3 0 16,0 2 18-16,4-7-30 16,-1-7 12-16,3-7 0 15,1-9-7-15,-1-6 13 16,-1-9-12-16,-1-7-19 15,1-7-97-15,-1-3-71 16,-7-30-68-16,1-3-74 16,-13-3-207-16</inkml:trace>
  <inkml:trace contextRef="#ctx0" brushRef="#br0" timeOffset="1.60444E6">1259 2281 1081 0,'0'0'297'15,"0"0"-210"-15,0 0 141 16,-55-73-82-16,52 45-87 15,3-3 4-15,1-6-63 16,20-4 7-16,12 0-10 16,3 2 9-16,4 2-6 15,3 6 0-15,-1 6-31 16,-6 8-81-16,-3 11-136 16,-11 6-86-16,-13 0-531 0</inkml:trace>
  <inkml:trace contextRef="#ctx0" brushRef="#br0" timeOffset="1.6048E6">1299 2269 532 0,'0'0'1103'0,"0"0"-995"16,0 0 59-16,0 0-130 15,0 0-14-15,85-96-23 16,-46 65 16-16,4 1-23 15,-4 3 7-15,0 6-56 16,-6 4-29-16,-5 3-100 16,-1 3 38-16,-5 2 22 15,-5 2 34-15,-4 2 82 16,-1 0 0-16,-6 1 9 16,4 3 51-16,-1 1 14 15,2 0-1-15,2 0-30 16,4 7-33-16,2 8 30 0,1 4-12 15,-4 3-3-15,0 4 48 16,-7 2-41-16,-3-1 56 16,-6 1 4-16,0-3-46 15,-12-2 32-15,-4-3-34 16,-3-5-18-16,-1-4 32 16,4-5-48-16,2-6 28 15,-2 0-4-15,4-12-25 16,1-11-15-16,1-6-65 15,7-1-24-15,3 4-23 16,0 5-71-16,21 8 50 16,16 12-3-16,-4 1-122 0,-3 0-266 15</inkml:trace>
  <inkml:trace contextRef="#ctx0" brushRef="#br0" timeOffset="1.60523E6">2091 2209 1043 0,'0'0'188'16,"0"0"25"-16,0 0-47 31,0 0-37-31,32-87-26 0,-29 49-67 16,-3-6-35-16,0-5 39 16,-8 1-40-16,-5 1 0 15,-2 8 0-15,0 8 16 16,3 8-16-16,3 8 1 0,0 3-1 15,5 7 22-15,2 0-21 16,2 5-1-16,0 0 0 16,0 0-31-16,0 0 30 15,8 3-11-15,8 7 12 16,5 2-7-16,-3 3 7 16,7 0 0-16,-1 4 0 15,0 1-3-15,-3 1-5 16,3 1 8-16,-5 1 0 15,-1 1-1-15,1-4 1 16,-5-3 0-16,5-6 0 16,-1-6 8-16,3-3-8 0,3-2 11 15,7-6 6-15,2-11 47 16,3-5-57-16,0-2 9 16,-2-2-16-16,-7 5-91 15,-5 2-117-15,-7 6-155 16,-6 4-320-16</inkml:trace>
  <inkml:trace contextRef="#ctx0" brushRef="#br0" timeOffset="1.60711E6">925 1560 709 0,'0'0'106'16,"0"0"-88"-16,0 0 9 16,0 0 35-16,0 0 24 15,-42-72 28-15,36 61-22 16,3 3 1-16,0 2 23 15,0 2-64-15,3 1 15 0,0 3-14 16,0 0-43 0,0 0 3-16,0 0-13 15,0 2-34-15,0 11 34 16,15 10-21-16,3 8 21 0,10 4 0 16,5 5 10-16,3-2-7 15,1-3-3-15,-3-2 0 16,-4-4-13-16,-7-5 17 15,-7-4-4-15,-7-3 0 16,-6-4-4-16,-3 1-11 16,-3-2 9-16,-15 3 6 15,-3 0 5-15,-6-2 11 16,-4-2-16-16,-2-1 0 16,0-4-9-16,5-3 9 15,-3-3-68-15,7-5-105 16,7-6-133-16</inkml:trace>
  <inkml:trace contextRef="#ctx0" brushRef="#br0" timeOffset="1.60739E6">622 1633 1320 0,'0'0'160'0,"0"0"-117"16,0 0 81-16,0 0-44 16,0 0-56-16,64-85-10 15,-18 45-5-15,9 1-9 0,2-1 0 16,-3 7-6-16,-2 7-25 16,-10 9-126-16,-1 6-68 15,-6 11 11-15,-11 0-119 16,-8 4-277-16</inkml:trace>
  <inkml:trace contextRef="#ctx0" brushRef="#br0" timeOffset="1.60786E6">1069 1522 9 0,'0'0'189'16,"0"0"-80"-16,0 0 0 0,0 0-26 15,0 0 37-15,0 0-61 16,0 0-18-16,39-21 51 16,-34 18-23-16,-4 2 59 15,1 1-26-15,-1 0-83 16,2 0-16-16,6 4-3 16,0 9 0-16,9 5 59 15,0 1-49-15,4 1 22 16,5-1-19-16,0-3-1 15,-3-5-5-15,1-4-6 16,-1-5 12-16,-2-2 50 16,-2 0-16-16,-4-8 27 15,1-6-19-15,-4-4-46 16,-4-4 37-16,-6-4-44 16,-3-5 4-16,0-3-12 0,0 3 1 15,-9 5 5-15,0 11-1 16,6 6 8-16,0 8-26 15,3 1 19-15,0 3-60 16,6 11 59-16,6 4-21 16,6 4 22-16,0-1 0 15,6-2 10-15,1-2-27 16,3-4-17-16,-1-6-61 16,3-4 0-16,-3-3-87 15,6-20 35-15,-3-4-11 16,-8-5-412-16</inkml:trace>
  <inkml:trace contextRef="#ctx0" brushRef="#br0" timeOffset="1.60816E6">1690 1130 573 0,'0'0'669'16,"0"0"-605"-16,0 0-48 0,0 0 4 16,0 0-20-16,0 0 0 15,0 0-2-15,-74 69-9 16,74-54 11-16,0 0-24 15,8-1 9-15,9-1 1 16,5 0 25-16,2-2-11 16,4 0 37-16,-1-1-20 15,-1-1 9-15,-4 1-26 16,-1 0-3-16,-9 2-10 0,-2 1 23 16,-4 1-10-16,-6 1 0 15,0 0-10 1,0 1 9-16,-16 1-21 15,2-3-20-15,-14-2-3 0,6-4-215 16,1-8-454-16</inkml:trace>
  <inkml:trace contextRef="#ctx0" brushRef="#br0" timeOffset="1.60845E6">1726 889 1228 0,'0'0'119'0,"0"0"10"0,0 0-20 15,0 0-36-15,0 0-23 16,0 0-50-16,0 0-18 16,-14-13-8-16,16 27-3 15,8 7 28-15,4 8 1 16,4 6 0-16,1 3-10 15,5 3 10-15,3 0 0 16,0-3 0-16,1-1 11 16,-1-4-24-16,-2-3-29 15,-1-3-51-15,-6-4-13 16,-2-4-26-16,-7-5-131 16,-7-7-75-16</inkml:trace>
  <inkml:trace contextRef="#ctx0" brushRef="#br0" timeOffset="1.60874E6">1726 1205 1167 0,'0'0'183'0,"0"0"-112"16,0 0 10 0,0 0 20-16,0 0-100 15,52-72 23-15,-24 44-24 0,2-1 0 16,-2 4-21-16,1 2-63 15,5 5-109-15,-10 4-117 16,-3 4-477-16</inkml:trace>
  <inkml:trace contextRef="#ctx0" brushRef="#br0" timeOffset="1.61045E6">2727 1485 1177 0,'0'0'73'0,"0"0"-47"16,0 0-38-16,24 109 21 15,-3-57-9-15,1 2 22 16,8-1-9-16,1-4-13 16,-1-6 0-16,3-3 10 15,-2-6-10-15,-1-3 0 0,-5-7 0 16,-5-4-9-16,-4-5-17 16,-8-7-32-16,-7-3-75 15,-1-5 45-15,-9-2 78 16,-16-17-84-16,-8-12 1 15,-10-12 30-15,-8-9 15 16,-1-9 48-16,0-2 17 16,7-1 123-16,9 5 151 15,11 5-91-15,14 7-59 16,11 3-35-16,0 5-42 16,18 1-9-16,9 3-49 15,3 6 9-15,0 6-14 16,-8 9-1-16,-4 7-25 15,-3 7 17-15,-9 0-51 16,-3 17 8-16,-3 10 2 0,0 7-8 16,-11 5 56-1,-8 2-26-15,4-2 5 0,0-3 21 16,11 4-110-16,2-8-46 16,2-8-182-16</inkml:trace>
  <inkml:trace contextRef="#ctx0" brushRef="#br0" timeOffset="1.61083E6">3154 1618 1307 0,'0'0'168'16,"0"0"-119"-16,0 0 72 15,0 0-55-15,0 0-12 16,-81-76 22-16,75 56-46 15,-1-1 25-15,5-2-10 16,2-2-45-16,0 1 25 16,0 0-25-16,0 3 0 15,5 1 10-15,2 3 0 16,-1 5-10-16,-3 3 0 16,0 5 5-16,-3 4-30 15,0 0 25-15,3 3-33 16,3 11 14-16,3 7-23 15,3 4 33-15,0 8-7 0,7 1-54 16,2-1 8 0,-1 2-56-16,2-6-26 0,6-7 6 15,-1-7-121-15,12-15 76 16,-6 0-20-16,-8-15-95 0</inkml:trace>
  <inkml:trace contextRef="#ctx0" brushRef="#br0" timeOffset="1.61116E6">3388 1243 55 0,'0'0'1000'16,"0"0"-728"-16,0 0-72 16,0 0-50-16,0 0-110 15,0 0-38-15,0 0-2 16,-45 52 0-16,38-21-3 0,7-1-13 16,0-6 4-1,0-6-7-15,7-4 10 0,5-5-33 16,-3-6-18-16,6-3 54 15,-3 0 6-15,1-5 18 16,-1-10-18-16,-1-4 1 16,-1-2 13-16,-4 2 1 15,-3 3-15-15,0 7 0 16,-3 8-24-16,3 1 23 16,3 7-33-16,3 13 34 15,3 7-16-15,0 2 21 16,7 5-5-16,-1-1 0 15,3-1-64-15,15 2-60 16,-6-10-226-16,-2-10-225 0</inkml:trace>
  <inkml:trace contextRef="#ctx0" brushRef="#br0" timeOffset="1.61145E6">3706 1076 1380 0,'0'0'185'0,"0"0"-178"16,0 0 6-16,0 0-26 16,-42 74 2-16,39-36 11 15,3 3 0-15,3 4-3 16,9 0-17-16,12-2 20 16,1-6-10-16,5-4-27 0,3-10-132 15,1-11 85-15,12-12 50 16,-10-15-89-16,-6-9-53 0</inkml:trace>
  <inkml:trace contextRef="#ctx0" brushRef="#br0" timeOffset="1.61175E6">3855 911 1309 0,'0'0'194'15,"0"0"-145"-15,0 0-49 16,0 0-16-16,0 0 9 15,27 75 7-15,-8-37 0 16,8 4 28-16,0 2-27 0,3 0 23 16,3 1-19-16,-5 0 8 15,2 3-26-15,-5 0-4 16,-7 16-137-16,-3-13-53 16,-12-12-352-16</inkml:trace>
  <inkml:trace contextRef="#ctx0" brushRef="#br0" timeOffset="1.61205E6">3898 1237 1542 0,'0'0'140'16,"0"0"-119"-16,0 0 20 16,0 0-33-16,84-90-3 15,-48 60-5-15,2 4 9 16,-2 0-19-16,-3 5 10 0,-8 7-6 15,-1 5-6-15,-6 9-24 16,3 0 26-16,-6 16-6 16,4 6 16-16,2 4-9 15,-3 4 9-15,3 0 0 16,1 2-10-16,-2-1 21 16,2 0-22-16,-1-1-26 15,0-1-104-15,1-7-36 16,-8-10-358-16</inkml:trace>
  <inkml:trace contextRef="#ctx0" brushRef="#br0" timeOffset="1.61208E6">4252 783 1577 0,'0'0'167'15,"0"0"-121"-15,0 0-46 16,0 0-138-16,0 0 93 15,0 0-61-15,55 104-46 16,-27-53-191-16,5-7-561 0</inkml:trace>
  <inkml:trace contextRef="#ctx0" brushRef="#br0" timeOffset="1.61238E6">4662 926 1018 0,'0'0'149'16,"0"0"60"-16,0 0-148 15,0 0-24-15,0 0-18 16,0 0 9-16,-45 109 71 16,39-66-45-16,6-1-13 15,0 1 12-15,14-4-52 16,8-2 15-16,5-2-14 16,4-4-2-16,2-6-31 15,3-6-49-15,9-19-59 16,-8 0-97-16,-9-14-339 0</inkml:trace>
  <inkml:trace contextRef="#ctx0" brushRef="#br0" timeOffset="1.61267E6">4947 1034 1219 0,'0'0'136'16,"0"0"-69"-16,0 0 8 15,0 0 4-15,0 0 27 16,0 0-72-16,91-32 12 15,-73 19-9-15,1-4-31 16,-5-3 33-16,-4-4-39 16,-7-4 0-16,-3-2-1 15,-7 4-3-15,-11 2-4 16,-6 9 8-16,-3 10 0 0,-1 5-14 16,1 14 12-1,0 14-5-15,3 10-12 0,8 8 7 16,13 1 12-16,3 0 0 15,16-5 8-15,14-3 66 16,12-9-49-16,10-7-1 16,9-9 11-16,8-10-25 15,-2-4-1-15,3-8-9 16,9-28-85-16,-19 3-143 16,-17 0-540-16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4:36:21.0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13818 9274 310 0,'0'0'88'0,"0"0"-50"15,0 0-38-15,0 0-13 0,0 0-7 16,0 0 20-16,0 0 36 15,0 2-13-15,0-2 6 16,0 0-29-16,0 5 0 16,0-3-26-16,0 4-67 15,-3-2-32-15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1T10:15:37.8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2533 2555 358 0,'0'0'70'15,"0"0"-36"-15,0 0-34 16,0 0-46-16,0 0 46 16,0 0 26-16,-55-16-26 15,46 1-30-15,1 0-100 0</inkml:trace>
  <inkml:trace contextRef="#ctx0" brushRef="#br0" timeOffset="906.2624">2099 2091 537 0,'0'0'320'0,"0"0"-175"16,0 0 30-16,0 0-30 15,0 0-9-15,0 0 25 16,0 0-37-16,0-35-27 16,0 35-40-16,0 0-25 0,0 0-8 15,0 1-24 1,-3 11-7-16,0 6-9 0,-3 13 16 15,-4 13 0-15,-1 9 0 16,-4 9 10-16,0 3-9 16,0 3-1-16,-1 0-1 15,5-5 0-15,-2-3 0 16,7-10 0-16,3-6 0 16,3-10 0-16,0-7 1 15,3-8 0-15,12-6-1 16,0-3 1-16,7-5 5 15,8 0 9-15,9-3 6 16,7-2-4-16,2 0-3 0,7 0-4 16,0 0-1-1,-1 0-7-15,-3 0-1 0,-4 0 0 16,-6 0 0-16,-10 0 0 16,-4 0 0-16,-12 0-26 15,-2-1-36-15,-8 0-42 16,-5-8-90-16,0 1 38 15,-5-5-103-15</inkml:trace>
  <inkml:trace contextRef="#ctx0" brushRef="#br0" timeOffset="1156.2679">2054 2139 1235 0,'0'0'155'0,"0"0"-60"16,0 0 24-16,0 0-19 16,0 0-3-16,0 0 7 15,0 0-63-15,-21-54-24 16,51 45 1-16,9-1-17 16,4 3-1-16,5 2-1 15,1 4-59-15,-1 1-17 16,-8 1-96-16,2 19-48 15,-12-2-105-15,-15 2-210 0</inkml:trace>
  <inkml:trace contextRef="#ctx0" brushRef="#br0" timeOffset="1343.7706">2124 2500 831 0,'0'0'235'16,"0"0"-142"-16,0 0 69 15,0 0 18-15,0 0-107 16,0 0-32-16,0 0-15 16,112-28-15-16,-70 15-11 15,3 2-52-15,1 4-80 16,12 3-90-16,-13 4-95 16,-9 0-66-16</inkml:trace>
  <inkml:trace contextRef="#ctx0" brushRef="#br0" timeOffset="1625.0268">2573 2449 651 0,'0'0'568'0,"0"0"-410"16,0 0-7-16,0 0-95 15,0 0-26-15,106-56 9 16,-67 45 2-16,7 2-9 16,-4 8-3-16,-3 1-20 15,-6 2-9-15,-11 13-1 16,-6 5 1-16,-8 5 2 15,-8 4 4-15,-3 6-6 16,-21-1 0-16,-4 2 2 16,-8-2-2-16,-3-6 2 15,-1-5 7-15,4-6-2 0,8-5-5 16,5-5-2-16,7-4-24 16,13-3-117-16,3-11-66 15,0-5-453-15</inkml:trace>
  <inkml:trace contextRef="#ctx0" brushRef="#br0" timeOffset="2000.035">3233 2286 540 0,'0'0'541'0,"0"0"-350"16,0 0-25-16,0 0-4 15,0 0-27-15,0 0-68 16,0 0-28-16,-75-31-24 16,45 31-14-16,-1 16-1 15,-6 7 0-15,4 10 0 16,6 3 9-16,3 5 7 15,9 3-3-15,6 0 12 16,9-2 0-16,0-2 3 16,5-4-8-16,11-3 1 15,5-6-14-15,6-5-6 0,3-2-1 16,1-6-39 0,-1-3-44-16,9-11-109 0,-5 0-51 15,-7-3-394-15</inkml:trace>
  <inkml:trace contextRef="#ctx0" brushRef="#br0" timeOffset="2562.5375">3695 2356 1179 0,'0'0'201'16,"0"0"-21"-16,0 0-8 16,0 0-39-16,0 0-52 15,0 0-52-15,-100-40-21 16,72 47-8-16,-2 16 0 15,2 8-2-15,1 9-6 16,3 4 8-16,9-3-2 16,9-4 1-16,6-5-11 0,0-7-15 15,15-5 16 1,9-8 11-16,4-3 1 0,8-9 8 16,3 0 7-1,4-10-5-15,-1-11-5 0,-5-6-5 16,-4-5-1-16,-6-6 1 15,-3-2-1-15,-9 3 0 16,-5 9 0-16,-7 10 0 16,-3 9 13-16,0 9-13 15,0 0-11-15,0 5-1 16,0 12-3-16,-3 5 14 16,0 8 1-16,3 2-1 15,0 4 1-15,0-1 0 16,0-1-29-16,0-2-41 15,9-4-92-15,5-5-30 0,2-9-14 16,20-14-85-16,-8-3 32 16,-1-15-329-16</inkml:trace>
  <inkml:trace contextRef="#ctx0" brushRef="#br0" timeOffset="3468.8279">4056 2386 487 0,'0'0'407'15,"0"0"-146"-15,0 0-111 16,0 0-29-16,0 0-21 15,97-33-41-15,-76 42-22 16,-3 9-10-16,0 4-15 16,-3 3 7-16,-6 3-12 15,1 2-5-15,-7-1 7 16,-3-2 5-16,0-6 2 16,0-5-14-16,0-9-1 15,0-4 8-15,0-3 14 0,5-4 11 16,1-16 57-16,7-10-52 15,2-6-39-15,3-1-12 16,0 4 0-16,4 11 11 16,-4 10-12-16,-3 11 5 15,0 1-5-15,-6 11-3 16,0 11 7-16,1 1 8 16,-1 3-5-16,-1-3 5 15,1-5 1-15,1-6 1 16,-1-5 0-16,2-5-1 15,2-2 9-15,2-2-9 16,4-14 11-16,5-10 17 0,0-6-9 16,3-6-10-16,0-1-9 15,-2 7 1-15,-4 11-1 16,-6 13 0-16,1 8-14 16,-4 9-20-16,-1 19 21 15,-1 8 1-15,2 5 11 16,1 2 0-16,1 0 0 15,2-5 1-15,4-4 1 16,5-9-1-16,2-8 0 16,6-9-7-16,-2-8-8 15,5-2-23-15,3-21-22 16,-2-10-28-16,-6-13 29 16,-1-9-44-16,-6-4-16 0,-6 4-43 15,-6 10 162-15,-2 16 87 16,-5 21 32-16,-5 8-87 15,0 18-32-15,0 20 45 16,0 13 29-16,0 8-32 16,-5 6 0-16,2 3 9 15,-1 0-16-15,1-2-16 16,0-4-7-16,0-7-6 16,3-8 2-16,0-12-6 15,0-11-2-15,0-10 0 16,0-10-86-16,0-4 33 15,-3-15 53-15,-3-30-121 16,-3-37 15-16,-3-38 3 0,9-8 31 16,3 17-11-1,0 34 83-15,16 40 41 0,4 14 75 16,4 4-22-16,4 5-42 16,5 8-23-16,-2 6-7 15,-1 9-6-15,-6 13-7 16,-9 6 5-16,-9 3-5 15,-6 5 2-15,-6 2-2 16,-19 3-9-16,-11-3 0 16,-3-3-7-16,-3-8-3 15,9-12-3-15,-1-15-6 16,13-4-73-16,8-15-179 0</inkml:trace>
  <inkml:trace contextRef="#ctx0" brushRef="#br0" timeOffset="3703.1836">5723 1889 1285 0,'0'0'135'16,"0"0"-95"-16,0 0-3 16,-5 107 85-16,-11-41-20 15,-5 17-41-15,-6 17-5 16,5-7-20-16,4-18-18 15,12-25-12-15,6-14 0 16,0 0-6-16,0 1-19 16,13-3-53-16,7-12-116 0,23-22-33 15,-9 0-73-15,2-14-473 16</inkml:trace>
  <inkml:trace contextRef="#ctx0" brushRef="#br0" timeOffset="4015.8066">5963 2480 1054 0,'0'0'135'0,"0"0"-73"16,0 0 48-16,0 0-2 16,85 2 8-16,-52-5-2 15,4-11-33-15,-4-5-28 16,-5 0-11-16,-8-2-2 16,-4-3-2-16,-10-3 3 15,-6-2-19-15,0-3-20 0,-9 5-2 16,-7 8-12-1,-8 10 0-15,-6 9 5 0,-4 10-8 16,-5 21 14-16,3 10 0 16,5 5 0-16,4 3 0 15,15-4-14-15,6-3 15 16,6-6 4-16,6-4 7 16,12-5 0-16,6-6-5 15,7-5-6-15,5-6-34 16,19-10-71-16,-6 0-174 15,-7-5-255-15</inkml:trace>
  <inkml:trace contextRef="#ctx0" brushRef="#br0" timeOffset="4484.5235">6848 2228 1468 0,'0'0'86'16,"0"0"-63"-16,0 0-7 15,0 0 34-15,0 0 4 16,0 0 5-16,0 0 1 16,-33-33-49-16,39 33-11 15,-2 0-31-15,-1 0-55 0,-1 16-112 16,-2 8-21-16,0 25-10 16,-5-3-53-16,-5-4-284 0</inkml:trace>
  <inkml:trace contextRef="#ctx0" brushRef="#br0" timeOffset="4640.6948">6745 2703 1056 0,'0'0'203'0,"0"0"-77"16,0 0-16-16,0 0-59 15,0 0-51-15,0 0-10 16,0 0-58-16,73-56-96 0,-61 46-529 15</inkml:trace>
  <inkml:trace contextRef="#ctx0" brushRef="#br0" timeOffset="5609.4576">7352 2338 916 0,'0'0'240'16,"0"0"-116"-16,0 0 34 15,0 0 14-15,-3-79-72 16,12 55-21-16,3-2-39 16,6 2-13-16,0 3-3 15,1 6-18-15,2 5-6 16,0 6 0-16,0 4-1 16,-2 0-7-16,-4 16-8 15,0 7 3-15,-6 8 12 16,-3 5-7-16,-3 1-2 15,-3 3 1-15,0-1-24 16,-12 1-10-16,-7-3 1 16,-4-2 4-16,-2-2 16 0,-2-5 11 15,3-3 10-15,5-6 1 16,10-6 1-16,3-6 9 16,3-3 3-16,3-3 17 15,0 2 35-15,18 0-29 16,7 2 5-16,8 4-4 15,13-2-18-15,9 1-9 16,5-2-1-16,1 1-3 16,0-3-5-16,-2 2-1 15,-7-2 0-15,-6-1 0 16,-7 1-19-16,-11-1-85 16,-14 0-108-16,-8-2-171 0</inkml:trace>
  <inkml:trace contextRef="#ctx0" brushRef="#br0" timeOffset="6140.7221">3209 3309 1450 0,'0'0'26'16,"0"0"-26"-16,0 0-38 15,0 0 38-15,0 0 0 16,0 0 0-16,0 0 25 15,91 0 21-15,-52 0 10 16,29 0 6-16,37 0-2 16,47-3-15-16,36-9-14 15,21-3-5-15,10 0 0 16,-1 0 1-16,9 3-16 16,13-2-2-16,9-2 4 15,2 1-11-15,2-1-1 16,-2 0 8-16,-11 4-8 0,-13 1 0 15,-18-1 1 1,-21 3-2-16,-24 0 0 0,-21 1 1 16,-35 2 0-16,-31 2 5 15,-29 2-6-15,-11 1-10 16,-1-1 0-16,-8 2-24 16,-8 0-21-16,-13 0-39 15,-7 0-85-15,-22 0-94 16,-11 3 23-16,3 0-619 0</inkml:trace>
  <inkml:trace contextRef="#ctx0" brushRef="#br0" timeOffset="7031.3519">9711 2390 1128 0,'0'0'153'15,"0"0"-20"-15,0 0 91 16,0 0-75-16,0 0-74 16,0 0-49-16,-3-33-26 15,-3 45-1-15,0 9-7 16,-6 13 8-16,-3 8 0 15,3 11-1-15,-1 3 1 16,-1 4 0-16,4 3 11 16,4-1 0-16,0-4 2 15,3-6-4-15,3-8-1 16,0-8 2-16,3-6 2 0,16-6-2 16,1-5 0-16,11-7 2 15,9-3-12-15,8-9-18 16,10 0-74-16,34-26-155 15,-15-5-107-15,-10-7-632 0</inkml:trace>
  <inkml:trace contextRef="#ctx0" brushRef="#br0" timeOffset="7625.1196">10179 2739 785 0,'0'0'652'0,"0"0"-584"15,0 0-51-15,0 0-15 16,0 0 12-16,0 0 39 0,0 0-7 15,42 5 10 1,-15-5-8-16,7 0-4 0,-1 0-2 16,-3-4-5-16,-8-6-20 15,-9-1-1-15,-6-5 31 16,-7-3-5-16,0-5-41 16,-17-2-2-16,-8 1-11 15,-5 7 11-15,-6 9-5 16,-4 9-4-16,0 7 3 15,-2 21-4-15,-1 9 4 16,10 8 0-16,6 6 5 16,12-1-4-16,15-1-2 15,0-7 7-15,24-7 1 16,13-8 6-16,12-6 3 16,23-8-7-16,19-12 4 0,15-2 7 15,0-17-13 1,-24-6-9-16,-25 0-10 0,-14-8-16 15,5-21-3-15,1-29-6 16,-1-31-31-16,-14 7-47 16,-16 23 29-16,-12 30-39 15,-6 27 132-15,0 8 107 16,0 2 91-16,-3 7-63 16,-3 7-63-16,3 2-62 15,0 2-10-15,-6 14-13 16,6 11 6-16,-3 12 1 15,0 8 6-15,6 10 1 16,-3 5 5-16,3 5 0 16,0 1 0-16,0-1-5 15,3-8 5-15,6-9-4 0,9-8 5 16,0-11 2-16,3-9-9 16,4-6-29-16,11-16-77 15,-3 0-111-15,-8-5-189 0</inkml:trace>
  <inkml:trace contextRef="#ctx0" brushRef="#br0" timeOffset="7797.0541">10812 2648 468 0,'0'0'1253'0,"0"0"-1130"16,0 0-91-1,0 0-15-15,0 0-11 0,0 0 3 16,100-3 6-16,-51 1-15 15,20-7-39-15,-14 3-152 16,-6-3-308-16</inkml:trace>
  <inkml:trace contextRef="#ctx0" brushRef="#br0" timeOffset="8734.5154">12650 2438 1264 0,'0'0'161'0,"0"0"-2"15,0 0-87 1,-103-28-50-16,56 28-21 0,-6 17 0 15,-8 27-1-15,0 29 0 16,5 30 0-16,18-3 2 16,21-15 12-16,17-29 11 15,0-23-5-15,14-2-4 16,8 0 3-16,8-1-1 16,-1-11 4-16,3-7 10 15,1-10-4-15,-4-2 14 16,6-8 10-16,-2-16-10 15,0-9-14-15,5-20-2 16,0-1-5-16,-1-7-21 16,2 2 3-16,-10 17-3 15,3 5 0-15,-2 19-11 0,-5 12-5 16,2 6-85 0,-5 33-98-16,1-1-108 0,-11-1-395 0</inkml:trace>
  <inkml:trace contextRef="#ctx0" brushRef="#br0" timeOffset="8922.0049">12701 2828 608 0,'0'0'929'16,"0"0"-837"-16,0 0-69 16,0 0-16-16,-36 71 37 15,36-39 4-15,0 3 2 16,0 2-24-16,11 1-11 15,5 0-15-15,0 3-27 16,14 7-126-16,-9-11-87 0,3-11-353 0</inkml:trace>
  <inkml:trace contextRef="#ctx0" brushRef="#br0" timeOffset="9093.8812">13344 2682 1667 0,'0'0'152'0,"0"0"-110"16,97-25-32-16,-51 18-10 15,-1 2-21-15,10 5-163 16,-16 2-105-16,-14 6-331 0</inkml:trace>
  <inkml:trace contextRef="#ctx0" brushRef="#br0" timeOffset="9234.5315">13263 2983 965 0,'0'0'627'0,"0"0"-567"15,0 0-15-15,0 0-32 16,0 0-13-16,145-24-36 16,-83 9-191-16,0-3-366 0</inkml:trace>
  <inkml:trace contextRef="#ctx0" brushRef="#br0" timeOffset="9578.2783">14340 2444 920 0,'0'0'661'0,"0"0"-587"16,0 0-44-16,-80-25-18 15,35 25-11-15,-8 0-1 16,3 12 0-16,8 8-6 16,11 4-2-16,13 3-8 15,15-1-29-15,3 4-3 16,21 3 48-16,7 2 3 16,9 4 25-16,4 2-9 15,2 0-8-15,-7 1-5 0,-8-3-4 16,-4-4-2-16,-15-4 10 15,-9-6-9-15,0-2 0 16,-19-2 24-16,-14-1-6 16,-6-2-9-16,-7 1-10 15,-8-1-69-15,8-4-94 16,10-6-211-16</inkml:trace>
  <inkml:trace contextRef="#ctx0" brushRef="#br0" timeOffset="9968.9322">14561 2848 1350 0,'0'0'170'0,"0"0"-122"15,91-2 45 1,-55 9-16-16,-7 7-34 0,-3 3-24 16,-10 4-9-16,-5 0-10 15,-11 3-6-15,0 3-25 16,-24 1-11-16,-9 1 18 15,2-4-6-15,1-7 19 16,11-5 9-16,9-7 2 16,10-5 11-16,0-1 13 15,10 0 32-15,9 4-47 16,8 2-9-16,4 6 0 16,5 3-1-16,-3 3-9 0,-5 5 4 15,-4-2 6 1,-11 0-1-16,-7-1-12 0,-6-2 13 15,-10 1 7-15,-23-1 19 16,-12-1 2-16,-4-3-12 16,-8-2-6-16,4-4-2 15,1-7 2-15,10-1-10 16,7-14-23-16,15-7-113 16,11-6-159-16</inkml:trace>
  <inkml:trace contextRef="#ctx0" brushRef="#br0" timeOffset="10172.0344">15443 2670 1512 0,'0'0'182'16,"0"0"-83"-16,0 0-52 15,109-22-33-15,-74 19-13 16,0 3-1-16,-5 0 0 15,-7 0-95-15,-17 15-141 16,-6 2-113-16,-3 2-364 0</inkml:trace>
  <inkml:trace contextRef="#ctx0" brushRef="#br0" timeOffset="10297.0324">15443 2888 789 0,'0'0'182'15,"0"0"-62"-15,0 0 106 16,0 0-9-16,0 0-56 0,0 0-75 15,118 36-52-15,-66-34-34 16,-7-2-143-16,-11 0-568 0</inkml:trace>
  <inkml:trace contextRef="#ctx0" brushRef="#br0" timeOffset="11281.4129">16547 2212 1196 0,'0'0'165'15,"0"0"-91"-15,0 0 81 16,0 0-85-16,0 0-56 15,-90-34-14-15,56 45-6 16,0 15 5-16,1 7-15 16,7 6 4-16,10 8-1 15,10 2 6-15,6 6 7 16,0 3 28-16,4 5 1 16,13 12-7-16,1-7-14 15,-9 1 3-15,-6-1 2 16,-3-15-2-16,-15 4 0 0,-17-6-5 15,-8-9-6-15,-3-7-13 16,1-8 13-16,4-8 0 16,12-11 0-16,2-7 2 15,11-1 8-15,4-5 3 16,9-11-13-16,0-1-1 16,0 3-5-16,0 3 5 15,3 4-11-15,0 5-7 16,1 2-1-16,3 0-12 15,-1 6 14-15,4 9 10 16,-1 5 7-16,-1 6 0 16,1 2 0-16,-1 3 0 15,0 3 1-15,-4 2 0 16,-4 2 0-16,0-2 0 16,0-2 0-16,3-4 1 0,6-5 0 15,1-5-1-15,13-5-74 16,6-6-6-16,33-9-52 15,-4 0-65-15,-6-14-215 0</inkml:trace>
  <inkml:trace contextRef="#ctx0" brushRef="#br0" timeOffset="11593.9549">17048 2389 1617 0,'0'0'138'16,"0"0"-97"-16,0 0-22 15,0 0-19-15,0 0-11 16,0 0-5-16,0 0 16 16,-46 114 13-16,24-35 19 15,-1 23 2-15,1-6-2 16,5-16-14-16,7-24-17 15,4-17 8-15,3 3-7 16,3 3 5-16,0 2-7 16,0-8-42-16,9-8-20 15,7-10-65-15,7-9-85 16,10-12-25-16,-4-16-81 16,-3-8-323-16</inkml:trace>
  <inkml:trace contextRef="#ctx0" brushRef="#br0" timeOffset="11828.2983">17026 2534 1219 0,'0'0'206'0,"0"0"12"16,38-75-80-16,-6 48-65 15,10 5-27-15,1 8-29 16,2 7-9-16,-5 7-8 16,-9 1-2-16,-4 18-11 15,-12 6 6-15,-9 6-5 16,-6 3 3-16,0-1 8 15,-20 2-1-15,-10-3-5 0,-6-5 7 16,-9-6 6-16,-1-4-5 16,1-7 8-16,3-6-9 15,5-4-63-15,9-11-189 16,14-5-406-16</inkml:trace>
  <inkml:trace contextRef="#ctx0" brushRef="#br0" timeOffset="12062.674">17629 2969 1487 0,'0'0'203'0,"0"0"-162"0,0 0-26 16,0 0 12-1,-22 76 10-15,11-50-9 0,-1 2-18 16,2-3-1-16,5-3-9 15,3-3-42-15,2-5-127 16,23-10-69-16,3-4-114 16,6 0-163-16</inkml:trace>
  <inkml:trace contextRef="#ctx0" brushRef="#br0" timeOffset="12234.5525">18173 3024 124 0,'0'0'1240'15,"0"0"-1149"-15,0 0-59 16,0 0 9-16,-28 95 55 16,9-65-32-16,-1 1-38 0,-6-1-14 15,6-5-12-15,5-2-22 16,1-7-82-16,7-8-25 16,4-4-103-16,3-4-285 15</inkml:trace>
  <inkml:trace contextRef="#ctx0" brushRef="#br0" timeOffset="13609.5724">17074 2510 416 0,'0'0'238'0,"0"0"-164"16,0 0-35-16,0 0 10 16,0 0-22-16,0 0-12 15,0 0 4-15,0 9 7 0,0 3-9 16,0 5-4-16,0 4 3 15,0 6 21-15,-5 5 14 16,-3 5-19-16,-2 5-6 16,0 5-13-16,-2 1-3 15,-5 0-10-15,4-3 1 16,-3-2 0-16,-4-4 8 16,1-3-7-16,-5-1 4 15,0-3-5-15,0-1 0 16,2-4 6-16,2-6-6 15,7-4-1-15,1-7 1 16,5-3-1-16,0-2 0 16,4-4-7-16,0-1-10 15,0 0 8-15,2 0 9 16,-1-7 7-16,2-5 5 0,0 0-11 16,0-6 9-16,0-1 12 15,2-3-3-15,7-8 0 16,6-3-2-16,1-8-10 15,7-4-6-15,-1-7-1 16,1-6 1-16,-1 0 12 16,2 2-12-16,-6 2 12 15,1 7 9-15,-1 4-2 16,-2 3 9-16,0 2 7 16,0 3 5-16,0 2-25 15,-4 7 0-15,0 3-8 16,0 6 5-16,-3 6-5 15,2 4-8-15,5 1 0 0,-2 5-1 16,4 1 0-16,5 0-5 16,-5 2-1-16,3 11-5 15,-2 4-7-15,1 5-14 16,-1 0-32-16,1 2-44 16,12 3-11-16,-5-7-65 15,-8-6-224-15</inkml:trace>
  <inkml:trace contextRef="#ctx0" brushRef="#br0" timeOffset="14672.0957">18662 2724 751 0,'0'0'78'0,"0"0"-30"16,0 0 23-16,0 0 34 16,0 0-22-16,0 0 17 15,0 0 24-15,32-71-13 16,-29 65 14-16,-3 3-31 15,0 3-27-15,0 0-42 16,0 0-25-16,0 10-9 0,-3 13-15 16,-7 14 13-1,-1 12 11-15,0 8 1 16,1 1-1-16,-5-2 0 0,7-7 0 16,2-8 0-16,5-8 1 15,-1-6-1-15,2-7 6 16,0-7-6-16,0-6 1 15,-1-6 5-15,1-1 17 16,0 0 56-16,0-12 17 16,0-14-54-16,0-12-20 15,1-24-12-15,16-31-8 16,11-30-2-16,10-10-20 0,8 11 1 16,-4 33-19-1,-11 36 23-15,-4 21 12 0,-3 13-4 16,2 3 5-16,3 5-5 15,-2 6-3-15,-3 5-8 16,-7 17-2-16,-1 16 11 16,-6 8-10-16,-6 7 10 15,-4 2 7-15,0 0-7 16,-4-3-6-16,-17-7-11 16,-4-7-22-16,-8-8 17 15,-5-6 31-15,-2-8 0 16,2-7 7-16,2-4 1 15,6 0-1-15,8-15-1 16,8-16-6-16,6 2-153 16,7 2-351-16</inkml:trace>
  <inkml:trace contextRef="#ctx0" brushRef="#br0" timeOffset="15078.3518">19149 2995 977 0,'0'0'673'16,"0"0"-576"-16,0 0 69 16,0 0-75-16,0 0-26 15,100-46-39-15,-65 38-19 0,0 2-7 16,-4 5 0-1,-7 1-3-15,-9 0-9 0,-9 7-11 16,-6 7-47-16,0 4-1 16,-24 7 33-16,-4 4 15 15,-7 3 5-15,-1 0 12 16,3 0 6-16,8-9-1 16,8-4-4-16,9-6 2 15,6-6-6-15,2-4 3 16,3-1 6-16,18-2 37 15,11 0-2-15,8 0-7 16,14 0-16-16,4-4-12 0,0-7-24 16,20-12-81-1,-19 3-187-15,-7 2-388 0</inkml:trace>
  <inkml:trace contextRef="#ctx0" brushRef="#br0" timeOffset="15312.77">20038 3023 1237 0,'0'0'222'0,"0"0"-165"16,0 0 8-16,0 0-24 16,0 0-12-16,0 0 41 15,-49 80-6-15,28-48-11 16,0 5-33-16,-3 0-11 0,2-2-9 15,3-1 0-15,3-6-79 16,6-3-102-16,4-8-29 16,-1-8-288-16</inkml:trace>
  <inkml:trace contextRef="#ctx0" brushRef="#br0" timeOffset="15812.7292">20654 2617 933 0,'0'0'1039'0,"0"0"-1039"16,0 0-81 0,0 0 49-16,0 0 19 0,0 0 11 15,-57 74 1-15,40-28-7 16,1 6 8-16,5 1 0 15,3-6 0-15,4-5 0 16,1-10 1-16,0-8 0 16,3-10 0-16,-4-5 0 15,3-5 0-15,-1-4 13 16,-2 0 2-16,3 0 5 16,-2-14 17-16,1-13-25 15,2-25-11-15,5-31 9 16,26-32-11-16,9-5-13 0,4 19-3 15,-11 31 10 1,-10 37 6-16,-5 11 14 0,0 7 11 16,1 2-19-16,3 8-6 15,-8 5-14-15,1 7-2 16,2 15 1-16,-8 8-1 16,-2 4 15-16,-3-2-10 15,-4-3-5-15,0-6-9 16,-1-6-10-16,-14-7-3 15,-2-3 3-15,-3-5 35 16,-4-2-1-16,0 0 0 16,1-12-83-16,4-3-255 15,10-3-561-15</inkml:trace>
  <inkml:trace contextRef="#ctx0" brushRef="#br0" timeOffset="16312.7397">20953 2901 1257 0,'0'0'347'0,"0"0"-261"16,0 0-2-16,0 0 13 16,88-39-16-16,-60 25-45 15,3 2-28-15,1 5-8 16,-4 4-1-16,-4 3-5 15,-11 0-2-15,-4 0-5 0,-6 9-3 16,-3 2-25-16,0 5-4 16,-15 2 14-16,-3 1-16 15,-6 1-1-15,-6 0 13 16,1-3 10-16,-1-3 12 16,4-3-2-16,11-4 15 15,5-1-1-15,10-5 0 16,0 2 1-16,13 0 0 15,13 3 7-15,6 4 10 16,7 3-9-16,2 3-8 16,-2 5 0-16,-2 2-7 15,-12 1 7-15,-5-3-11 16,-14-1-7-16,-6-2 18 0,-8-1 1 16,-19-2 40-1,-9-4 4-15,-2-2-14 0,-8-4-12 16,7-3 1-16,0-2-5 15,9 0-14-15,8 0 5 16,6-2-6-16,16-14-41 16,0 2-101-16,16-3-254 0</inkml:trace>
  <inkml:trace contextRef="#ctx0" brushRef="#br0" timeOffset="16531.5052">21842 3001 1187 0,'0'0'245'16,"0"0"-196"-16,0 0-23 0,0 0 11 15,0 0 46-15,0 0 6 16,-58 90-46-16,35-58-25 16,4-3-12-16,1-1-5 15,4-2-1-15,5-5-39 16,6-6-87-16,3-6-16 15,3-5-97-15,9-4-259 0</inkml:trace>
  <inkml:trace contextRef="#ctx0" brushRef="#br0" timeOffset="17000.2454">22203 2635 1482 0,'0'0'0'16,"0"0"-46"-16,0 0 46 16,-38 94 8-16,14-43 11 15,-1 4-4-15,3-1-4 16,2-2-2-16,3-10-8 16,4-10-1-16,3-8 1 15,6-8 0-15,-1-8-1 16,4-4 2-16,1-4 41 15,0 0 103-15,0-10 1 16,0-13-79-16,6-14-54 0,14-25-14 16,15-31-19-1,18-30-4-15,10-7-27 0,-5 23-6 16,-13 35-38-16,-16 36 12 16,-10 18 82-16,-3 6 22 15,1 5-3-15,-4 4-19 16,-3 3-34-16,-4 17 10 15,-3 9 9-15,-1 9 15 16,-2 4-1-16,0 3-7 16,-8-1 8-16,-9-3-10 15,-4-5 4-15,-5-8-33 16,-4-5 14-16,-3-7 17 16,1-5 7-16,-5-8-8 0,8 0-107 15,11 0-279-15</inkml:trace>
  <inkml:trace contextRef="#ctx0" brushRef="#br0" timeOffset="17281.5188">22722 2705 675 0,'0'0'636'16,"0"0"-586"-16,0 0-18 15,0 0 43-15,-104 93-23 16,62-61-20-16,0 2-14 16,3-3-8-16,9-5-8 0,9-5 4 15,8-6-6-15,9-3-10 16,4-4 10-16,0-2 39 16,13-4 68-16,12 3-12 15,14-4-29-15,9 1-31 16,15-2-19-16,1 0-16 15,28-3-81-15,-14-7-138 16,-13 0-139-16</inkml:trace>
  <inkml:trace contextRef="#ctx0" brushRef="#br0" timeOffset="17484.6334">22722 2875 842 0,'0'0'125'0,"0"0"-14"16,0 0 3-16,0 0-15 16,-39 85-18-16,35-62-32 15,2-1-18-15,2 3-12 16,0-2-19-16,15 1-9 16,25 2-91-16,-2-6-122 15,3-6-344-15</inkml:trace>
  <inkml:trace contextRef="#ctx0" brushRef="#br0" timeOffset="17703.3833">23389 2867 1249 0,'0'0'222'0,"0"0"-194"16,0 0-27-16,0 0 23 15,-21 82 50-15,2-46 15 16,-5 4-48-16,-1 2-18 15,-1 1-10-15,-1-1-13 16,3-1-38-16,6-6-113 16,18-2 5-16,0-12-74 15,17-9-287-15</inkml:trace>
  <inkml:trace contextRef="#ctx0" brushRef="#br0" timeOffset="18187.7696">23999 2530 1728 0,'0'0'130'16,"0"0"-130"-16,0 0-7 16,0 0-3-16,-49 97 10 15,16-19 15-15,6-2-5 16,6-5 2-16,11-11-6 15,1-19-5-15,4 3 6 16,2-3 1-16,0-12-7 16,2-7-1-16,-1-11 0 15,1-7 1-15,-1-4 12 16,1-1 12-16,1-18 6 16,0-15-21-16,1-25-10 0,25-37-16 15,19-35-6-15,14-12-21 16,-1 22-33-16,-10 35-4 15,-17 42-6-15,-10 19 86 16,2 4 47-16,-4 4 16 16,-1 6-22-16,-5 11-37 15,-4 0-4-15,-1 12-19 16,-1 12 2-16,1 8 7 16,-4 6 9-16,-2 1-1 15,-2-1 1-15,0-3-7 16,-5-4 6-16,-11-7-5 0,-6-4-31 15,-3-6-19 1,-1-4 35-16,0-3 8 0,3-4-39 16,6-2-107-16,7-1-245 15</inkml:trace>
  <inkml:trace contextRef="#ctx0" brushRef="#br0" timeOffset="18609.6956">24581 2788 975 0,'0'0'328'15,"0"0"-106"-15,0 0 14 16,0 0-66-16,0 0-113 16,0 0-36-16,-97-14-12 0,53 11-9 15,3 3 0-15,8 0-1 16,11 0 0-16,11 6-17 15,8-1 1-15,3 2 16 16,0 0-7-16,3 5-3 16,8 2 11-16,2 3 6 15,1 3-6-15,-1 2 1 16,-1 2-1-16,-2 0 0 16,1 2 0-16,-5-1 0 15,0 0 0-15,0 1 0 16,-2-4 0-16,-3-2-1 15,-1-4 1-15,0-5-1 16,0-4-5-16,0-3-1 16,-14-2 6-16,-7-2-19 0,-5 0 20 15,-5 0 0-15,0 0 0 16,-5 0-21-16,10-4-64 16,7-12-111-16,9 0-63 15,10-2-336-15</inkml:trace>
  <inkml:trace contextRef="#ctx0" brushRef="#br0" timeOffset="18828.4448">24625 2712 1356 0,'0'0'252'15,"0"0"-48"-15,0 0-72 16,0 0-57-16,0 0-52 15,0 0-18-15,0 0-5 16,87-10 0-16,-63 10-1 16,0 5-8-16,-2 4-53 15,-1-1-88-15,-3 0-223 16,-3-4-913-16</inkml:trace>
  <inkml:trace contextRef="#ctx0" brushRef="#br0" timeOffset="19672.1648">24553 3073 383 0,'0'0'7'0,"0"0"169"16,0 0-60-16,0 0-25 16,0 0 41-16,0 0-16 15,0 0-13-15,31 8-18 16,-31-6 1-16,0-2-24 0,0 1-32 15,0-1-8-15,0 0 13 16,-2 2-7-16,-1-2-10 16,2 1-10-16,-2 1-7 15,-2 5-1-15,-5 4-14 16,-3 9 6-16,-13 8 8 16,-1 5 1-16,-1 3 7 15,2-1 0-15,3 0-7 16,0-5 0-16,3 0-1 15,3-6-29-15,-1 0-125 16,6-9-187-16,3-5-373 0</inkml:trace>
  <inkml:trace contextRef="#ctx0" brushRef="#br0" timeOffset="20515.9294">25721 2561 664 0,'0'0'532'0,"0"0"-437"0,0 0 52 16,0 0 39-16,0 0-59 15,0 0-60-15,0 0-42 16,0-12-20-16,0 22-5 15,-6 10-17-15,-3 13 9 16,-11 25 8-16,4 2 0 16,-5 10 0-16,0 1 0 15,5-13 1-15,-2 1-1 16,3-6 1-16,0-10-1 16,4-7 1-16,3-11-1 15,3-8 0-15,4-9 0 16,1-5 1-16,0-3-1 15,0 0 13-15,0-5 9 0,1-15-3 16,11-14-14 0,6-23-5-16,10-30-7 0,17-33 7 15,4-11-6-15,0 18-8 16,-8 31-11-16,-14 37 6 16,-7 18 19-16,0 5 6 15,-1 2 10-15,1 6-9 16,-7 11-7-16,-2 3-10 15,0 13-8-15,-3 13-28 16,-2 8 2-16,-4 7-15 16,-2 3 10-16,-2-3-8 15,-15-5 12-15,-6-4-7 16,-9-8 21-16,-4-9 20 16,1-4 10-16,-2-7 1 15,7-4 1-15,7 0 1 0,10-7-2 16,7-5-43-16,6-2-533 15</inkml:trace>
  <inkml:trace contextRef="#ctx0" brushRef="#br0" timeOffset="20875.3056">26447 2862 1264 0,'0'0'190'16,"0"0"-129"-16,0 0-38 0,-97 9-7 16,40 5-7-16,-4 8 17 15,2 6-6-15,4 6-5 16,11 5-9-16,11 2 2 16,12 1 8-16,14-1 18 15,7-4 26-15,4-1-21 16,19-7-13-16,2-4 4 15,7-5 3-15,-1-7-5 16,-1-6-7-16,-5-6-5 16,-4-1-7-16,-7-1 4 15,-7-12-6-15,-7-4-7 16,0-1-53-16,-9 2-14 16,-11 5-2-16,-3 4-61 0,-10 7-22 15,7 0-131-15,7 0-389 16</inkml:trace>
  <inkml:trace contextRef="#ctx0" brushRef="#br0" timeOffset="21469.0677">26905 2218 1577 0,'0'0'132'0,"0"0"-107"0,0 0-25 16,0 0-1-16,94 48-5 16,-74-13-13-16,-6 9-2 15,-7 8 20-15,-7 3 1 16,0 5-1-16,-17-1 1 15,-4-3 0-15,-6-3 0 16,1-6 1-16,-3-5 0 16,7-8 6-16,5-5-6 15,8-9-1-15,5-5 0 16,4-4-48-16,0-1-37 0,18 0 7 16,6 3 12-1,1 1-19-15,-1 5-59 0,-2 1 66 16,-7 7 15-16,-10 5 16 15,-5 0 1-15,-5 2-16 16,-14-2-33-16,-3-3 28 16,3-1 40-16,6-4 12 15,9-2 15-15,4-1 39 16,0 0-7-16,0 1-2 16,4-1 12-16,2 0-21 15,-2-1-8-15,-4-2-7 16,0 1 36-16,0-4 59 15,-7-1 11-15,-5-1 24 16,-4-1-15-16,-2 3-47 16,-3-3-31-16,-3 1-16 0,-4-2-9 15,-2 0-18-15,-19 1-35 16,6-5-41-16,4-4-277 0</inkml:trace>
  <inkml:trace contextRef="#ctx0" brushRef="#br0" timeOffset="22359.6991">28452 2897 1003 0,'0'0'184'0,"0"0"91"16,0 0-37-16,0 0-126 15,-23-78-59-15,-1 77-23 16,-11 1-21-16,-7 10-8 0,-8 17-1 15,-1 7 1-15,5 8 0 16,8 1-1-16,13 1-1 16,15-3 1-16,10-3 7 15,4-4 2-15,23-5 5 16,7-7 0-16,10-6 11 16,5-8-11-16,-1-8-1 15,-1 0-5-15,-5-11-2 16,-6-12 0-16,-6-7-6 15,-9-2-17-15,-9 2-9 16,-8 7 13-16,-4 10 12 16,0 10 0-16,-10 3-18 15,-4 4-27-15,1 15 11 0,5 4-50 16,8 1-106 0,7-1 114-16,19-4 77 0,10-3 12 15,7-6 30-15,2-7-14 16,0-3 46-16,-5 0-32 15,-4-16-2-15,-6-4 6 16,-8-9-8-16,-8-8-27 16,-4-8-11-16,-7-9-24 15,-3-2-21-15,0 1-18 16,0 7 43-16,-12 1-91 16,2 15-120-16,5 9-483 0</inkml:trace>
  <inkml:trace contextRef="#ctx0" brushRef="#br0" timeOffset="22734.7314">29299 2403 570 0,'0'0'685'0,"0"0"-616"15,0 0-58-15,0 0-1 16,-93 95 22-16,56-15 6 15,-1 29 0-15,7 6 10 16,10-15-11-16,9-27-5 16,10-30-16-16,2-9 3 15,0 1-3-15,0-2 18 16,0-5-5-16,4-11 0 0,0-10 5 16,2-6 18-16,4-1 26 15,8-4 10-15,11-15-50 16,8-4-23-16,6-4-8 15,-4 3-7-15,-5 8 0 16,-5 8 0-16,-9 8-11 16,-4 0 0-16,-2 12-8 15,-2 10 2-15,-1 2-13 16,1 5-43-16,1 15-101 16,-1-7-72-16,2-8-356 0</inkml:trace>
  <inkml:trace contextRef="#ctx0" brushRef="#br0" timeOffset="23265.9894">29809 3028 1378 0,'0'0'182'0,"0"0"-42"16,0 0-79-16,0 0-47 15,104-11-13-15,-68 7 0 16,1-1-1-16,-7-2 1 15,-6 0 5-15,-8-4 5 16,-8-2-11-16,-8-1 0 16,0-1-14-16,-15-1-2 15,-14 3 0-15,-7 6 4 16,-10 7 9-16,-4 0-9 16,-3 16-1-16,1 9 7 0,3 9 5 15,12 4-19-15,10 3 1 16,15 0-5-16,12 0 24 15,6-3 15-15,21-3 7 16,7-7 4-16,5-5 3 16,9-10 2-16,2-7-9 15,1-6-6-15,1-6-7 16,0-16 2-16,-4-9 2 16,0-11-4-16,0-9-9 15,-1-7-9-15,0 2-39 16,-6 7-3-16,-8 11 51 15,-12 14 25-15,-7 15-13 16,-10 9-12-16,-4 7-27 16,0 20-8-16,0 8 19 0,-3 8 15 15,-1 3-5-15,0-1 6 16,3-1 0-16,1-1 8 16,0-7-8-16,6-5 0 15,9-7-66-15,24-11-104 16,-5-6-59-16,0-7-452 0</inkml:trace>
  <inkml:trace contextRef="#ctx0" brushRef="#br0" timeOffset="23609.7208">30776 3018 3 0,'0'0'1312'16,"0"0"-1157"-16,0 0-103 0,0 0-25 15,107-1-3-15,-67 1 1 16,2 0 7-16,1 0-3 15,-7 0-13-15,-5-4 0 16,-7-9 8-16,-10-2 6 16,-10-3-12-16,-4-3 8 15,-4-1-19-15,-18-1-7 16,-7 2-7-16,-10 5 6 16,-3 11-11-16,-5 5 11 15,0 5-6-15,4 19 5 16,4 9-14-16,8 5 3 15,11 6 13-15,12-1 38 16,8 4 9-16,3-2-8 16,22-3 1-16,9-3-9 15,8-7-2-15,4-5-7 0,6-9-10 16,-1-8-3-16,-2-6-9 16,8-4-42-16,-13-10-97 15,-9-5-451-15</inkml:trace>
  <inkml:trace contextRef="#ctx0" brushRef="#br0" timeOffset="27156.671">1947 3892 610 0,'0'0'0'0,"0"0"-3"16,16 71 3-16,15-32-1 15,-4-9-54-15,-1-5-443 0</inkml:trace>
  <inkml:trace contextRef="#ctx0" brushRef="#br0" timeOffset="28062.9124">2190 4143 1039 0,'0'0'203'0,"0"0"-71"16,0 0 71-16,0 0-64 15,0 0-61-15,0 0-28 16,0 0-24-16,-12 24-26 16,-6 5 6-16,-7 14-4 15,-11 20 11-15,0 1-13 0,0 2 9 16,2 0 0 0,7-15-8-16,5 2-1 0,1-12 1 15,9-8 6-15,6-11-6 16,1-9-1-16,4-6 6 15,1-5-4-15,0-2 5 16,0 0 15-16,0-13 34 16,0-11 21-16,4-24-56 15,10-28-21-15,14-30-1 16,2-9-10-16,3 14-6 16,-5 27-3-16,-7 28 9 15,0 10 11-15,3-5 0 16,7 0 1-16,-1 1 0 0,-3 9-1 15,-2 13-1 1,-4 8-9-16,-3 10 1 0,4 0-17 16,-1 17-4-16,-1 5 12 15,-4 7-3-15,-1 1 4 16,-2-1-8-16,-7-2 3 16,-6-2 1-16,0-5-17 15,-1-2-17-15,-14-5 33 16,-6-2 22-16,-1-4 0 15,-5-1 6-15,-3-2-6 16,0 1-73-16,-4 5-113 16,10-2-101-16,9 0-105 0</inkml:trace>
  <inkml:trace contextRef="#ctx0" brushRef="#br0" timeOffset="28344.2161">2634 4411 1370 0,'0'0'216'16,"0"0"-152"-16,0 0-15 15,0 0-17-15,-31 72 23 16,13-38-7-16,-4 4-8 15,4 1-9-15,-3 1-8 0,2-1-5 16,2-2-17-16,7-3 7 16,1-6-8-16,6-5-7 15,3-8-82-15,22-14-133 16,5-1-46-16,7-6-59 0</inkml:trace>
  <inkml:trace contextRef="#ctx0" brushRef="#br0" timeOffset="28516.0378">3097 4329 1490 0,'0'0'191'16,"0"0"-120"-16,0 0-1 0,98-43-26 16,-60 32-34-1,-4 2-10-15,2 2 0 0,0 4-109 16,-8 0-117-16,-10 3-290 15</inkml:trace>
  <inkml:trace contextRef="#ctx0" brushRef="#br0" timeOffset="28703.5685">2997 4545 1300 0,'0'0'212'0,"0"0"-115"16,0 0 7-16,0 0-56 0,0 0 16 15,109 8-8-15,-61-8-27 16,1 0-13-16,-4-3-16 16,-2-4-10-16,2-5-97 15,-12 2-107-15,-11 0-320 0</inkml:trace>
  <inkml:trace contextRef="#ctx0" brushRef="#br0" timeOffset="30109.8189">4589 3702 804 0,'0'0'561'16,"0"0"-488"-16,0 0-11 16,0 0-28-16,-79-18-23 15,43 24 5-15,-7 18 2 16,-5 14 17-16,-13 27 29 16,-11 34-2-16,-14 37-13 0,5 21 0 15,16 1-21 1,21-12-13-16,29-24-5 0,15-9 2 15,9-11-2-15,27-6 12 16,3-22 10-16,4-16-1 16,-4-18-21-16,3-10-10 15,25 2-32-15,21-2-31 16,22-11-120-16,-19-9-64 16,-22-10-399-16</inkml:trace>
  <inkml:trace contextRef="#ctx0" brushRef="#br0" timeOffset="30469.2138">4975 3710 1228 0,'0'0'160'0,"0"0"-89"16,0 0 6-16,0 0-67 15,0 0-8-15,0 0 27 16,-52 117 52-16,28-62-17 15,-1 5-26-15,1 0-19 16,0-4-10-16,2-1-2 0,1-1-7 16,6-6-9-16,9-4-105 15,9-4-30-15,12-11-120 16,13-12-138-16</inkml:trace>
  <inkml:trace contextRef="#ctx0" brushRef="#br0" timeOffset="30891.1052">6027 3869 1545 0,'0'0'200'0,"0"0"-36"16,0 0-79-16,0 0-59 16,94-73-24-16,-39 51-2 15,4 3 1-15,-1 6-1 16,-6 9 0-16,-13 4-1 16,-9 3-12-16,-14 18-9 15,-10 8-27-15,-6 8-6 16,-16 5-1-16,-17 5-1 15,-6-1 29-15,-6-2 11 16,-1-6 15-16,4-6 2 0,9-7 0 16,5-6 16-16,13-6 1 15,6-4-4-15,9-4-13 16,0 0-1-16,11-2 1 16,11-1 16-16,14 0-2 15,13-2-14-15,21 0-34 16,36-14-128-16,-15-2-76 15,-4-1-334-15</inkml:trace>
  <inkml:trace contextRef="#ctx0" brushRef="#br0" timeOffset="31281.7591">7334 3705 1497 0,'0'0'195'0,"0"0"-128"16,0 0-26-16,0 0-16 15,88-8-18-15,-58 8-1 16,0 10-6-16,-8 7-1 16,-5 4-7-16,-11 5-38 15,-6 6-85-15,-17 2-4 16,-14 4 62-16,-12 0 44 16,4-6 6-16,9-6 8 15,12-11 15-15,11-9 0 16,7-3 54-16,0-3 11 15,22 1 4-15,5 2-46 16,10 3-13-16,6 3-8 16,2 5-2-16,1 3 0 15,-7 3-3-15,-6 0-4 16,-6 1 5-16,-15 0 2 0,-6 0 25 16,-6 1 17-16,-9 0 12 15,-18 1-25-15,-6-1-5 16,-12 1-10-16,-7-3-14 15,-15 1-112-15,9-4-92 16,12-7-285-16</inkml:trace>
  <inkml:trace contextRef="#ctx0" brushRef="#br0" timeOffset="31656.7141">8219 3645 1603 0,'0'0'171'0,"0"0"-161"15,0 0-10-15,0 0-82 16,0 0 59-16,73 98 14 15,-30-21 9-15,-1 21 40 16,-3 9-18-16,-13 2 5 16,-12-9 3-16,-14-5-6 15,-4 0-6-15,-16-5-8 0,-14-2 2 16,-12-5 3-16,1-16-13 16,-3-10 10-16,-22 5-11 15,-27 6-1-15,-27 3-10 16,-28 3-50-16,31-26-172 15,27-24-115-15</inkml:trace>
  <inkml:trace contextRef="#ctx0" brushRef="#br0" timeOffset="32125.4725">5023 4457 1073 0,'0'0'234'15,"0"0"-177"-15,0 0-37 16,0 0-8-16,0 0 70 16,-28 105 38-16,14-57-21 15,-2 1-44-15,4 8-23 16,0-2-17-16,3 2-6 16,3-1-9-16,3-3-24 15,6 8-100-15,12-14-107 0,6-14-164 16</inkml:trace>
  <inkml:trace contextRef="#ctx0" brushRef="#br0" timeOffset="32484.9312">6375 4655 1676 0,'0'0'279'15,"0"0"-256"-15,0 0-16 16,103-46-6-16,-73 37-2 16,-8 6-10-16,-3 3-17 0,-5 0-1 15,-1 3-24 1,-10 11-17-16,-3 6-48 0,0 5 19 16,-22 8 43-16,-8 5 42 15,-12 3 12-15,-1-1 0 16,-2 2 1-16,9-6 1 15,8-6 0-15,10-5 14 16,9-5 9-16,9-5-1 16,3-5 29-16,24 1-3 15,24-5-17-15,31-6-31 16,28 0-12-16,17-20-103 16,-2-10-35-16,-34 4-109 15,-25 1-92-15</inkml:trace>
  <inkml:trace contextRef="#ctx0" brushRef="#br0" timeOffset="32812.9834">7452 4530 1294 0,'0'0'187'0,"0"0"-106"15,0 0 55 1,100-23-69-16,-67 23-32 0,-3 0-19 16,-2 3-16-16,-7 14 0 15,-6 4-53-15,-12 5-75 16,-3 6 32-16,-18 4 23 15,-15 1 31-15,-6 1 33 16,2-6 8-16,9-4-2 16,14-10 2-16,11-6 1 15,3-2 18-15,9-3 23 16,15 7 17-16,6 2-8 16,4 1-24-16,-1 3-14 0,-3 1-5 15,-8 0-6-15,-13 0 0 16,-6 3 17-16,-3 0-1 15,-18 0-10-15,-16 2 5 16,-3-3-5-16,-8-3-7 16,-21 3-58-16,11-6-95 15,6-7-432-15</inkml:trace>
  <inkml:trace contextRef="#ctx0" brushRef="#br0" timeOffset="33516.1105">8853 4949 1068 0,'0'0'91'16,"0"0"-75"-16,-15 71 40 15,-7-31-4-15,-8 4-18 16,-3-3-14-16,-3 1-11 16,2-2-2-16,-2-7-4 15,3 1-3-15,5-5-21 0,7-10-131 16,12-9-241-16</inkml:trace>
  <inkml:trace contextRef="#ctx0" brushRef="#br0" timeOffset="34031.7485">9981 4280 1510 0,'0'0'113'0,"0"0"-110"15,0 0-3 1,-82 66-6-16,49-20-7 0,-4 19-6 16,-5 19 18-16,3-5 1 15,5-10-1-15,10-10 0 16,6-15 1-16,-1-3 0 15,5 0-1-15,2-13-1 16,5-11 2-16,1-7 8 16,6-10 11-16,0 0 28 15,0-15 53-15,0-14-41 16,3-15-58-16,10-23 7 16,7-28-8-16,15-28-1 15,10-5-31-15,0 19-6 16,-5 32-8-16,-10 34 0 15,-6 17 46-15,6 1 15 0,0 5-9 16,1 8-4-16,-1 12-2 16,-6 0-9-16,1 18 2 15,-4 8 7-15,-6 3 0 16,-6 4-15-16,-5-1-27 16,-4-1-16-16,-7-1 6 15,-18-2 34-15,-4-4 18 16,-11-3-1-16,-2-2 1 15,-19-4-23-15,9-3-173 16,13-8-466-16</inkml:trace>
  <inkml:trace contextRef="#ctx0" brushRef="#br0" timeOffset="34531.7509">10188 4732 1347 0,'0'0'190'15,"0"0"-24"-15,0 0-4 16,0 0-68-16,0 0-66 16,0 0-19-16,88-66-9 15,-65 58 0-15,-4 2-2 16,-6 3 1-16,-2 2-5 15,-8 1 4-15,0 0-12 16,-3 0 6-16,3 0 7 0,0 7-9 16,0 3 9-16,-3 0-24 15,3 3-5-15,-3 1 0 16,0 2-11-16,-3 3-16 16,-12 2-22-16,-9 3 41 15,-4 1 20-15,-8 5 10 16,0 0 8-16,0-2 0 15,-1 0 0-15,6-4 0 16,8-5 0-16,10-7 12 16,7-5 8-16,6-3-10 15,0 0 28-15,19-1 19 0,11-1-4 16,9-1-17 0,9-1-15-16,4 0-11 0,0 0-4 15,0-7-6-15,-10 1-27 16,-6-1-54-16,0-2-97 15,-8 5-98-15,-7-5-470 0</inkml:trace>
  <inkml:trace contextRef="#ctx0" brushRef="#br0" timeOffset="34875.5095">11003 4445 1129 0,'0'0'664'0,"0"0"-604"16,0 0-51-16,0 0-9 15,0 0 1-15,97 0-1 16,-54 0 0-16,-1 0-39 0,1 0-69 16,2 0-63-16,-9 1-129 15,-14 2-504-15</inkml:trace>
  <inkml:trace contextRef="#ctx0" brushRef="#br0" timeOffset="35031.7948">10985 4679 55 0,'0'0'1000'0,"0"0"-882"16,0 0 21-16,0 0-28 15,94 7-50-15,-43-7-34 16,4 0-27-16,17-8-30 15,-14-4-201-15,-12 1-532 0</inkml:trace>
  <inkml:trace contextRef="#ctx0" brushRef="#br0" timeOffset="35422.4009">12468 3893 1362 0,'0'0'0'15,"-85"10"-126"-15,24 17 97 16,-11 14 29-16,-16 25 39 16,-9 33 35-16,-10 33-3 15,10 17-7-15,25-3-12 16,36-11 6-16,29-20-1 16,7-6 23-16,33-9 0 15,7-20-20-15,-1-22-31 16,-1-18-12-16,7-8-17 15,4-1-5-15,39-1-45 16,-7-5-124-16,-12-16-208 0</inkml:trace>
  <inkml:trace contextRef="#ctx0" brushRef="#br0" timeOffset="35734.9073">13075 3728 1729 0,'0'0'176'0,"0"0"-131"15,0 0 8 1,0 0-35-16,0 0-18 0,0 0-25 15,0 0-34-15,-43 48 41 16,17 4 18-16,0 13 0 16,-2 4 0-16,11-11 0 15,-3 6 0-15,10-7-39 16,4-6-88-16,6 0-69 16,3-12-68-16,15-15-313 0</inkml:trace>
  <inkml:trace contextRef="#ctx0" brushRef="#br0" timeOffset="36047.4006">13695 3865 1667 0,'0'0'194'15,"0"0"-148"-15,0 0-30 16,0 0-16-16,101-10-1 15,-76 10-6-15,-9 12-6 16,1 7-17-16,-14 5-65 16,-3 7-24-16,-9 3-1 15,-21 4-13-15,-10-1 88 16,-8-2 26-16,5-4 19 16,4-6 0-16,14-5 6 15,11-4 7-15,11-4 0 16,3 1-6-16,11-2 19 0,18-1-21 15,26 1-5-15,40-6-51 16,-15-4-262-16,1-1-373 16</inkml:trace>
  <inkml:trace contextRef="#ctx0" brushRef="#br0" timeOffset="36375.5329">14899 3834 1401 0,'0'0'208'15,"0"0"-150"-15,0 0 20 16,90-18-34-16,-73 18-28 16,-7 5-16-16,-7 13-19 0,-3 9-73 15,0 6 22-15,-19 5 6 16,-4 1 24-16,1-1 33 16,-1-4 6-16,9-7-8 15,8-6 0-15,6-5 8 16,0-2 1-16,19-2 35 15,14 4 40-15,3 4-37 16,6 2-20-16,-3 5-11 16,-3 4-7-16,-7 1 0 15,-17 1-10-15,-9 0 4 16,-6-4 3-16,-27-1-46 16,-15-3 22-16,-26-2 26 15,-35 0 0-15,12-7-59 0,6-5-244 16</inkml:trace>
  <inkml:trace contextRef="#ctx0" brushRef="#br0" timeOffset="36859.9235">12471 4627 1502 0,'0'0'211'0,"0"0"-166"0,0 0-45 15,0 0-24-15,0 0 15 16,0 0 9 0,-27 89 39-16,12-47-12 0,-1 5-19 15,2 3-2-15,1 1-6 16,7-1-41-16,6 7-116 16,0-11-32-16,9-13-214 0</inkml:trace>
  <inkml:trace contextRef="#ctx0" brushRef="#br0" timeOffset="37391.1745">13639 4649 1647 0,'0'0'213'0,"0"0"-145"15,0 0-52-15,0 0-16 16,97-6 0-16,-64 6 0 16,0 12-16-16,-11 2-44 15,-6 7-28-15,-8 0-22 0,-8 5-8 16,-12 1 25-16,-16 0 31 16,-5-1 49-16,-3-3 11 15,8-6 2-15,8-3-1 16,10-5 1-16,10-1 0 15,0 2 55-15,13 5-1 16,7 4 1-16,0 3-13 16,0 2-17-16,-5 0-12 15,-9 0-12-15,-6-2 12 16,-3-2 3-16,-23 0-15 16,-9-3-1-16,-4-1 0 0,-3-2-38 15,-7-4-62 1,16-3-113-16,11-5-389 0</inkml:trace>
  <inkml:trace contextRef="#ctx0" brushRef="#br0" timeOffset="37672.4209">14565 4889 1523 0,'0'0'197'15,"97"0"-146"-15,-42 0 9 16,1 3-21-16,-11 7-27 15,-16 4-12-15,-9 2-9 16,-14 5-42-16,-6 3-83 16,-21 5 25-16,-16 5 66 0,-16 1 17 15,-6 1 3-15,5-6 10 16,5-4 11-16,10-6 2 16,17-6 2-16,11-2 15 15,11-2-2-15,8-2 18 16,24-1-1-16,30 0-32 15,38-4-17-15,-12-3-178 16,0 0-398-16</inkml:trace>
  <inkml:trace contextRef="#ctx0" brushRef="#br0" timeOffset="37953.6808">15777 4030 591 0,'0'0'948'15,"0"0"-948"-15,0 0-45 16,80 51 38-16,-38 1 7 16,7 25 0-16,-5 31 20 15,-11 16 35-15,-22 6-5 16,-11-2-15-16,-38-8-8 15,-16-1-8-15,-13-12-19 16,0-22-26-16,13-23-63 16,12-21 3-16,-4 9-62 15,3-7-15-15,10-7-190 0</inkml:trace>
  <inkml:trace contextRef="#ctx0" brushRef="#br0" timeOffset="38125.5649">16190 5420 1386 0,'0'0'239'16,"0"0"-196"-16,0 0-32 15,0 0 41-15,-38 94-17 16,-4-64-19-16,-17 3-8 16,-3-4-8-16,-41 8-28 15,18-10-217-15,10-8-839 0</inkml:trace>
  <inkml:trace contextRef="#ctx0" brushRef="#br0" timeOffset="39188.0826">17311 4514 1277 0,'0'0'198'0,"0"0"-164"16,0 0-34-16,0 0-22 15,0 0 15-15,-52 95 7 16,26-31 5-16,-6 22 17 15,-1 16-8-15,3-7 1 0,12-21-14 16,4-25 5-16,10-19-6 16,1-1 0-16,3-6-16 15,0-1-43-15,0-12-105 16,0-10 23-16,13 0 75 16,4-22 8-16,3-24-188 15,3-29 76-15,6-33 170 16,6-17 58-16,4 4-1 15,0 25-31-15,-7 35 52 16,-5 23 148-16,2 13 5 16,0 1-67-16,9 3-26 15,3 4-44-15,0 8-43 16,-8 9-31-16,-7 0-12 0,-7 9-8 16,-6 8-3-1,-10 2 2-15,-3 4-58 0,-3 2-6 16,-24 1 22-16,-7 2 27 15,-12-1 15-15,1-6 0 16,-1-4-2-16,7-6 3 16,0-4-33-16,10-3-161 15,12-4-386-15</inkml:trace>
  <inkml:trace contextRef="#ctx0" brushRef="#br0" timeOffset="39594.3232">17672 4854 1139 0,'0'0'659'0,"0"0"-583"16,0 0 21-16,0 0-60 16,0 0-30-16,100-44-5 15,-71 43-2-15,0 1-8 16,-10 1-8-16,-8 13-45 15,-8 10-26-15,-3 3-36 16,-18 7-19-16,-9 3 78 16,-3-4 30-16,1 0 8 15,9-9 17-15,14-7-10 16,6-4 19-16,3-2 19 16,17 1 34-16,5 3 11 15,5 2-6-15,-4 0-23 0,0 1-6 16,-10-3-20-16,-9 2-2 15,-7-1 13-15,-1 0 2 16,-21-2-4-16,-14 1-5 16,-13-1-6-16,-2-3-7 15,-1-2-29-15,-1-6-101 16,12-3-42-16,14-16-207 16,15-4-536-16</inkml:trace>
  <inkml:trace contextRef="#ctx0" brushRef="#br0" timeOffset="39750.5948">18236 4662 218 0,'0'0'1361'0,"82"-27"-1235"15,-31 16-86-15,4-2-18 16,-6 6-21-16,-10 2-1 16,-10 5-138-16,-9 0-86 15,-11 1-327-15</inkml:trace>
  <inkml:trace contextRef="#ctx0" brushRef="#br0" timeOffset="39891.2239">18216 4875 804 0,'0'0'648'0,"0"0"-592"16,0 0-43-16,127-18-5 0,-39-2-8 15,25-7-34 1,-15 3-178-16,-18 2-178 0</inkml:trace>
  <inkml:trace contextRef="#ctx0" brushRef="#br0" timeOffset="40156.8786">19707 3914 1597 0,'0'0'223'16,"0"0"-201"-16,0 0-22 15,-104 4-7-15,48 26 5 16,-8 14-5-16,-15 22 6 16,-12 29 1-16,-2 33 0 15,11 12 10-15,30 1-1 0,30-8 9 16,22-15-5-16,9-1-7 16,21-9 17-16,4-21-1 15,1-21-10-15,-3-22-12 16,2-6-6-16,8 2-31 15,28 3-99-15,-7-7-178 16,-7-18-773-16</inkml:trace>
  <inkml:trace contextRef="#ctx0" brushRef="#br0" timeOffset="40438.0948">20398 3943 1495 0,'0'0'505'16,"0"0"-505"-16,0 0-12 16,0 0-13-16,0 0 4 15,0 0 14-15,-88 84 7 16,55-30-1-16,0 3-6 15,2 7 5-15,4 0-26 16,6 1-73-16,9 8-133 16,7-16-81-16,5-14-84 0</inkml:trace>
  <inkml:trace contextRef="#ctx0" brushRef="#br0" timeOffset="40734.9787">21138 4024 1728 0,'0'0'177'15,"0"0"-151"-15,0 0-18 16,108-19-8-16,-79 19-7 16,-6 1-18-16,-4 14-57 15,-10 5-84-15,-9 6 14 16,0 5 33-16,-26 2-14 15,-7 4 53-15,-5-2 46 0,5-2 34 16,7-8-1-16,14-5 2 16,11-6 35-16,1-4 59 15,19-2 4-15,15 0-9 16,24-1-65-16,25-2-25 16,23-3-122-16,-19-2-149 15,-12 0-363-15</inkml:trace>
  <inkml:trace contextRef="#ctx0" brushRef="#br0" timeOffset="41078.7243">22358 4006 1461 0,'0'0'181'0,"0"0"-124"0,0 0-8 16,110 8-2-16,-80 3-34 15,-4 4-12-15,-9 2-1 16,-8 1-13-16,-9 3-73 15,0 0-61-15,-18 2 27 16,-10 0 65-16,0-4 41 16,5-3 12-16,10-7-9 15,10-1 11-15,3-4 14 16,6-1 70-16,12-2-11 16,7 8-47-16,2 3-24 15,1 5-2-15,-2 6 0 16,-8 5-8-16,-8 2 0 0,-9 3 8 15,-1 0-14-15,-20-2-36 16,-13-3 10-16,-9-4 15 16,-21-1-26-16,11-5-163 15,12-8-385-15</inkml:trace>
  <inkml:trace contextRef="#ctx0" brushRef="#br0" timeOffset="41375.6156">23044 3981 1573 0,'0'0'178'0,"0"0"-177"0,0 0 2 15,87 79 4-15,-50-36 9 16,8 21-7-16,0 22 6 15,-4 24 8-15,-10 10 2 16,-17 1-5-16,-14-5-8 16,-9-12 1-16,-22 4-5 15,-9-24-2-15,-2-18-6 16,-23-6-1-16,-22-9-27 16,-23 1-4-16,-27-1-7 15,31-22-119-15,20-16-137 0</inkml:trace>
  <inkml:trace contextRef="#ctx0" brushRef="#br0" timeOffset="42766.2436">21106 4728 950 0,'0'0'237'16,"0"0"-173"-16,0 0 110 16,0 0 11-16,0 0-70 15,0 0-73-15,91-45-24 0,-56 38-10 16,1 4 3-16,-1 3-11 16,-7 0 1-16,-4 6-1 15,-6 10-1-15,-9 3-14 16,-6 4-4-16,-3 2-29 15,-3 4-29-15,-17 0-24 16,-8 1 43-16,-5-2 25 16,-1-3 17-16,-1-2 10 15,3-5-1-15,8-3 6 16,6-4 1-16,11-2 0 16,7 0-14-16,4 2 5 15,25 2 9-15,27 3 4 16,37 1-4-16,-9-5-198 0,-7-3-590 15</inkml:trace>
  <inkml:trace contextRef="#ctx0" brushRef="#br0" timeOffset="44110.0173">20063 4638 1303 0,'0'0'148'16,"0"0"-97"-16,0 0 4 15,91-52 6-15,-57 45-26 16,-2 7-13-16,-5 0-3 16,-3 1-8-16,-8 15-11 15,-12 5-10-15,-4 4-12 16,-10 6-75-16,-23 3-17 15,-12 1 32-15,-10 0 22 16,3-7 7-16,6-9 28 16,14-3 18-16,19-9 7 0,13-4 12 15,0-2 71-15,23 3-25 16,9 6-28-16,10 5-20 16,1 5 14-16,-2 6-14 15,-4 5 3-15,-12 1-1 16,-5 2-1-16,-13-3-4 15,-7-4 1-15,0-4 0 16,-23-3 17-16,-13-5 20 16,-19-1-17-16,-7-3-16 15,-2-2-12-15,-5-4-37 16,15-2-12-16,13-3-75 16,20 0-138-16,17 0-231 0</inkml:trace>
  <inkml:trace contextRef="#ctx0" brushRef="#br0" timeOffset="44406.9009">22555 4979 1267 0,'0'0'311'16,"0"0"-272"-16,0 0-30 0,0 0 33 15,0 0 24-15,-90 89-11 16,66-59-13-16,-1 1-17 16,4 1-7-16,5 2-12 15,1 2-6-15,6 2 0 16,-6 13-119-16,8-11-136 15,-4-7-411-15</inkml:trace>
  <inkml:trace contextRef="#ctx0" brushRef="#br0" timeOffset="45281.905">24089 5249 1196 0,'0'0'338'0,"0"0"-242"16,0 0-40-16,0 0-7 16,0 0-26-16,0 0-6 15,-33 48 21-15,4-17 0 16,-10 7-21-16,-10 6-17 0,-40 14-60 15,10-10-210-15,1-13-716 16</inkml:trace>
  <inkml:trace contextRef="#ctx0" brushRef="#br0" timeOffset="46500.6766">2275 5911 393 0,'0'0'108'0,"0"0"-108"16,0 0 0-16,18-83-43 16,-8 36 43-16,-1 8-216 15,-3 3 86-15</inkml:trace>
  <inkml:trace contextRef="#ctx0" brushRef="#br0" timeOffset="46610.0496">2321 5610 409 0,'0'0'110'16,"0"0"-110"-16,0 0-19 16,0 0-191-16</inkml:trace>
  <inkml:trace contextRef="#ctx0" brushRef="#br0" timeOffset="47031.9323">2321 5610 225 0,'-46'44'618'0,"46"-39"-459"16,-3 4-108-16,0 8-35 16,-3 10 50-16,-3 10 15 15,0 9 48-15,-4 6-43 16,4 2-12-16,-5 2-22 16,1 0-23-16,-1-3-17 15,-2 1-9-15,1-6-2 16,2-6 7-16,2-7-8 15,2-8 1-15,3-8-1 16,6-8 0-16,0-7 0 0,0-4 0 16,0 0 10-1,0-13 76-15,6-13-30 0,12-27-30 16,9-30-14 0,13-32-11-16,8-10 1 0,-2 19-1 15,-7 30 0-15,-8 34 0 16,-4 15-1-16,6 3 0 15,1 6 1-15,4 6-1 16,-7 12-6-16,-1 10 5 16,-3 18 0-16,-8 8-5 15,-4 3 3-15,-9 1-1 16,-6-1-4-16,0-2-5 16,-12-5 7-16,-13-2-4 15,-8-6 10-15,-6-5 0 0,-4-5 0 16,-2-7 0-1,-1-7-9-15,-8 0-103 0,11-9-70 16,10-3-339-16</inkml:trace>
  <inkml:trace contextRef="#ctx0" brushRef="#br0" timeOffset="47375.7028">2830 6186 411 0,'0'0'1051'0,"0"0"-965"16,-96 54-65-16,55-23-19 16,5 1-1-16,3 2 5 15,8 0 1-15,5-5 18 16,7-6 22-16,7-3-12 15,6-3 11-15,0-5-13 16,6-3-10-16,12-1-1 16,7-2-3-16,12-3-2 15,8-3 7-15,9 0-2 16,7-2-10-16,5-9-5 16,-2-4-7-16,-6-2-51 15,8-13-87-15,-14 7-130 16,-16 1-380-16</inkml:trace>
  <inkml:trace contextRef="#ctx0" brushRef="#br0" timeOffset="47594.4703">2863 6364 1279 0,'0'0'200'15,"0"0"-151"-15,0 0-24 16,0 0 7-16,-60 89 20 15,54-60 1-15,0 5-14 16,-1-1-10-16,2-4-17 0,1 1-5 16,1-4-7-1,1-6-56-15,2-7-50 16,5-6-66-16,8-5-101 0,5-2-112 16</inkml:trace>
  <inkml:trace contextRef="#ctx0" brushRef="#br0" timeOffset="47750.6992">3476 6111 1470 0,'0'0'186'0,"0"0"-135"16,88-45-51-16,-54 34-7 15,-4 1-191-15,-6 4-150 16,-15 3-603-16</inkml:trace>
  <inkml:trace contextRef="#ctx0" brushRef="#br0" timeOffset="47906.9501">3358 6331 1209 0,'0'0'250'16,"0"0"-157"-16,0 0-4 15,0 0-54-15,0 0-11 16,115 0-24-16,-60-7-5 15,-7 0-156-15,-12-3-433 0</inkml:trace>
  <inkml:trace contextRef="#ctx0" brushRef="#br0" timeOffset="49938.2282">4907 5527 1137 0,'0'0'165'0,"0"0"-82"16,0 0 88-16,0 0-50 16,0 0-48-16,0 0-54 15,-88 18-9-15,43 28-9 16,-13 29 0-16,-11 33 14 16,2 19 14-16,15 7 11 15,19-11-7-15,27-23-11 16,6-8-4-16,18-23 11 15,9-16-2-15,-2-10-19 0,8-9-8 16,6 5-13-16,7 1-15 16,36 5-53-16,-18-14-150 15,-7-13-130-15</inkml:trace>
  <inkml:trace contextRef="#ctx0" brushRef="#br0" timeOffset="50344.4844">5411 5520 1230 0,'0'0'199'16,"0"0"-49"-16,0 0 14 16,0 0-70-16,0 0-36 15,0 0-27-15,0 0-15 16,-24 30-15-16,5-2 7 15,-4 10-8-15,-2 5 1 0,1 4 0 16,-1 6 1 0,4-1-1-16,0 3-1 0,6-4-51 15,9-5-37 1,6 4-128-16,21-17-34 0,4-9-148 0</inkml:trace>
  <inkml:trace contextRef="#ctx0" brushRef="#br0" timeOffset="50703.8591">6605 5611 1676 0,'0'0'232'0,"0"0"-167"16,0 0-33-16,0 0-25 15,0 0-6-15,83 0-1 16,-40 0 2-16,5 6-2 16,-2 3 0-16,-7 2-23 15,-9 2-18-15,-12 1-17 16,-18 6-29-16,0 2-67 16,-27 8 34-16,-13 5 93 15,-8 3 21-15,2-1 6 16,4-3 0-16,12-6 39 15,11-5 17-15,13-5-32 16,6-3-18-16,3-2 51 0,22 3-15 16,14-5-42-16,43-5-7 15,-9-3-133-15,0-3-188 0</inkml:trace>
  <inkml:trace contextRef="#ctx0" brushRef="#br0" timeOffset="51047.6199">7764 5600 1174 0,'0'0'528'0,"0"0"-475"15,0 0-33-15,88-21-9 16,-60 20-3-16,-1 1-8 16,-6 3-9-16,-6 11 7 0,-3 4-59 15,-12 5-76-15,0 2 38 16,-9 3 28-16,-15-1 20 15,-7 2 35-15,1-7 9 16,10-5 7-16,4-6-1 16,13-5 1-16,3-3 15 15,6 1 11-15,12 2 0 16,7 2 13-16,5 6-24 16,1 2-8-16,-1 2-5 15,-4 2-1-15,-10 0 2 16,-10-1 3-16,-6 1-2 15,-9 1-4-15,-21 2 0 16,-6 0-16-16,-28 6-32 16,9-5-93-16,6-4-366 0</inkml:trace>
  <inkml:trace contextRef="#ctx0" brushRef="#br0" timeOffset="51391.5006">8477 5667 1646 0,'0'0'144'15,"0"0"-134"-15,0 0-10 0,73 99 0 16,-52-50 1-16,3 20 1 15,1 18 5-15,2 18-4 16,-6 4 29-16,-9-8-7 16,-12-10-3-16,-15-12 0 15,-22-2 0-15,-2-13-2 16,3-14-6-16,-4-7-8 16,1-6-6-16,-13 5-6 15,-23 10-25-15,-28 10-30 16,-21 2-141-16,17-16-86 15,16-16-436-15</inkml:trace>
  <inkml:trace contextRef="#ctx0" brushRef="#br0" timeOffset="52469.527">3316 6095 497 0,'0'0'153'16,"0"0"29"-16,0 0-48 15,0 0-5-15,0 0-38 0,0 0-59 16,0 0-19 0,39-18 13-16,-21 13-7 0,-6-1-6 15,3 0-3-15,0 1 6 16,-3-1 19-16,4 0-11 15,-1-1-6-15,3 5-1 16,-3-3-7-16,4 1 6 16,-1 1 0-16,3 1-9 15,0-1 1-15,1 0 2 16,4-1 3-16,-1 0-4 16,-1-1-1-16,1 0 0 15,-4 0-7-15,-3 0 0 0,-2 0 6 16,-5 1-6-1,-5 4 0-15,0-1 0 0,-6 1 0 16,0 0 0-16,4 0 0 16,-4 0 7-16,0 0-8 15,0 0-26-15,0 0-38 16,0 0-82-16,0 0-112 16,0-2-97-16</inkml:trace>
  <inkml:trace contextRef="#ctx0" brushRef="#br0" timeOffset="54344.5399">7661 6361 833 0,'0'0'525'0,"0"0"-464"16,0 0 83-16,0 0-23 15,0 0-70-15,0 0-16 16,0 0-10-16,82-64-6 16,-58 64-7-16,1 0-11 15,-1 0 1-15,-6 13 0 16,-3 3-1-16,-6 4-1 15,-6 1-34-15,-3 4-36 0,-12 0-46 16,-9 1 43-16,-4-2 35 16,5-6 24-16,7-5 13 15,4-6 0-15,9-3-5 16,0-1-10-16,9 6 16 16,13 2 46-16,8 4 26 15,6 5-33-15,-3 1-6 16,-2 3-12-16,-7-2-8 15,-8-2-6-15,-16 0 5 16,0 0 2-16,-22 3 24 16,-17-1-8-16,-16 2-16 15,-8 0-14-15,-4-4-35 16,-31 0-117-16,20-8-118 0,9-2-370 0</inkml:trace>
  <inkml:trace contextRef="#ctx0" brushRef="#br0" timeOffset="54891.4276">4995 6572 1483 0,'0'0'178'16,"0"0"-100"-16,0 0-2 16,0 0-45-16,86-67-22 15,-35 53-9-15,0 4 1 0,4 6 8 16,-6 4-9 0,-13 2 0-16,-5 11-8 0,-10 7 2 15,-12 4-26-15,-9 1-10 16,0 5-33-16,-24 3 32 15,-7 0 28-15,-8 4 14 16,-4-4 1-16,7-7 2 16,2-2 5-16,13-9 29 15,12-5-16-15,9-6-19 16,13-3-1-16,23 1 19 16,30-2 6-16,34-3-25 15,34-17-1-15,20-9-115 16,-33 6-113-16,-26-1-359 0</inkml:trace>
  <inkml:trace contextRef="#ctx0" brushRef="#br0" timeOffset="55063.3043">6539 6397 447 0,'0'0'1053'0,"0"0"-934"15,0 0-92-15,0 0-26 16,0 0 9-16,0 74 15 15,-3-33 0-15,-6 4-12 16,0 5-9-16,-6 20-4 16,3-13-180-16,-1-8-385 0</inkml:trace>
  <inkml:trace contextRef="#ctx0" brushRef="#br0" timeOffset="55860.1877">10063 6829 500 0,'0'0'311'0,"0"0"-215"16,0 0 45-16,0 0 39 15,0 0-9-15,0 0 7 16,-33 0-40-16,33 3-50 15,-3 7-58-15,-4 10-21 16,-7 10-3-16,-8 9 12 16,-8 8-5-16,-1 8-3 15,-5-4-7-15,3-2-3 16,0-4-10-16,-1-7-55 16,-2-8-130-16,9-11-113 0,8-10-330 15</inkml:trace>
  <inkml:trace contextRef="#ctx0" brushRef="#br0" timeOffset="56375.8242">10991 6251 1704 0,'0'0'222'0,"0"0"-200"16,0 0-22-16,0 0-26 16,0 0 2-16,0 0 24 15,-69 116 0-15,41-63 0 0,-2 8 0 16,4 1 1-16,3-3 5 16,4-4-5-16,8-5-1 15,2-14-48-15,3-6-35 16,6-11-82-16,0-9 15 15,0-10 5-15,0 0 134 16,0-20 11-16,0-15 13 16,6-22-12-16,0-28 56 15,12-28-24-15,6-4 2 16,16 6 9-16,5 26-23 16,-2 31 49-16,-7 18 66 15,-1 10-59-15,9 5-11 16,2 6-46-16,0 8-11 0,-4 7-9 15,-12 9-9-15,-12 17-1 16,-6 5 1-16,-12 4-24 16,0 3-10-16,-27 2-12 15,-9-4 31-15,-10-3 14 16,-2-5 10-16,-1-7-1 16,-3-4 1-16,7-4-12 15,-10 0-119-15,16-6-181 16,9-2-413-16</inkml:trace>
  <inkml:trace contextRef="#ctx0" brushRef="#br0" timeOffset="56672.6943">11373 6588 497 0,'0'0'782'16,"0"0"-694"-16,0 0-63 15,0 0-17-15,-97 83-2 16,88-60-4-16,9 0 44 16,3-1 63-16,16 2-19 15,11-1-30-15,-3 1-4 16,3-2-15-16,-9-1-22 16,-5-2-8-16,-13-2 2 15,-3 1-2-15,-13-1 0 0,-17 1 6 16,-12 1-17-1,-10-3-20-15,1-3-44 16,-1-4-109-16,-3-9-65 0,16-4-55 16,12-13-92-16</inkml:trace>
  <inkml:trace contextRef="#ctx0" brushRef="#br0" timeOffset="56813.3291">11289 6557 1003 0,'0'0'242'16,"0"0"-103"-16,130-51 45 15,-72 33-74-15,-4 5-46 16,0 1-41-16,-5 5-23 16,6 0-76-16,-16 1-149 15,-10 5-363-15</inkml:trace>
  <inkml:trace contextRef="#ctx0" brushRef="#br0" timeOffset="56985.2193">12065 6403 1068 0,'0'0'391'15,"0"0"-301"-15,0 0-39 16,97-24-34-16,-55 19-17 16,10-2-65-16,-7 6-150 15,-11-1-380-15</inkml:trace>
  <inkml:trace contextRef="#ctx0" brushRef="#br0" timeOffset="57157.0857">11983 6677 954 0,'0'0'663'0,"0"0"-577"16,0 0-7-16,0 0-40 15,85-1-12-15,-40-5-14 16,10-3-3-16,1 2-10 15,15-5-48-15,-16 1-173 16,-13-2-324-16</inkml:trace>
  <inkml:trace contextRef="#ctx0" brushRef="#br0" timeOffset="57516.4656">13646 5911 626 0,'0'0'1169'0,"0"0"-1112"15,0 0-57-15,0 0-20 16,-120 16-11-16,48 34 25 15,-22 38 6-15,-13 29-7 16,7 18 7-16,22 1 12 0,29-14-3 16,26-17 17-1,20-9 3-15,3-4 5 0,20-8 8 16,8-5-20-16,2-13-11 16,0-13-11-16,-6-14-11 15,3-6-30-15,25 8-30 16,-3-9-136-16,-1-3-134 0</inkml:trace>
  <inkml:trace contextRef="#ctx0" brushRef="#br0" timeOffset="57828.9766">14289 5860 1739 0,'0'0'163'16,"0"0"-131"-16,0 0-16 16,0 0-3-16,0 0-13 15,0 0-22-15,0 0-10 16,-17 55 26-16,-9 17 6 15,-9 27-1-15,2-4 1 0,4-18-1 16,16-22 0-16,7-17-22 16,6 4-46-16,0 11-131 15,9-8-38-15,8-14-341 16</inkml:trace>
  <inkml:trace contextRef="#ctx0" brushRef="#br0" timeOffset="58172.7174">15259 5970 1098 0,'0'0'846'0,"0"0"-763"16,0 0-55-1,0 0-27-15,111-21-1 0,-73 21 0 16,2 7-16-16,-5 7-27 15,-11 3-19-15,-9 3 2 16,-15 5-47-16,-6 3-52 16,-27 5 15-16,-16 1 99 15,-6 0 34-15,-3-4 11 16,10-7 1-16,12-5 22 16,13-3 15-16,16-4-9 15,4-1-20-15,3 0 21 16,15 4 8-16,15 0-26 15,13-3-12-15,41 5-69 16,-12-6-119-16,2-6-326 0</inkml:trace>
  <inkml:trace contextRef="#ctx0" brushRef="#br0" timeOffset="58547.7234">16662 5973 1644 0,'0'0'217'0,"0"0"-151"16,0 0-37-16,0 0-21 15,0 0-8-15,103 8 0 16,-80 4-1-16,0 2 0 16,-13 3-11-16,-4 1-4 15,-6 2-40-15,-4 1-31 0,-14-1-16 16,-3-2 49-1,9-7 40-15,2-1-1 0,7-4 14 16,3-2-28-16,0 0 29 16,6 2 9-16,8 4 16 15,5 6 7-15,0 2-15 16,1 0-7-16,-1 3-9 16,-9 1-1-16,-4-3-5 15,-6 1 5-15,0-2 7 16,-9 1 6-16,-17-2 9 15,-6 0-9-15,-41 2-13 16,12-2-70-16,-2-7-248 0</inkml:trace>
  <inkml:trace contextRef="#ctx0" brushRef="#br0" timeOffset="58953.9826">17706 5878 1614 0,'0'0'0'0,"0"0"-21"0,0 0-11 15,0 0 26-15,66 85 5 16,-38-21 1-16,5 26 1 16,3 25 34-16,0 10-3 15,-8 0 10-15,-10-10-7 16,-12-11-10-16,-6-3 1 16,0-7 9-16,-11-5-6 15,-10-3-8-15,-7-3-5 16,-12-4-4-16,-3-14 2 15,-29 1-2-15,-16-6 1 16,-15-7-10-16,-17 5-3 16,9-14-35-16,5-5-69 15,-3-12-87-15,33-7-53 16,11-13-526-16</inkml:trace>
  <inkml:trace contextRef="#ctx0" brushRef="#br0" timeOffset="60829.0121">13860 6822 1562 0,'0'0'221'16,"0"0"-165"-16,0 0-39 15,85-29-15-15,-43 23-1 16,1 5 0-16,-8 1-1 16,-3 0-1-16,-8 7-8 0,-12 7-5 15,-9 4-14-15,-3 6-13 16,-12 5-26-16,-18 4 7 16,-10 3 44-16,-5 1 16 15,-1-4 1-15,8-6 4 16,9-1-5-16,12-7 0 15,10-5 0-15,7 0-10 16,0-1 10-16,24 4 25 16,15-1-25-16,29-1-1 15,45-4-103-15,-8-4-141 16,1-5-396-16</inkml:trace>
  <inkml:trace contextRef="#ctx0" brushRef="#br0" timeOffset="61235.2912">15516 6849 1557 0,'0'0'245'16,"0"0"-187"-16,0 0-37 16,0 0-20-16,0 0 0 15,85 0-1-15,-63 10 0 16,-2 7-12-16,-8 2-49 15,-9 1-89-15,-3 3 29 16,-23 4-14-16,-11-2 51 16,-3-2 29-16,5-6 35 0,13-7 20 15,13-6 81 1,6-1 3-16,3-2-4 0,16 2-19 16,16 3-35-16,8 4-1 15,2 5 7-15,4 3-16 16,-7 5-16-16,-11 1 6 15,-7-1-5-15,-17 2 8 16,-7-1 1-16,-7 2 8 16,-28-3-12-16,-12 4 5 15,-11-3-11-15,-10-4 0 16,0-5 0-16,0-2-40 16,-7-6-67-16,13-3-62 15,21-4-317-15</inkml:trace>
  <inkml:trace contextRef="#ctx0" brushRef="#br0" timeOffset="61454.064">16577 6896 1582 0,'0'0'311'16,"0"0"-247"-16,0 0-58 15,0 0-5-15,-16 97 0 16,-3-36 14-16,-4 21-3 16,0-6-12-16,-6 16-22 15,12-26-134-15,8-25-429 0</inkml:trace>
  <inkml:trace contextRef="#ctx0" brushRef="#br0" timeOffset="62344.6645">18989 7093 844 0,'0'0'595'0,"0"0"-457"16,0 0 4-16,0 0-55 15,0 0-55-15,0 0-19 16,0-5-6-16,-6 16-7 15,-4 9-8-15,-6 8 8 16,-4 9 21-16,-7 7-20 16,-1 0-1-16,-4-1 0 15,4-5-69-15,13-3-125 16,5-12-72-16,10-10-314 0</inkml:trace>
  <inkml:trace contextRef="#ctx0" brushRef="#br0" timeOffset="62860.3071">20009 6432 1685 0,'0'0'223'0,"0"0"-179"16,0 0-8-16,0 0-15 15,0 0-21-15,0 0-22 0,0 0-24 16,-36 59 32 0,3 14 13-16,-5 1 1 0,5-1 0 15,7-11 0-15,7-15-22 16,3-1-24-16,3 1 8 16,4-12-3-16,6-11-94 15,3-11 11-15,0-10-11 16,1-3 83-16,13-10 52 15,-2-21 17-15,4-13-5 16,4-24 2-16,6-24 4 16,10-15-1-16,3 9-8 15,-3 23-8-15,-5 31 43 16,-1 20 97-16,9 3-17 16,3 3-57-16,7 3-25 15,0 11-26-15,-10 4-16 0,-10 3 0 16,-6 14-8-16,-13 7 0 15,-8 2-17-15,-2 7-13 16,-22-1-32-16,-17 4 15 16,-10-5 39-16,-6-3 10 15,-1-7 6-15,2-5 7 16,9-6-6-16,8-3-1 16,12-7-67-16,10 0-187 15,12-3-355-15</inkml:trace>
  <inkml:trace contextRef="#ctx0" brushRef="#br0" timeOffset="63188.4213">20622 6656 1510 0,'0'0'192'16,"-81"25"-147"-16,22 2-30 15,-3 8-8-15,4 11 0 16,10 4-7-16,12 3-8 16,20-1-5-16,16-1 13 15,3-5 19-15,26-3-9 16,12-8 5-16,8-7-1 16,0-11-5-16,-1-9 1 0,-9-8-4 15,-11-2-6 1,-10-15-7-16,-15-7-12 15,-3-6-50-15,-22 1-37 0,-11 2 27 16,-8 7 41-16,-3 10 9 16,-10 10-27-16,11 0-144 15,15 0-461-15</inkml:trace>
  <inkml:trace contextRef="#ctx0" brushRef="#br0" timeOffset="63375.9366">21200 6618 986 0,'0'0'792'0,"0"0"-709"16,106-41-74-16,-55 29-9 15,9 12-168-15,-11 0-104 16,-20 0-390-16</inkml:trace>
  <inkml:trace contextRef="#ctx0" brushRef="#br0" timeOffset="63532.1733">21132 6817 1440 0,'0'0'255'0,"0"0"-187"15,0 0-22-15,0 0-46 16,0 0 0-16,129 1-88 15,-70-1-216-15,-7 0-711 16</inkml:trace>
  <inkml:trace contextRef="#ctx0" brushRef="#br0" timeOffset="64235.3335">22895 6036 1005 0,'0'0'146'0,"0"0"1"16,0 0 48-16,0 0-96 0,0 0-72 16,0 0-27-16,-115 16-4 15,44 64 4-15,-20 39 48 16,-3 22 0-16,13 7-11 15,23-8-1-15,32-18-14 16,26-9 3-16,9-7-12 16,36-5 3-16,6-20 16 15,23-6-22-15,13-18-10 16,7-19-27-16,12-14-59 16,-32-20-147-16,-17-4-338 0</inkml:trace>
  <inkml:trace contextRef="#ctx0" brushRef="#br0" timeOffset="64516.6834">23757 5798 1743 0,'0'0'164'16,"0"0"-145"-16,0 0-19 16,0 0-23-16,0 0 5 15,-86 77 18-15,43-13-1 0,-9 21 0 16,10-2-1-16,6-8 1 16,10-7-23-16,16-21-62 15,4 7-96-15,9 12 29 16,16-16-50-16,10-16-154 0</inkml:trace>
  <inkml:trace contextRef="#ctx0" brushRef="#br0" timeOffset="64891.5699">25210 5911 1463 0,'0'0'543'16,"0"0"-505"-16,96-45-29 15,-54 36-9-15,-3 9-6 16,-2 0-25-16,-10 7-45 16,-5 13-24-16,-9 7-101 15,-13 5 61-15,-2 6 27 16,-26 2-3-16,-10 1 61 15,-4-1 46-15,2-7 9 16,3-6 18-16,14-7 5 16,8-5 6-16,12-6-10 15,3-4 8-15,12 2 27 16,17 0 28-16,26 3-28 16,30 0-54-16,32-3-16 0,18-4-46 15,8-3-77 1,-37-3-122-16,-22-8-125 0</inkml:trace>
  <inkml:trace contextRef="#ctx0" brushRef="#br0" timeOffset="65250.9787">26666 5897 776 0,'0'0'693'0,"0"0"-542"16,0 0-21-16,91-55-41 15,-56 49-35-15,1 5-28 16,1 1-18-16,0 0-7 15,-4 14-1-15,-9 4-1 16,-8 5-17-16,-11 1-19 0,-5 3-33 16,-22-1-45-16,-14 4 6 15,-8 0 85-15,1-5 17 16,9-7 7-16,13-6 0 16,11-5 0-16,10-3 2 15,0 0 30-15,0 5 4 16,13 5 8-16,2 5 15 15,4 8-26-15,1 2-16 16,-1 0-10-16,-3-2-7 16,-7-1 0-16,-6-6 0 15,-3 0-4-15,-7 0 4 16,-17 0 10-16,-10 0 2 16,-8-4-12-16,-4-2-16 0,-9-1-143 15,14-4-153-15,13-6-491 16</inkml:trace>
  <inkml:trace contextRef="#ctx0" brushRef="#br0" timeOffset="65594.7121">27481 5814 1058 0,'0'0'777'0,"0"0"-692"16,0 0-85-16,0 0-4 0,0 0-8 15,42 93 12-15,-23-4 0 16,-2 31 0-16,-8 15 20 16,-9 5-7-16,-3-9 5 15,-21-3 3-15,-7 1 2 16,-10 1 7-16,-8-5-5 15,-6-9-19-15,1-20-5 16,5-27 5-16,8-21-4 16,-4-11 3-16,-20 3-5 15,-27 9-45-15,-34-9-45 16,20-13-121-16,17-18-381 0</inkml:trace>
  <inkml:trace contextRef="#ctx0" brushRef="#br0" timeOffset="66985.3434">23486 6749 117 0,'0'0'1473'0,"0"0"-1301"16,0 0-54-16,0 0-56 16,77-38-45-16,-36 37-8 15,5 1 3-15,-6 0-12 16,-5 14-6-16,-12 1 0 15,-10 5-10-15,-13 3-33 0,0-2-20 16,-25 5-18 0,-11-2 28-16,-5-1 45 0,3-4 6 15,10-7 8-15,15-4 0 16,13-5 0-16,0 6-3 16,18 1 3-16,13 7 45 15,11 3-2-15,-4 5-24 16,0-1-18-16,-8 0 9 15,-10-3-9-15,-12-5-1 16,-8 0-1-16,-5-3 1 16,-20 0 0-16,-14-2 18 15,-10 1-4-15,-7-4-12 0,-6-2 2 16,1-1-4 0,-14-1-52-16,16-1-154 0,15-3-300 15</inkml:trace>
  <inkml:trace contextRef="#ctx0" brushRef="#br0" timeOffset="68266.6124">25563 6869 1360 0,'0'0'157'16,"0"0"-157"-16,0 0 0 15,-42 85 14-15,18-44 37 16,0 7 0-16,2 1-22 16,4 3-17-16,3 0-6 15,3-2-6-15,3-4 0 16,-1 5-126-16,2-13-42 15,5-11-219-15</inkml:trace>
  <inkml:trace contextRef="#ctx0" brushRef="#br0" timeOffset="68641.6227">26663 7024 149 0,'0'0'1641'15,"0"0"-1495"-15,123-32-110 16,-67 28-29-16,-3 4-7 16,-9 0 0-16,-9 7-12 15,-13 12-24-15,-13 1-39 16,-9 10-44-16,-7 2 35 0,-25 5-14 15,-9 0 63-15,-4-1 33 16,0-3 2-16,9-8 2 16,11-7-1-16,13-5 35 15,9-3 4-15,3-3 6 16,9 2 52-16,18 1-6 16,10 1-38-16,14 1-26 15,5 1-28-15,21-2-70 16,-15-5-200-16,-9-6-528 0</inkml:trace>
  <inkml:trace contextRef="#ctx0" brushRef="#br0" timeOffset="72001.0561">1396 8283 147 0,'0'0'614'0,"0"0"-534"15,-89 0-58-15,53 0 49 16,9 0-2-16,3 0-14 16,3 0 6-16,2 0 13 15,8 0 33-15,2 0-14 16,2 0 7-16,7 0 9 16,0 0-35-16,0 0-7 15,7 0-4-15,13 0-26 16,14 3-12-16,33 11-6 15,42 4 4-15,37 5-2 16,17 1-8-16,4-3-4 0,-9-6-1 16,-19-5-2-16,-2-4-5 15,-7-3 0-15,-9-3-1 16,-12 0-9-16,-24 0-38 16,-21 0-33-16,-6-3-91 15,-25-3-47-15,-9 2-282 0</inkml:trace>
  <inkml:trace contextRef="#ctx0" brushRef="#br0" timeOffset="72219.8087">2693 8081 1438 0,'0'0'118'0,"0"0"-118"15,0 0-18-15,0 0 10 16,95 58-6-16,-64-20 14 15,-5 5 1-15,-1 2 6 16,-10 1-6-16,-9 1-1 16,-6-4-25-16,-16 3-75 15,-20-5 32-15,-39 8-3 16,8-7-36-16,4-9-180 0</inkml:trace>
  <inkml:trace contextRef="#ctx0" brushRef="#br0" timeOffset="72579.1759">4332 8095 474 0,'0'0'1403'0,"0"0"-1275"16,0 0-86-16,0 0-42 15,0 0-7-15,0 0-47 16,0 0 39-16,-61 92 15 16,37-33 35-16,-1 8 1 0,1 2-1 15,3-10-20-15,2 6-9 16,-2-4-4-16,6-5 0 15,0-7-1-15,3-3-1 16,3-10-53-16,2-9-48 16,7-7-75-16,0-16-128 15,0-4-317-15,10-4-88 0</inkml:trace>
  <inkml:trace contextRef="#ctx0" brushRef="#br0" timeOffset="72910.4964">4256 8500 1333 0,'0'0'176'16,"0"0"-133"-16,91-29-24 16,-40 15-18-16,4-5 0 0,-1 2 4 15,1-4-4-15,-6-1 0 16,-10-4 7-16,-6-1-8 16,-9 1 7-16,-12-7 3 15,-6-2-8-15,-6-3-2 16,0 2-15-16,-9 8 15 15,-5 9 34-15,1 7 12 16,1 12-24-16,-1 0-22 16,-4 16-13-16,-5 15 2 0,2 10 11 15,-2 9 11-15,4 7 5 16,0 2 29-16,3 0-12 16,0-2-8-16,2-2-10 15,7-4-15-15,3-5 0 16,3-5-83-16,15-4-126 15,12-13-172-15,4-10-598 0</inkml:trace>
  <inkml:trace contextRef="#ctx0" brushRef="#br0" timeOffset="73363.5884">4926 8575 1023 0,'0'0'567'0,"0"0"-561"16,0 0 49-16,0 0-20 15,91-11 24-15,-55 1-14 16,0-1-20-16,-3-5-5 16,-8 3 4-16,-3-1-7 15,-11-1 8-15,-5-2 3 16,-6 3-10-16,-3 1-4 16,-17 3-14-16,-8 10 0 15,-12 0-16-15,-2 23 7 16,-7 9 7-16,4 9 0 15,9 4-7-15,14-1 9 16,13-7-2-16,9-4-4 16,7-7 6-16,17-6 0 15,9-5 9-15,9-11 7 0,4-4 0 16,9 0-15-16,2-19 7 16,-2-8-7-16,2-8-1 15,-2-9 0-15,-3-1 0 16,-7-2-17-16,-6 6-4 15,-6 13 15-15,-11 11 6 16,-10 16-6-16,0 1-12 16,-6 17 7-16,0 9-4 15,-6 7 5-15,3 5 9 16,-3 0 1-16,0 2-1 0,7 6-79 16,-1-9-157-1,6-10-327-15</inkml:trace>
  <inkml:trace contextRef="#ctx0" brushRef="#br0" timeOffset="73660.4744">6024 8557 1438 0,'0'0'135'16,"0"0"-81"-16,0 0-7 15,94-3-9-15,-61-4-9 16,-5 0 3-16,-2-3-10 15,-7-4 1-15,-4-2 1 0,-12-1-1 16,-3 1 6 0,-7 0-10-16,-16 3-19 0,-10 10-2 15,-8 3-9-15,-6 12 4 16,-5 16-2-16,4 11 8 16,-1 7 1-16,15 0 1 15,13-2-1-15,18-5 32 16,6-6-1-16,33-6-17 15,40-5-14-15,-9-5-20 16,0-14-233-16</inkml:trace>
  <inkml:trace contextRef="#ctx0" brushRef="#br0" timeOffset="74398.2061">7919 8351 1482 0,'0'0'208'16,"0"0"-141"-16,0 0-25 15,0 0-27-15,-124-9-14 16,69 36-1-16,1 5 1 16,2 12 15-16,6 4-1 15,10 2 8-15,11-1-8 16,17-5-2-16,8-1 15 15,8-7 6-15,20-9-12 0,12-8-7 16,2-5 1-16,7-11-2 16,-1-3 2-16,-5-10-3 15,-4-9-2-15,-9-11-1 16,-9-8 5-16,-5-7-15 16,-8-9-20-16,-8-4-25 15,0 1-44-15,0 1 9 16,-8 13-18-16,-8 16 0 15,1 11-65-15,4 13-397 0</inkml:trace>
  <inkml:trace contextRef="#ctx0" brushRef="#br0" timeOffset="74710.6094">9050 8129 1257 0,'0'0'401'16,"0"0"-290"-16,0 0-75 16,-121-28-24-16,36 52-12 15,4 14 0-15,-14 25 1 16,1 24 19-16,21 0 4 0,4 9 6 15,23-20 13-15,25-22-18 16,14-12-6-16,7-4-12 16,0 5 5-16,22 3-12 15,14 2-12-15,28-7-52 16,45-12-74-16,-15-16-140 16,0-10-499-16</inkml:trace>
  <inkml:trace contextRef="#ctx0" brushRef="#br0" timeOffset="75069.9537">9445 8259 1430 0,'0'0'174'0,"-94"51"-139"16,36-9-33-16,-6 13-2 15,10 5-6-15,12 0-5 16,17-1 11-16,15-3 80 15,10-9-19-15,7-4-27 16,14-7-20-16,3-6-3 16,4-7 5-16,-1-8-10 15,3-9 1-15,1-6 2 16,-4-4-1-16,-6-16 4 16,3-10-12-16,-5-11 0 15,-2-7-41-15,5-5 3 16,-4 0 13-16,3 11 25 15,-2 8 9-15,2 14 43 16,-3 13-34-16,9 5-18 16,-2 2-6-16,17 9-57 0,-6 7-157 15,-6-2-281-15</inkml:trace>
  <inkml:trace contextRef="#ctx0" brushRef="#br0" timeOffset="75273.0793">9405 8675 801 0,'0'0'667'0,"0"0"-620"16,0 0 12-16,-6 76 33 0,6-40-6 16,0-2-33-1,15 1-24-15,0-4-17 0,1-1-12 16,1-7-2-16,14-3-121 15,-7-7-166-15,1-10-378 0</inkml:trace>
  <inkml:trace contextRef="#ctx0" brushRef="#br0" timeOffset="75523.0843">10121 8207 1667 0,'0'0'181'0,"0"0"-133"16,97 36-41-16,-58 1-7 16,-6 8 0-16,-8 9 10 15,-9 1-1-15,-8 1 0 16,-8 5 4-16,-27-2-8 16,-16 1-5-16,-8-5-49 15,-4-6-55-15,6-12-24 16,4-8 22-16,15-12-57 15,14-11-391-15</inkml:trace>
  <inkml:trace contextRef="#ctx0" brushRef="#br0" timeOffset="75711.409">10709 8437 1756 0,'0'0'214'0,"0"0"-146"16,119-16-40-16,-68 16-25 16,1 0-3-16,-1 0-18 15,-13 0-78-15,-6 13-125 16,-14-3-160-16,-9-3-594 0</inkml:trace>
  <inkml:trace contextRef="#ctx0" brushRef="#br0" timeOffset="75867.6171">10633 8656 712 0,'0'0'720'16,"0"0"-550"-16,0 0-20 15,0 0-80-15,118 4-29 16,-60-4-25-16,3 0-16 16,18 0-6-16,-19 0-151 15,-14-4-351-15</inkml:trace>
  <inkml:trace contextRef="#ctx0" brushRef="#br0" timeOffset="76323.2677">12322 8279 861 0,'0'0'889'0,"0"0"-858"15,-133-23-31-15,64 23-1 16,-8 20 1-16,2 14 1 16,2 11 0-16,6 8 17 0,9 7 2 15,4 2 15-15,17 1-2 16,7 0-6-16,15-3-3 15,12-2 11-15,3-6 3 16,24-4-12-16,13-8-5 16,8-4-1-16,10-10-5 15,4-5-5-15,3-12 4 16,-1-8-1-16,-3-1-4 16,-13-8-8-16,-9-15 11 15,-12-4-3-15,-11-3-9 16,-13-2-31-16,-7 2 20 15,-26 9 11-15,-12 6 0 16,-10 5-6-16,-11 10-3 16,2 0-1-16,3 10-51 15,2 20-78-15,21-4-105 0,14-3-239 16</inkml:trace>
  <inkml:trace contextRef="#ctx0" brushRef="#br0" timeOffset="76510.7677">12905 9161 1164 0,'0'0'720'16,"0"0"-639"-16,0 0-58 15,0 0-23-15,0 0-186 16,0 0-387-16,0 0-454 0</inkml:trace>
  <inkml:trace contextRef="#ctx0" brushRef="#br0" timeOffset="78073.2983">2885 9250 1121 0,'0'0'255'15,"0"0"-85"-15,0 0-1 16,0 0-82-16,0 0-44 16,0 0-21-16,3 19-22 15,-3 8 0-15,-15 27 13 16,-10 28 31-16,-11 26-12 15,-6 9-15-15,-1-5-7 16,1-13-1-16,11-23-9 16,13-20-42-16,6-16-52 15,6-4-141-15,3-10-54 16,3-9-311-16</inkml:trace>
  <inkml:trace contextRef="#ctx0" brushRef="#br0" timeOffset="78385.8377">2745 9263 1141 0,'0'0'513'15,"0"0"-443"-15,88-102-13 16,-36 72-22-16,2 14-25 16,-2 16-10-16,0 6-9 15,-10 27 1-15,1 24 6 16,-17 31-2-16,-16 22-37 15,-10-4-4-15,-10-20 1 16,-10-30-6-16,-5-23 31 16,-5 5 19-16,-9-1 43 0,-10-1 27 15,-6-9 2 1,-6-3-21-16,1-8-26 0,-4-6-12 16,10-7-4-16,3-3-9 15,11 0-85-15,13-7-179 16,14-2-458-16</inkml:trace>
  <inkml:trace contextRef="#ctx0" brushRef="#br0" timeOffset="78588.9344">3576 9719 1618 0,'0'0'199'0,"0"0"-151"15,0 0-14-15,0 0-33 0,-52 103 23 16,22-60-5-16,3 3-13 16,-3 1-6-16,3-5-19 15,8-2-45-15,7-6-104 16,6-13-100-16,6-11-220 0</inkml:trace>
  <inkml:trace contextRef="#ctx0" brushRef="#br0" timeOffset="78745.1743">3625 9360 1480 0,'0'0'314'0,"0"0"-221"0,0 0-93 16,0 0-5-16,0 0-239 16,0 86 51-16,-3-38-218 15,-1-4-301-15</inkml:trace>
  <inkml:trace contextRef="#ctx0" brushRef="#br0" timeOffset="78995.1845">3819 9673 1071 0,'0'0'322'16,"0"0"-248"-16,0 0-29 16,0 0 7-16,22 99-14 15,-20-56-13-15,-2 7-12 16,0-4-12-16,0 0 5 0,0-10 3 15,0-9-9-15,3-10 1 16,6-7 1-16,4-10 59 16,7 0 41-16,5-17 7 15,8-10-32-15,6-9-45 16,4-7-32-16,-3-6-8 16,17-15-100-16,-12 12-181 15,-5 5-340-15</inkml:trace>
  <inkml:trace contextRef="#ctx0" brushRef="#br0" timeOffset="79213.9518">4332 9680 1575 0,'0'0'203'15,"0"0"-143"-15,0 0-43 16,0 0-11-16,11 72 9 15,-10-38 2-15,-1 5-8 16,0 4 6-16,0-4-15 16,0 1-7-16,0-6-69 15,0-8-152-15,0-7-109 16,8-12-589-16</inkml:trace>
  <inkml:trace contextRef="#ctx0" brushRef="#br0" timeOffset="79354.575">4462 9422 1558 0,'0'0'373'15,"0"0"-276"-15,0 0-97 16,0 0-64-16,0 0-123 16,-16 89-91-16,16-47-254 0</inkml:trace>
  <inkml:trace contextRef="#ctx0" brushRef="#br0" timeOffset="79713.9381">4971 9607 1588 0,'0'0'283'16,"0"0"-173"-16,0 0-6 0,0 0-72 15,0 0-32-15,-103 49-25 16,58-16 1-16,2 0 8 16,13 1 1-16,12-4-5 15,11-4-17-15,7-4 8 16,10-4 29-16,11-2 0 16,3 1 16-16,3-2-2 15,-2-1-13-15,-7 3 0 16,-6-1 1-16,-6-2 5 15,-6 4-1-15,0-1-6 16,-19 3 0-16,-14-3-1 16,-6 3 1-16,-9-4-11 0,-4 0-33 15,-11-9-67-15,11-6-173 16,18-1-454-16</inkml:trace>
  <inkml:trace contextRef="#ctx0" brushRef="#br0" timeOffset="80073.3277">5244 9621 1652 0,'0'0'219'0,"0"0"-162"16,0 0-33-16,0 0-16 15,0 0-8-15,-84 82 1 0,56-47 0 16,1-1-1-1,5 0 0-15,4 1-1 0,12-1-11 16,6-5 12-16,3 1 27 16,21-4-1-16,4-8-10 15,11-6 3-15,4-6-18 16,2-6 5-16,1 0-5 16,-10-10-1-16,-5-8-1 15,-14-3 1-15,-4-6 8 16,-13-6-8-16,0-6-19 15,-19-3-20-15,-11-5-2 16,-3 6 1-16,-1 3 1 0,1 11-20 16,-6 14-69-1,11 9-141-15,7 4-350 0</inkml:trace>
  <inkml:trace contextRef="#ctx0" brushRef="#br0" timeOffset="80385.8229">5544 9907 1307 0,'0'0'206'0,"0"0"71"16,0 0-75-16,0 0-39 15,0 0-73-15,58-104-64 16,-16 57-7-16,10 1-10 0,3 3-3 15,0 7-5 1,-10 12 0-16,-12 8-1 0,-5 8-1 16,-14 6-5-16,-4 2-12 15,-4 12-4-15,-6 13 1 16,0 10 6-16,-6 12-13 16,-13 5-28-16,-5 2-28 15,6-5-46-15,12-3-115 16,6-9-75-16,0-15-293 0</inkml:trace>
  <inkml:trace contextRef="#ctx0" brushRef="#br0" timeOffset="80667.0884">6345 9591 1614 0,'0'0'131'16,"0"0"-111"-16,-82 23-20 15,48-1-7-15,4 5-17 16,16 0-7-16,11 0-59 16,3-2 79-16,20 2 11 15,13 0 35-15,2-2 22 16,-2-1-22-16,-3 2-13 16,-6-5-20-16,-9-2 8 15,-12-2 1-15,-3 2 0 0,-11-2 2 16,-14 0-1-1,-11-1-4-15,-7 0-8 0,-27 1-62 16,7-7-136-16,11-3-445 16</inkml:trace>
  <inkml:trace contextRef="#ctx0" brushRef="#br0" timeOffset="81073.338">7461 9677 808 0,'0'0'1115'0,"0"0"-1055"15,0 0-57-15,-133-1-3 16,72 24 0-16,0 6 0 15,4 8-1-15,12 1 1 16,11 0 8-16,16-1 9 16,12-8 14-16,6-2 11 15,9-3-20-15,21-8-8 16,6-1 3-16,7-8-6 16,-1-6-11-16,3-1 8 15,-4-7-8-15,-8-9 0 16,-6-8 3-16,-12-9-3 15,-9-6-24-15,-6-7-41 0,0 0-30 16,-12 2 14-16,-3 9 10 16,-9 5-90-16,5 10-101 15,5 9-639-15</inkml:trace>
  <inkml:trace contextRef="#ctx0" brushRef="#br0" timeOffset="81370.2181">8122 9451 1520 0,'0'0'220'0,"0"0"-109"16,0 0-57-1,-88 2-38-15,49 19-10 0,-4 9-5 16,7 4 10-16,3 5 22 15,8 8 32-15,4 2 0 16,6 6-5-16,3-1-14 16,2-1-25-16,5-1-14 15,-1-1 5-15,-3-6-12 16,-1-1-7-16,-2-4-52 16,-6-5-43-16,0-8-82 15,-9-10-152-15,5-7-297 16,5-10 83-16</inkml:trace>
  <inkml:trace contextRef="#ctx0" brushRef="#br0" timeOffset="81526.4993">7659 9828 1500 0,'0'0'208'16,"0"0"-50"-16,130-35-86 16,-64 24-50-16,1 2-22 15,-4 2-12-15,11-3-80 16,-16 3-230-16,-16 0-782 0</inkml:trace>
  <inkml:trace contextRef="#ctx0" brushRef="#br0" timeOffset="82534.2924">9854 9515 1324 0,'0'0'223'0,"0"0"-82"16,0 0-11-16,0 0-68 16,0 0-43-16,-97 13-18 15,45 10-1-15,-3 10 1 16,-11 23 11-16,-1 23 1 16,4 20 3-16,23-3 3 0,19-21 2 15,21-27-8-15,12-18 11 16,21-1-15-16,10 0-7 15,9-1 10 1,2-13-4-16,-1-5 1 0,-3-7-3 16,-13-3-6-16,-7-9 0 15,-12-10 0-15,-9-8 0 16,-9-3-11-16,-8-2-28 16,-14 1-18-16,-8 5 25 15,-9 9 23-15,-2 14-6 16,-1 3-27-16,-15 23-115 15,11 3-71-15,15-2-276 0</inkml:trace>
  <inkml:trace contextRef="#ctx0" brushRef="#br0" timeOffset="83440.5593">11964 9765 1702 0,'0'0'155'15,"0"0"-149"-15,-90-23-5 16,32 23-1-16,-8 4 0 0,-5 22 0 15,-1 8 18-15,2 8 5 16,7 2-5-16,11 2 4 16,13-3 1-16,17-5 4 15,16-7 19-15,6-5-15 16,9-7-10-16,20-5-10 16,9-7 0-16,11-7-4 15,2 0 11-15,6-3-11 16,-5-15 1-16,0-8-6 15,-7 0 4-15,-9-7-6 16,-8 6-20-16,-10 5 9 16,-9 9 10-16,-6 9-7 0,-3 4-10 15,-3 0-37-15,-9 14 2 16,-6 7 31-16,-1 6 20 16,0 0-16-16,9 0 1 15,6-5-7-15,4-5 4 16,11-4 10-16,18-6-8 15,7-3 17-15,6-4 1 16,10-1 1-16,3-15-1 16,-4-7 1-16,1-7 6 15,-6-4-7-15,-7-9 0 16,-3-2-18-16,-7 1 17 16,-3 8-9-16,-13 3 10 15,1 14 51-15,-11 6 13 0,-3 9-12 16,0 4-25-1,0 0-27-15,0 0-9 0,0 7-11 16,-6 12 10-16,-5 5 9 16,4 6 1-16,-2 2-1 15,-1 4 0-15,7-5 1 16,0 1 0-16,3-6-1 16,0-5 0-16,9-4 0 15,7-5 1-15,2-2-1 16,6-7-7-16,6-3 7 15,4 0-9-15,6-13 2 16,2-9 2-16,4-9-24 16,-4-11-25-16,0-2-62 15,-2-1 2-15,-10 8 106 16,-6 11 9-16,-11 10 110 0,-5 9-20 16,-8 4-27-16,0 3-41 15,0 0-22-15,0 0-14 16,0 7-46-16,-4 4 14 15,0 0-22-15,1 6 3 16,1-1-19-16,2-3 7 16,0-1-93-16,0-3-208 15,0-7-489-15</inkml:trace>
  <inkml:trace contextRef="#ctx0" brushRef="#br0" timeOffset="83924.9391">12750 9783 1111 0,'0'0'197'0,"0"0"-116"16,0 0 58-16,0 0-28 15,0 0-46-15,0 0 8 16,0 0-2-16,36 3-1 16,-20-3-14-16,5-1-18 15,0-5-11-15,-2-4 1 0,-2 3-4 16,-7-3 15 0,-4-3 0-16,-3 2-13 0,-3-5-6 15,-3 3-2-15,-13-6-18 16,-8 2-6-16,-8 4-8 15,-3 2 6-15,-1 5 1 16,-3 6-1-16,0 0 7 16,2 10-8-16,6 14 0 15,4 8 0-15,9 4 9 16,12 5 0-16,6 7 30 16,3-1-12-16,23-1 2 15,12-2-9-15,7-5-1 16,7-3-10-16,6-8-4 15,2-7-41-15,22-10-36 16,-18-5-74-16,-10-6-202 0</inkml:trace>
  <inkml:trace contextRef="#ctx0" brushRef="#br0" timeOffset="84768.6955">15091 9607 1460 0,'0'0'240'15,"0"0"-145"-15,0 0 29 16,0 0-68-16,0 0-46 15,0 0-10-15,-11 4-1 16,-1 16 1-16,-1 5 0 16,-10 12 31-16,0 6 0 0,-2 10-20 15,2 2-3-15,-3 1 1 16,9-2-2-16,-2-1-2 16,6-4-5-1,9-9-45-15,4-1-74 0,4-9-88 16,19-7-109-16,3-9-297 0</inkml:trace>
  <inkml:trace contextRef="#ctx0" brushRef="#br0" timeOffset="84987.4554">15643 10026 808 0,'0'0'748'16,"0"0"-748"-16,0 0 0 15,0 0 14-15,-76 83 29 16,38-48-4-16,1 2-20 16,-1 1-13-16,9-3-6 15,2-2-3-15,11-6-93 16,16-8-51-16,0-9-120 16,0-6-218-16</inkml:trace>
  <inkml:trace contextRef="#ctx0" brushRef="#br0" timeOffset="85318.6226">16178 9693 916 0,'0'0'847'16,"0"0"-749"-16,0 0-3 15,94-62-39-15,-62 57-39 16,-6 5-17-16,-3 0-1 15,-6 10-12-15,-4 10 1 16,-10 7-36-16,-3 5-9 16,-13 8-19-16,-19 1-6 15,-11 4-14-15,-5-3 33 16,-1-5 38-16,10-9 14 16,6-7 10-16,14-9 1 15,9-4 12-15,9-7-11 0,1-1 18 16,8 0 29-16,12 0 9 15,15 0-16-15,10 3-16 16,7 0-25-16,30 0-25 16,-17-2-191-16,-5-1-436 0</inkml:trace>
  <inkml:trace contextRef="#ctx0" brushRef="#br0" timeOffset="85537.3228">16990 9997 1612 0,'0'0'292'16,"0"0"-220"-16,0 0-46 16,0 0-25-16,0 0 0 15,0 0 13-15,-69 89 10 16,44-53-9-16,-2-2-9 16,2 2-5-16,2 1-1 15,4-5-33-15,2-2-90 16,13-7-93-16,4-9-79 15,33-14 24-15,6-2 5 0,4-13-494 16</inkml:trace>
  <inkml:trace contextRef="#ctx0" brushRef="#br0" timeOffset="85901.1842">17525 9729 1407 0,'0'0'289'0,"0"0"-121"16,121-26-23-16,-76 23-48 15,-3 3-62-15,-14 0-27 16,-8 12-8-16,-10 8-6 16,-10 3-27-16,0 1-12 15,-25 8-6-15,-14 1 13 16,-10-2 23-16,0-2 0 16,10-6 3-16,15-9 10 15,13-8 2-15,11-3 0 0,0-3 14 16,14 1 10-1,10 6-23 1,4 3 4-16,5 5-5 16,0 5-6-16,-7 4 6 15,-3 2-1-15,-14 3-7 16,-9 1-1-16,0-3 8 16,-25 2-11-16,-14-5-20 0,-13-1 13 15,-3-3 10 1,-1-4-17-16,5-3-62 0,9-9-100 15,13-2-125-15,15-2-854 0</inkml:trace>
  <inkml:trace contextRef="#ctx0" brushRef="#br0" timeOffset="86104.3419">18250 10162 1104 0,'0'0'721'15,"0"0"-649"-15,0 0-66 0,0 0 5 16,0 0 6-16,-111 87-7 16,66-56-9-16,2 0-1 15,4-2-32-15,7-2-56 16,18 2-138-16,8-10-101 16,6-9-190-16</inkml:trace>
  <inkml:trace contextRef="#ctx0" brushRef="#br0" timeOffset="86573.0984">19304 9722 1510 0,'0'0'167'0,"0"0"-91"16,0 0-7-16,0 0-44 16,0 0-11-16,-81-45-14 15,39 45 0-15,-8 6 0 16,-5 17 0-16,1 9 6 16,-1 6 16-16,6 8-3 15,7 4-6-15,12-1 17 16,11 1 3-16,6-4-2 15,13-3 4-15,0-4-22 16,16-3-4-16,10-7-2 16,7-5-5-16,9-7-1 0,3-7 1 15,-2-7 4-15,-1-3-5 16,-7-6 7-16,-6-14 3 16,-10-7-11-16,-8-3-20 15,-11-6-33-15,0 6 15 16,-26 8 32-16,-7 8-3 15,-9 11 1-15,-4 3 2 16,-2 13 4-16,6 9-5 16,6 2-44-16,22 13-212 15,11-9-72-15,3-7-155 0</inkml:trace>
  <inkml:trace contextRef="#ctx0" brushRef="#br0" timeOffset="86760.5708">19957 10240 573 0,'0'0'1208'0,"0"0"-1047"16,0 0-53-16,0 0-69 16,0 0-39-16,0 0-33 15,0 0-81-15,-20-5-223 16,10-1-591-16</inkml:trace>
  <inkml:trace contextRef="#ctx0" brushRef="#br0" timeOffset="89238.0156">1875 10846 611 0,'0'0'336'0,"0"0"-219"16,0 0 14-16,0 0 3 15,12-74 32-15,-2 57-37 16,-2 2-25-16,-2 2-24 16,-3 9-8-16,-3 1-25 15,0 3-21-15,0 0-26 0,-5 0-13 16,-8 0-66-16,-11 10 16 15,-6 4-86-15,0-1 38 16,-1 2 50-16,1-4 40 16,11-1 19-16,5-4-3 15,7 1 4-15,3-4 0 16,4 0-45-16,0-2-134 16,13 8 86-16,2-5-53 15,1 3-144-15</inkml:trace>
  <inkml:trace contextRef="#ctx0" brushRef="#br0" timeOffset="89503.51">1472 11394 933 0,'0'0'362'16,"0"0"-252"-16,0 0 81 15,0 0-73-15,0 0-25 16,0 0 26-16,0 0-40 16,-19-39-49-16,44 18-18 15,-1-2-12-15,6 4 0 16,-5 6-1-16,-4 3-48 16,0 9-70-16,9 1-135 15,-8 7-57-15,-2 3-286 0</inkml:trace>
  <inkml:trace contextRef="#ctx0" brushRef="#br0" timeOffset="89737.8899">2179 11308 1302 0,'0'0'229'0,"0"0"-91"15,0 0-21-15,0 0-70 16,0 0-47-16,0 0-7 15,0 0-9-15,-101 19 7 16,80-18 8-16,8-1 1 0,8 0 66 16,5-7 6-1,6-6-60-15,18-1-12 0,12-1-34 16,7 1-16 0,15 7-84-16,-10 1-95 0,-9 3-440 15</inkml:trace>
  <inkml:trace contextRef="#ctx0" brushRef="#br0" timeOffset="110839.5282">4390 10823 114 0,'0'0'965'15,"0"0"-820"-15,0 0-29 16,0 0-7-16,-13-86 46 0,4 62-29 16,-4-2-61-16,2 7-13 15,-4-1-1-15,-1 6-6 16,1 8-27-16,-6 6-12 16,-3 3-6-16,-16 37-10 15,-20 36 1-15,-10 32 9 16,7 11 0-16,19-19-1 15,20-28 1-15,18-32 0 16,6-7 0-16,0 7 5 16,3-3-5-16,10 1-9 15,4-11 8-15,-1-8-1 16,-1-6 2-16,1-9 0 16,-2-4 7-16,-1 0 2 15,-1-17 10-15,2-8 3 16,5-9-13-16,5-5 0 0,1-4-9 15,5 4 6-15,6 2-6 16,9 6-8-16,7 2 2 16,9 3 6-16,2 3-9 15,-5 6-28-15,0 6-65 16,-3 3-148-16,-19 4-103 16,-9 1-698-16</inkml:trace>
  <inkml:trace contextRef="#ctx0" brushRef="#br0" timeOffset="111042.6541">4371 11143 1508 0,'0'0'206'0,"0"0"-164"16,0 0-42-16,0 0 22 16,9 72 4-16,3-45-5 15,3 6-14-15,1-3-7 16,4 3 0-16,-1 0-41 15,3 0-111-15,8 6-50 16,-4-11-141-16,-1-10-504 0</inkml:trace>
  <inkml:trace contextRef="#ctx0" brushRef="#br0" timeOffset="111417.6619">5550 10744 1640 0,'0'0'213'0,"0"0"-166"16,0 0-47-16,0 0-45 15,-54 131 35-15,6-29 10 16,-4 8 0-16,9-15 7 16,13-29-6-16,18-27 1 15,8-9-1-15,-1 1 0 16,2-4-1-16,0-2 1 15,3-11 0-15,0-8-1 16,3-6 2-16,9-3 37 16,9-20 26-16,9-10-34 0,4-7-31 15,2 4-2-15,-3 6 1 16,-3 10-7-16,-5 14-5 16,-3 6-6-16,-1 13 4 15,-1 10-1-15,-1 8 10 16,0 0-45-16,4 0-70 15,2-4-79-15,24-8-13 16,-4-9-106-16,1-7-16 0</inkml:trace>
  <inkml:trace contextRef="#ctx0" brushRef="#br0" timeOffset="111698.9119">6057 11054 742 0,'0'0'727'16,"0"0"-652"-1,0 0-43-15,-91 49 9 0,51-16-12 16,7 4 24-16,6 0-30 16,9-8-13-16,15-6 6 15,3-3-14-15,3-10 4 16,15-5-5-16,9-5-1 16,6 0 23-16,4-12-23 15,0-8-1-15,-4 4-50 16,-6 2 29-16,-9 8 7 15,-2 6-17-15,-11 0 7 16,1 10 12-16,-3 10 5 16,0 3 6-16,7 10-92 15,-1-7-170-15,2-6-344 0</inkml:trace>
  <inkml:trace contextRef="#ctx0" brushRef="#br0" timeOffset="111968.7493">6654 10968 1182 0,'0'0'345'0,"0"0"-266"15,-78 50-63-15,44-14-16 16,13 4-1 0,11-2 0-16,10 0 1 0,0-5 1 15,22-1 5-15,2 2 9 16,4-5-1-16,-1 0 1 15,-3-5-5-15,-6 0 0 16,-9-6-1-16,-6-4-6 16,-3 3 9-16,-15-4 4 15,-12 3 1-15,-15-2-17 16,-31 1-19-16,9-4-133 16,3-8-154-16</inkml:trace>
  <inkml:trace contextRef="#ctx0" brushRef="#br0" timeOffset="112500.0077">8019 11173 1709 0,'0'0'205'16,"0"0"-141"-16,0 0-40 16,98-31-14-16,-59 31-8 15,-3 0-2-15,-3 14-2 16,-8 12-8-16,-8 2-2 15,-7 4 6-15,-7 5 5 16,-3 1 0-16,-13-1 0 16,-10-4-13-16,1-3 8 15,1-7 0-15,3-9 4 16,8-4 2-16,7-7 0 16,3-3 14-16,3-10 7 15,19-14-21-15,11-19-56 0,16-6-6 16,6-7-86-16,6 3 0 15,-5 14 98-15,-1 15 43 16,-9 17 7-16,-7 7 58 16,-8 14-23-16,-7 15-7 15,-6 5-8-15,-12 9-4 16,-6 0 3-16,0 3-19 16,-12 0-6-16,-7 1-122 15,5-8-130-15,14-13-264 16,18-12-24-16</inkml:trace>
  <inkml:trace contextRef="#ctx0" brushRef="#br0" timeOffset="112750.0146">9244 11159 314 0,'0'0'759'16,"0"0"-668"-16,0 0 39 15,19 110-65-15,-32-68-24 16,-17-2 13-16,-7-4-15 15,-8-6-4-15,-1-7 10 16,4-6 63-16,9-12-5 16,6-5-27-16,11-2-5 15,7-21-7-15,9-11-32 16,0-11-32-16,16-8-67 16,7 3-115-16,20 0-116 15,-6 15-50-15,-4 14-457 0</inkml:trace>
  <inkml:trace contextRef="#ctx0" brushRef="#br0" timeOffset="113156.2646">10812 11067 1624 0,'0'0'90'0,"-82"-13"-90"16,34 13-1-16,-1 0-7 16,7 10-24-16,17 10-39 15,11 0-18-15,14 2 28 16,9 2 42-16,21 2 19 15,12 1 32-15,4 2-10 16,-1 4 13-16,-2 0-3 16,-7 0 3-16,-11-3-13 15,-13-1-6-15,-11-2 0 16,-1-4-6-16,-13-3 29 16,-23-4 8-16,-5 4-15 15,-10-6-10-15,0 2-15 16,8-3-7-16,9-6-75 0,28-7-110 15,6 0-22-15,9-16-178 16</inkml:trace>
  <inkml:trace contextRef="#ctx0" brushRef="#br0" timeOffset="113531.2663">11167 11193 1265 0,'0'0'213'0,"0"0"-163"16,0 0-11-16,0 0 12 15,0 86 9-15,0-54-17 16,-6 2-24-16,6-4-3 16,0-2-4-16,6-7 13 15,12-2 14-15,2-9-1 0,12-6 5 16,1-4-5-16,6 0-14 16,4-17-8-16,-5-13-7 15,3-5-9 1,-8-2-25-16,-6 0-5 0,-8 11 11 15,-10 9 18-15,-6 14-8 16,-3 3-19-16,0 20 6 16,-12 12 16-16,-1 6 5 15,7 2 0-15,6-5 0 16,0-1 1-16,13-8-1 16,11-6 1-16,13-10 0 15,5-4 0-15,6-6 0 0,7-7-58 16,2-19-139-16,20-43 15 15,-14 9-125-15,-9-7-280 0</inkml:trace>
  <inkml:trace contextRef="#ctx0" brushRef="#br0" timeOffset="113906.2783">12198 10769 1395 0,'0'0'307'16,"0"0"-263"-16,0 0-44 15,-71 132 10-15,27-35 27 16,4 12 7-16,7-18-22 15,12-24-5-15,15-24-2 16,3-7-9-16,3 0 0 16,0-2-5-16,0-5 9 0,0-11-9 15,0-12 23 1,6-6 20-16,15-10 30 0,7-20-10 16,14-12-64-16,13-12-24 15,5 1-39-15,1 4 12 16,-9 20 36-16,-4 18 14 15,-9 11 0-15,-12 14 0 16,-5 18-12-16,-15 8 4 16,-7 2 3-16,-1-1 6 15,-21-2 1-15,-11-3 27 16,-6-12-14-16,-6-5 4 16,-4-9 11-16,0-7-4 15,4-3-9-15,4-6-6 16,12-13-10-16,11-11-27 15,18-26-77-15,0 3-233 0,18 6-552 16</inkml:trace>
  <inkml:trace contextRef="#ctx0" brushRef="#br0" timeOffset="114609.4327">12947 11190 1237 0,'0'0'373'0,"0"0"-119"15,0 0-89-15,0 0-104 16,-94-7-52-16,36 7-9 16,-7 0-1-16,13 10 0 15,3 2 1-15,14 1-1 0,18-2-22 16,11-2-36 0,6-5 21-16,13-1 31 0,17-3 7 15,9 0 23-15,6-3-7 16,7-10-16-1,0-6-10-15,-7 2-2 0,-6 0-3 16,-13 10 14-16,-6 7-5 16,-11 3-17-16,-6 25-5 15,-3 11 19-15,0 11 9 16,0 6 12-16,-9 3-2 16,0-3-1-16,-2-6-3 15,1-5 1-15,-5-5 5 16,-8-6-11-16,-3-9 9 0,-7-8 2 15,-2-7-2 1,6-10-8-16,5 0 12 0,12-13-3 16,5-16 4-16,7-5-15 15,22-9-6-15,28-9-5 16,33-7-1-16,25-2 11 16,12 5 1-16,-22 14 1 15,-20 15 5-15,-33 10 1 16,-6 1 25-16,1-4-10 15,1 1-12-15,-3-5-8 16,-11-2-2-16,-11 5 0 16,-16 2-44-16,0 0 12 15,-13 8-8-15,-11 5 15 16,6 3 9-16,2 3 7 16,10 0 3-16,6 13-18 15,0 0-3-15,9 9 27 16,14 2 9-16,6 6 4 0,1 4-3 15,-2 5-4-15,-1-3 2 16,-6 3-8-16,-3-2 1 16,-6-5-1-16,-8-1 1 15,-4-2-1-15,0-8-16 16,0-2-129-16,0-9-129 16,9-4-117-16,3-6-224 0</inkml:trace>
  <inkml:trace contextRef="#ctx0" brushRef="#br0" timeOffset="114875.0355">14142 11110 750 0,'0'0'484'15,"0"0"-360"-15,0 0-2 0,61 86-10 16,-61-50-4-16,0 1-39 16,-18-5-15-16,-14-5-12 15,-6-7-4-15,1-7 0 16,-2-6 17-16,6-4-9 15,8-3-3-15,7 0-8 16,9-7 17-16,9-12-14 16,0-5-38-16,16-12-9 15,17-4-88-15,9 0-70 16,7 7-83-16,2 7-12 0,-2 16 48 16,17 10-27-1,-17 0 19-15,-4 10-178 0</inkml:trace>
  <inkml:trace contextRef="#ctx0" brushRef="#br0" timeOffset="115406.3186">14476 11162 504 0,'0'0'372'0,"0"0"13"16,0 0-41-16,0 0-175 16,0 0-93-16,0 0-38 15,49 76-7-15,-49-46-8 16,0 0-10-16,0 6-7 16,6-2-5-16,5-5 0 15,2 1 1-15,5-4 8 16,3-8-3-16,2-6 2 15,6-5-1-15,-4-7-7 0,5 0-1 16,6-21 0 0,-3-11-31-16,-1-5-30 0,0-5-23 15,-5 2 2-15,-12 14 82 16,-9 13 35-16,-6 13-24 16,0 6-11-16,-12 26 0 15,-6 6 10-15,3 10 16 16,2-1 5-16,10-1 1 15,3-3 25-15,0-7-4 16,16-2-23-16,0-4-12 16,7-11-3-16,2-2-3 15,5-11 4-15,3-6-9 16,0 0 2-16,5-26-9 16,4-7-31-16,3-14-33 15,0-8-8-15,-1-1-64 16,-3 9-60-16,-11 13 138 15,-14 19 57-15,-13 15 1 0,-3 25 0 16,-19 29 107-16,-17 25-10 16,-3-3-16-16,4-4-15 15,9-13-1-15,5-15-9 16,3 2-25-16,-1 4-19 16,-1-4-1-16,10-6-10 15,-2-8-1-15,4-8-38 16,7-11-34-16,1-13-33 15,1-13-84-15,13-16-4 16,1-8-601-16</inkml:trace>
  <inkml:trace contextRef="#ctx0" brushRef="#br0" timeOffset="115625.0621">15425 11166 1722 0,'0'0'230'0,"0"0"-125"16,0 0-72-16,82-33-25 15,-58 33-8-15,3 7-11 16,-8 16 10-16,1 6-12 16,-10 4 1-16,-4 7 10 15,-6 0-4-15,-9 0 5 16,-18 0-32-16,-11-5-17 16,-9-5-4-16,-8-7 1 0,-23 3-18 15,14-9-103 1,9-7-163-16</inkml:trace>
  <inkml:trace contextRef="#ctx0" brushRef="#br0" timeOffset="117350.2801">15507 11222 376 0,'0'0'78'15,"0"0"-6"-15,0 0 34 16,0 0-62-16,0 0 5 16,0 0 25-16,0 0 3 15,0 0-2-15,0 0 4 0,0 0-14 16,0 0-18-1,0 0-3-15,0 0 11 0,0 0-20 16,0 0-3-16,0 0 4 16,0 0 11-16,0 3 1 15,0-3-21-15,0 0-8 16,0 0-6-16,0 3-1 16,0-3-1-16,-4 0 7 15,0 0 1-15,1 0-3 16,-3 0-6-16,-1 0-9 15,-6 0 0-15,-4 0-1 16,-2 1 1-16,1 9 0 16,-5 0 0-16,3 10-1 15,1 3-1-15,5 3-9 16,5 7 9-16,3 1-45 0,6 15-39 16,0-10-97-16,0-9-312 15</inkml:trace>
  <inkml:trace contextRef="#ctx0" brushRef="#br0" timeOffset="118444.1227">17259 11007 829 0,'0'0'234'16,"0"0"-44"-16,0 0-17 16,0 0 8-16,0 0-48 15,0 0-48-15,0 0-43 0,10-65-23 16,-13 70-19-16,-7 12-5 16,-10 14 5-16,-5 11 25 15,-8 11 16-15,-2 6-19 16,1 4-8-16,3 0-13 15,2-1 0-15,9-5 5 16,2 0-4-16,6-8-2 16,9-9-25-16,3-5-42 15,3-15-77-15,10-10-145 16,7-10-307-16</inkml:trace>
  <inkml:trace contextRef="#ctx0" brushRef="#br0" timeOffset="118819.0684">17132 11315 1023 0,'0'0'633'0,"0"0"-554"16,0 0-36-16,0 0 11 15,0 0-27-15,107-40-14 16,-56 24-12-16,9-5 8 16,-2-2 0-16,-2 1-8 15,-4-5-1-15,-7 1-17 16,-6-2 7-16,-6-4-27 15,-15-1-30-15,-8 1-43 16,-6 4 99-16,-4 2 11 16,0 9 26-16,-4 8 18 15,-2 3-6-15,0 6 0 0,2 0-25 16,-8 10-13-16,-5 15-1 16,-3 9-6-16,-5 8 7 15,-1 11 19-15,-3 0-6 16,3 4-3-16,2-5-4 15,6 1-5-15,-2-3 11 16,11-5-6-16,4-4-6 16,5-2 0-16,4-6-7 15,45-1-60-15,-1-8-97 16,3-11-322-16</inkml:trace>
  <inkml:trace contextRef="#ctx0" brushRef="#br0" timeOffset="120131.5701">19636 10958 1209 0,'0'0'294'16,"0"0"-217"-16,0 0-32 16,0 0-7-16,0 0-15 15,0 0-11-15,-11-29 0 16,5 29 10-16,-3 6-8 0,-12 16-8 16,-17 22-5-16,-17 32-1 15,-10 30 25-15,-3 9-6 16,16-6-10-16,21-26-5 15,17-27-4-15,7-20 0 16,6-9 3-16,1-4-3 16,0-4 1-16,0-5 1 15,0-8-2-15,7-6 1 16,6-6 15-16,10-17 34 16,6-10-27-16,6-7-8 15,-1-3-10-15,-2 3-5 16,-7 11-2-16,-8 12 1 15,-4 11-1-15,-4 6-46 0,0 6 26 16,1 14 14-16,4 3 8 16,0 4 0-1,3 3 0-15,4-5 0 16,2-5 1-16,6-3-1 0,10-7-12 16,3-4-68-16,7-6-72 15,3-6-79-15,26-37-90 16,-19 3 36-16,-8-7-307 0</inkml:trace>
  <inkml:trace contextRef="#ctx0" brushRef="#br0" timeOffset="120475.3151">20103 11156 1156 0,'0'0'221'0,"0"0"-116"16,0 0-11-16,-108 27-44 16,64 5 23-16,0 8-9 15,6 2-29-15,9-2-6 0,12-4-6 16,10-5-12-16,7-5-10 15,1-9 11-15,22-7-5 16,8-10 5-16,9 0 19 16,8-13-5-16,2-14-11 15,-2-5-5-15,-6-2-10 16,-9 1-3-16,-15 7-4 16,-7 9 7-16,-7 14-9 15,-4 3 2-15,0 13-15 16,-7 17 16-16,-6 10 5 15,1 5 1-15,1 8-1 16,8-6 0-16,3-4-53 0,0-11 12 16,6-8-37-16,13-11-63 15,11-13 35 1,1 0-93-16,23-47-70 0,-9 2 12 16,-7-4-360-16</inkml:trace>
  <inkml:trace contextRef="#ctx0" brushRef="#br0" timeOffset="120709.7556">20486 11162 1280 0,'0'0'295'16,"0"0"-272"-16,0 0-21 16,0 0-2-16,10 113 8 15,-6-63 2-15,1 3-3 16,2-7-6-16,2-8-1 16,1-10 0-16,0-9 25 0,0-12 37 15,5-7 57-15,2-7 44 16,6-20-53-16,6-12-54 15,3-11-28-15,3-8-20 16,-4 2-8-16,-3 5-24 16,-5 15 18-16,-7 13 0 15,1 16-48-15,-2 7-103 16,9 20-113-16,-2 3-123 16,-6 4-249-16</inkml:trace>
  <inkml:trace contextRef="#ctx0" brushRef="#br0" timeOffset="120928.4586">21138 11210 1397 0,'0'0'289'15,"0"0"-133"-15,0 0-43 0,0 0-100 16,0 0-13-16,0 0 0 16,-23 98 0-16,11-48 0 15,2 6 0-15,4 2 5 16,-2-4-4-16,7-8-1 15,1-9-22-15,0-10-44 16,9-15-89-16,20-14-92 16,1-22-61-16,0-9-324 0</inkml:trace>
  <inkml:trace contextRef="#ctx0" brushRef="#br0" timeOffset="121115.9763">21287 10922 1506 0,'0'0'226'0,"0"0"-144"15,0 0-38-15,0 0-44 16,0 0-245-16,0 0 79 16,-42 96-53-16,36-54-336 0</inkml:trace>
  <inkml:trace contextRef="#ctx0" brushRef="#br0" timeOffset="121412.8375">21516 11162 611 0,'0'0'891'15,"0"0"-778"-15,0 0 15 16,80-2-43-16,-46 18-22 16,3 6-38-16,-4 9-10 0,-8 8-2 15,-7 4-12 1,-10 7 5-16,-8 3-6 0,-5 0-6 16,-13-7-8-16,-4-6 0 15,3-15 13-15,6-11 1 16,6-11 11-16,4-3 42 15,3-13 23-15,0-19-39 16,18-25-31 0,7 1-6-16,7-8-43 0,7 2 0 15,-10 26 32-15,4 6 11 16,-1 17-9-16,-9 13 3 16,0 7-11-16,-5 22 6 15,-2 7 4-15,-2 5 7 16,-4 7 0-16,2 2 0 15,4-3-63-15,10-4-85 16,35-4-21-16,-1-12-46 16,-1-14-387-16</inkml:trace>
  <inkml:trace contextRef="#ctx0" brushRef="#br0" timeOffset="121865.9643">22698 11090 1549 0,'0'0'256'0,"0"0"-184"15,-96 3-53-15,37 18-18 16,-2 8 1-16,3 1 3 16,13 0-5-16,16-4-6 15,15-6-7-15,14-4-1 16,0-9 6-16,23-4 8 0,10-3 0 16,8-3 25-16,6-17-6 15,0-7-9-15,-3-2-1 16,-6 2-8-16,-6 4-1 15,-2 13 32-15,-2 10-25 16,7 10-7-16,2 23-7 16,3 7 6-16,-2 13 0 15,-7 13 0-15,-14 16 0 16,-17 14-1-16,-16-10 1 16,-16-20 0-16,-4-23 1 15,-3-17 0-15,-6-3 0 16,-4-6 7-16,0-3 24 0,6-11 23 15,11-3 12-15,14-13 6 16,11-14-31 0,7-22-22-16,21-5-19 0,29-15-12 15,35-3-19-15,25 24 15 16,7 6 1-16,-17 26 1 16,-16 16-67-16,-37 0-120 15,-15 0-524-15</inkml:trace>
  <inkml:trace contextRef="#ctx0" brushRef="#br0" timeOffset="123506.618">24575 11430 889 0,'0'0'402'15,"0"0"-277"-15,0 0-7 16,12-93 11-16,-12 67-44 15,0 4-2-15,-14 8-13 16,-3 1 2-16,-10 10-28 16,-8 3-32-16,-8 13-12 15,-9 16-1-15,-1 11 0 0,6 9-1 16,12 5 2-16,18-2 7 16,15-2 6-1,4-7 0-15,25-6 1 0,10-9-3 16,6-11 0-16,3-7 11 15,2-10 6-15,-5-3-5 16,-1-20-2-16,-9-10-9 16,-7-11-2-16,-6-11-8 15,-7-4-2-15,-7-2-54 16,-6 3-6-16,0 11 33 16,-6 18 9-16,-8 12-44 15,0 14-66-15,-10 13-145 16,4 13-85-16,3 6-194 0</inkml:trace>
  <inkml:trace contextRef="#ctx0" brushRef="#br0" timeOffset="123787.8695">24781 11608 438 0,'0'0'613'0,"0"0"-397"16,0 0 13-16,0 0-22 15,100-36-86-15,-64 14-27 16,4-8-19-16,4-7-14 15,0-2-27-15,-1-8-15 16,-6 5-12-16,-5 5 1 16,-10 11 3-16,-8 12-9 15,-10 8-2-15,-2 6-3 16,-2 0-6-16,0 13-20 16,0 13 11-16,-5 11 3 0,-1 12-1 15,1 4-16 1,5 0-13-16,0-3-32 0,13-5-29 15,39-8-62-15,-3-14-46 16,3-10-162-16</inkml:trace>
  <inkml:trace contextRef="#ctx0" brushRef="#br0" timeOffset="124162.8731">25989 10971 1610 0,'0'0'225'0,"0"0"-216"0,0 0-9 16,-55 146 0-16,22-53 1 16,3-2 13-16,10-17-14 15,9-22 1-15,8-12 1 16,3-1 9-16,0 5-3 16,0-5 3-16,2-9 0 15,7-13-10-15,1-9 11 16,0-8 8-16,2-5 17 15,0-19-15-15,-4-13-22 16,-5-8-20-16,-3 2-17 16,-6 7 37-16,-18 12 4 15,-7 11 23-15,-10 13-27 16,-6 3 0-16,-1 21 0 0,3 5 2 16,11 4 5-1,11 1-6-15,16-2-1 0,7-5 0 16,22 0-13-16,32-5 13 15,28-5-9-15,24-14-93 16,-14-3-204-16,-18 0-387 16</inkml:trace>
  <inkml:trace contextRef="#ctx0" brushRef="#br0" timeOffset="124678.5007">26298 11469 1521 0,'0'0'216'0,"0"0"-155"15,0 0-24-15,0 0 5 16,106-7 1-16,-64-4-14 16,-3-3-4-16,-7-3-15 0,-5-3 8 15,-9-2-8-15,-5-2-1 16,-8-3 4-16,-5 1-13 16,-3 10 1-16,-19 3-1 15,-11 13-10-15,-8 3 2 16,-8 20-1-16,0 13 0 15,3 5 8-15,12 4-11 16,14-1-2-16,19-2 6 16,1-8 8-16,27-5 0 15,8-6 0-15,11-7 7 16,5-12 3-16,5-4-1 16,0-7-1-16,1-23-1 15,9-19 2-15,6-24-9 0,-9-2-9 16,-10 11-41-16,-13 12 12 15,-18 29 38-15,-1 3 3 16,-2 11-2-16,-8 9-1 16,-4 9-14-16,-2 21-8 15,-5 8 10-15,0 6 5 16,0 10 7-16,-8 1 0 16,-2 1-1-16,1 1 1 15,8-8 0-15,1-7 0 16,11-8 0-16,18-7 11 15,14-7 19-15,21-10-5 16,2-5-8-16,8-5-17 16,23-5-34-16,-28-9-250 15,-6-2-1012-15</inkml:trace>
  <inkml:trace contextRef="#ctx0" brushRef="#br0" timeOffset="125397.267">28035 11285 1220 0,'0'0'174'16,"0"0"-122"-16,0 0 50 16,0 0 25-16,89 11-43 15,-54-10-16-15,2-1-33 16,0 0-13-16,-1 0 0 16,-2-8-12-16,-4-3 5 15,-5-5-2-15,-8 2 12 0,-7-5-2 16,-8 0-8-16,-2-1 0 15,-14 2-15-15,-14 2-2 16,-9 10-4-16,-8 6-4 16,-7 6 8-16,1 17-6 15,5 8 7-15,8 8 1 16,13 4 9-16,13 3 0 16,12-4-3-16,15 2 5 15,21-1-4-15,13-7 5 16,8-3-12-16,4-11-36 15,17-15-89-15,-16-4-190 16,-10-3-350-16</inkml:trace>
  <inkml:trace contextRef="#ctx0" brushRef="#br0" timeOffset="125631.6403">28569 11205 1568 0,'0'0'221'15,"0"0"-140"-15,0 0-42 16,123 7-16-16,-73 9-14 15,-3 5-9-15,-9 2-7 16,-13 3 5-16,-14 3-7 16,-11-1 9-16,-5 0-1 15,-23 2 1-15,-13-3 1 16,-6-3-1-16,0-2 0 16,3-8-6-16,13-5-2 15,11-5-29-15,20-4-80 16,11-3-75-16,14-11-15 0</inkml:trace>
  <inkml:trace contextRef="#ctx0" brushRef="#br0" timeOffset="125850.3961">29127 11212 1521 0,'0'0'193'16,"0"0"-117"-16,0 0-53 15,-85 17-22-15,37 6 7 16,-1 7 17-16,-2 6 11 15,8 7-4-15,10 0-15 16,12 0-17-16,18-1-15 16,6-8-15-16,33-4 0 15,27-11-15-15,31-9-91 16,23-10-37-16,9-22-101 0,-13-22-109 16,-37 1-13-1,-27 4 10-15</inkml:trace>
  <inkml:trace contextRef="#ctx0" brushRef="#br0" timeOffset="126037.9067">29579 11205 1113 0,'0'0'239'16,"0"0"-170"-16,-82 5 15 16,36 17 33-16,-1 8-33 15,3 6-24-15,8 3-26 16,6 2-11-16,12-2-8 16,9-2-14-16,9-2-1 15,0-4-10-15,39-1-64 16,-1-11-170-16,1-6-414 0</inkml:trace>
  <inkml:trace contextRef="#ctx0" brushRef="#br0" timeOffset="126303.562">29711 11383 1352 0,'0'0'120'0,"0"0"-101"16,102-42 0-16,-53 22 16 15,-2-4 5-15,-4-1 27 16,-11-2-21-16,-12 0-14 16,-10 2 13-16,-10 5-11 15,-11 6-4-15,-22 8-28 0,-11 6-2 16,-9 9-2 0,-2 15 1-16,5 9 1 0,9 7 19 15,14 2-3 1,13 5-4-16,14-2-2 0,0-1-2 15,25-1-8-15,11-4-3 16,11-8-46-16,35-12-104 16,-13-10-125-16,-5-9-412 0</inkml:trace>
  <inkml:trace contextRef="#ctx0" brushRef="#br0" timeOffset="126506.6572">30228 11193 1502 0,'0'0'186'0,"0"0"-148"16,-60 76-13-16,26-14-9 0,-2 17-15 16,3 0 8-16,5-10-8 15,7-11 1-15,6-16 5 16,1 4-6-16,0-3 0 16,5-3-1-16,6-10-26 15,3-11-68-15,9-12-131 16,11-7-55-16,4-3-116 0</inkml:trace>
  <inkml:trace contextRef="#ctx0" brushRef="#br0" timeOffset="126709.7813">30259 11196 1558 0,'0'0'194'16,"0"0"-86"-1,0 0-51-15,0 0-48 0,79 22-9 16,-60-1-5-16,-5 5-8 15,-8 1-6-15,-6 2-30 16,-7 1-11-16,-20-3-64 16,-11-5-5-16,-4-5-14 15,1-4-28-15,7-13 82 16,10-3 34-16,15-11-169 0</inkml:trace>
  <inkml:trace contextRef="#ctx0" brushRef="#br0" timeOffset="126975.4086">30688 10868 1742 0,'0'0'174'16,"0"0"-167"-16,0 0-7 16,0 0-6-16,-23 81 6 15,8-32 0-15,0 10 8 16,-4 16-7-16,1-7 1 15,0 1 8-15,0 0 2 16,6-10-11-16,1 1 0 16,4-4-1-16,7-9 7 15,0-9-1-15,9-8-5 16,12-10-1-16,28-10-52 16,-4-10-164-16,0 0-346 0</inkml:trace>
  <inkml:trace contextRef="#ctx0" brushRef="#br0" timeOffset="127162.9174">30526 11255 1523 0,'0'0'204'0,"0"0"-147"16,0 0-10-16,0 0-47 15,0 0-16-15,97 0 6 16,-24 0-87-16,-12 0-128 15,-7 0-287-15</inkml:trace>
  <inkml:trace contextRef="#ctx0" brushRef="#br0" timeOffset="128366.0629">31370 11087 1088 0,'0'0'489'16,"0"0"-368"-16,0 0-22 15,0 0-49-15,0 0-30 16,0 0-11-16,0 0-9 15,-36 20 0-15,16 5 1 16,-5 9 1-16,-1 3 14 16,3 5-10-16,1 2 0 15,5-2-5-15,1-2 1 16,2-1-2-16,3-2-8 0,1-8-35 16,6 5-66-1,4-5-171-15,0-13-314 0</inkml:trace>
  <inkml:trace contextRef="#ctx0" brushRef="#br0" timeOffset="128756.6883">31503 11496 1520 0,'0'0'195'15,"0"0"-137"-15,0 0-45 16,0 0-13-16,0 0-21 15,0 0-75-15,0 0-47 0,-4 0 21 16,-4-3 15 0,-3 0 59-16,2-1 29 0,-1 1 10 15,5 0 9 1,2-1 39-16,3 4 37 0,0 0 18 16,0 0 40-16,0 0-8 15,0 0-59-15,0 0-34 16,-2 0-22-16,-2 0-11 15,-5 7-7-15,-6 6 0 16,-6 7 7-16,-8 10 10 16,-3 2 12-16,-3 5-8 15,0-4 1-15,1 4-12 16,-1-4-3-16,2-7 6 16,2-3-6-16,4-3-17 0,5-6-63 15,8-8-118-15,7-2-94 16,7-4-478-16</inkml:trace>
  <inkml:trace contextRef="#ctx0" brushRef="#br0" timeOffset="129131.7133">31873 11093 1538 0,'0'0'188'0,"0"0"-125"0,0 0-29 16,99-29-24-16,-65 25-4 15,-1 4-6-15,-6 0 0 16,-8 0-11-16,-7 13-3 16,-9 4-5-16,-3 3-26 15,-1 6-23-15,-20 4 17 16,-8 2 0-16,-9-1 8 15,-1 2 16-15,-1-6 12 16,2-2 15-16,7-5 0 16,9-6 15-16,7-4-5 15,10-3-3-15,5-4 24 16,0 2 46-16,6 0-17 16,14 2-17-16,5 5-2 0,6-2-20 15,7 3-21 1,15-3-72-16,-8-3-142 0,-5-4-384 15</inkml:trace>
  <inkml:trace contextRef="#ctx0" brushRef="#br0" timeOffset="129350.4474">32287 11489 1343 0,'0'0'266'0,"0"0"-218"16,0 0-38-16,0 0-1 15,-64 103 15-15,35-63 5 0,0 3-6 16,0-3-10 0,3-5-7-16,0-1-4 0,2-7-2 15,5-5 0-15,5-6-91 16,13-12-71-16,1-4-70 16,0 0-143-16</inkml:trace>
  <inkml:trace contextRef="#ctx0" brushRef="#br0" timeOffset="129709.8331">32587 11133 1674 0,'0'0'210'16,"0"0"-156"-16,0 0-45 15,88-4-9-15,-73 11-3 0,-5 10-13 16,-10 6-4-16,0 4-7 15,-24 5-14-15,-13 2-20 16,-12 1-68-16,-5-8 35 16,9-3 14-16,12-11 52 15,16-6 28-15,12-2 6 16,5-5 35-16,2 3 59 16,14 1-46-16,5 6-18 15,6 3 14-15,0 4-21 16,-1 7-16-16,-5 1-12 15,-9 2 0-15,-7 3-1 16,-5-1-6-16,-12 4 4 16,-17-3 2-16,-8-1 0 15,-9-5-48-15,-2-1-67 16,-6-1-3-16,14-8-165 0,15-7-120 16</inkml:trace>
  <inkml:trace contextRef="#ctx0" brushRef="#br0" timeOffset="129912.952">32764 11629 1423 0,'0'0'195'15,"0"0"-176"-15,0 0-18 16,0 0 19-16,-46 94 8 16,23-60-2-16,-3 3-16 15,-1-5-10-15,1-2-35 16,4-3-75-16,9-7-56 15,6-8-177-15,7-8-269 0</inkml:trace>
  <inkml:trace contextRef="#ctx0" brushRef="#br0" timeOffset="130241.0858">33156 11173 1333 0,'0'0'359'0,"0"0"-328"16,-88 10-31-16,44 12-3 16,2 11 3-16,1 8 12 15,5 7 17-15,3 5-1 0,7 4-9 16,5 2-3-16,12-5 0 16,9-2-3-16,0-8 6 15,18-12 1-15,8-5-5 16,2-11 6-16,2-9 1 15,-2-7 3-15,-3 0 2 16,-3-23-9-16,-8-7-18 16,-5-9-49-16,-9 2-12 15,-1 3 47-15,-20 15 14 16,-10 6 0-16,-8 13-10 16,-5 0-39-16,-17 29-132 15,11-3-114-15,12-2-669 0</inkml:trace>
  <inkml:trace contextRef="#ctx0" brushRef="#br0" timeOffset="130432.3138">33243 11801 1594 0,'0'0'254'0,"0"0"-143"15,0 0-19-15,0 0-83 16,0 0-9-16,0 0-125 15,0 0-450-15</inkml:trace>
  <inkml:trace contextRef="#ctx0" brushRef="#br0" timeOffset="133150.1703">1523 11860 1144 0,'0'0'290'16,"0"0"-50"-16,0 0-62 15,0 0-68-15,0 0-73 16,-92-7-27-16,42 37-10 0,-20 23-1 15,-15 29 0 1,-9 31 1-16,3 13 2 0,27-2-1 16,22-14 21-16,27-31-15 15,12-23 9-15,3-19-7 16,15-9-9-16,12-4 0 16,16-1 0-16,26-9 10 15,20-14 6-15,-3-17-2 16,-6-10-8-16,-14-12 9 15,-19-1-8-15,-3-9-7 16,2-20 14-16,-18-24-5 16,-19-16-9-16,-9 10 0 15,0 20-24-15,-19 28 0 16,4 25 2-16,-6 0 22 0,-4 6 0 16,-5 8 0-16,0 7 0 15,-1 5-74-15,-5 23-54 16,-16 41-127-16,8-2-126 15,7-2-284-15</inkml:trace>
  <inkml:trace contextRef="#ctx0" brushRef="#br0" timeOffset="133384.5376">1281 12494 869 0,'0'0'591'0,"0"0"-510"16,0 0 30-16,0 0-73 15,0 0-29-15,0 76-1 0,0-30 62 16,0 10-13-16,0 3-32 16,0 0-13-16,0-5-11 15,6-8 0-15,8-6-1 16,5-11 0-16,9-12-53 16,8-10-100-16,11-7 0 15,27-46-53-15,-8-4-112 16,-10-6-406-16</inkml:trace>
  <inkml:trace contextRef="#ctx0" brushRef="#br0" timeOffset="133712.6752">1842 12282 487 0,'0'0'878'15,"0"0"-698"-15,0 0 55 16,0 0-150-16,0 0-80 0,0 0-3 16,-25 120-2-1,1-28 6-15,3-3 0 0,6-20-5 16,9-25 8-16,6-25-9 15,0 1 1-15,14-7 0 16,5-6 0-16,11-7 10 16,6-13 22-16,6-17-2 15,2-10 3-15,-5-10-21 16,-3-2-13-16,-9 5-10 16,-8 11 3-16,-10 13 5 15,-3 13 2-15,-6 10-19 16,0 7-5-16,0 19 7 15,0 10 7-15,0 11 10 16,0-1 0-16,0 0 1 0,6-5 0 16,7-6 1-16,1-8-2 15,10-10-41-15,13-17-148 16,-4 0-96-16,0-7-421 0</inkml:trace>
  <inkml:trace contextRef="#ctx0" brushRef="#br0" timeOffset="134025.197">2466 12461 823 0,'0'0'525'16,"0"0"-468"-16,0 0-24 15,0 0 12-15,0 0 74 16,121-33-2-16,-76 10-32 16,1-4-31-16,-9 0-26 0,-4 1-6 15,-12-3 8-15,-11-1 6 16,-8 7-3-16,-2 0 2 15,-8 9-10-15,-14 11-6 16,-6 3-13-16,-5 20-6 16,-6 17-6-16,3 12 5 15,8 7 0-15,7 4 1 16,18-4 0-16,3-4 10 16,16-5 8-16,14-8-11 15,9-9 1-15,10-6-8 16,-1-8 0-16,1-9-61 15,2-7-65-15,-11-7-245 16,-17-10-918-16</inkml:trace>
  <inkml:trace contextRef="#ctx0" brushRef="#br0" timeOffset="134290.7996">1387 13167 1287 0,'0'0'174'16,"0"0"-135"-16,0 0 22 15,109 17-3-15,15-24 56 16,22-19 18-16,5-6-22 16,-8 2-52-16,-24 9-36 15,-11 1-21-15,-20 8 0 16,-21 5-1-16,-16 1-57 0,-8-1-46 15,6 4-85-15,23-8-99 16,-6 1-16-16,-13 0-236 0</inkml:trace>
  <inkml:trace contextRef="#ctx0" brushRef="#br0" timeOffset="134493.9294">3504 12266 743 0,'0'0'996'0,"0"0"-871"0,0 0-51 15,0 0-74-15,0 0-23 16,0 0-233-16,0 0-7 16,-49 82-329-16</inkml:trace>
  <inkml:trace contextRef="#ctx0" brushRef="#br0" timeOffset="134700.7511">3458 12679 1221 0,'0'0'165'0,"0"0"-37"15,0 0 9-15,0 0-104 16,0 0-26-16,0 0-7 16,0 0-120-16,40 19-392 0</inkml:trace>
  <inkml:trace contextRef="#ctx0" brushRef="#br0" timeOffset="137578.8529">4456 12418 464 0,'0'0'732'0,"0"0"-599"16,0 0 76-16,0 0-15 0,0 0-66 15,0 0-43-15,0 0-36 16,6-70-20-16,-15 90-29 16,-15 20-29-16,-15 36 21 15,-7 27 8-15,6-1-1 16,16-23 1-16,18-29-1 15,6-20-1-15,12-2 2 16,15-1 0-16,9-4 7 16,7-9 6-16,5-11-2 15,4-3 7-15,0-6 0 16,-1-11-18-16,-5-10 0 16,-10-2-20-16,-3-4-2 15,-11 3-7-15,-7 4-2 0,-3 13 18 16,-6 9-12-1,-3 4-55-15,6 20 6 0,4 9 50 16,10 1 18-16,5-3 5 16,15-8-17-16,5-9 8 15,12-10 10-15,1 0 6 16,3-17 24-16,-4-11 3 16,-8-6 14-16,-13-5-6 15,-14-5 3-15,-8-8-2 16,-13-15 1-16,-4 5-34 15,-9-4-9-15,-12 4-8 16,-1 18-3-16,-2 7 10 0,0 12-18 16,3 18-44-16,-4 14-122 15,1 13-181-15,10 5-221 0</inkml:trace>
  <inkml:trace contextRef="#ctx0" brushRef="#br0" timeOffset="137953.8653">5732 12160 818 0,'0'0'750'0,"0"0"-642"16,0 0-55-16,0 0-53 16,-42 76-6-16,12-3 6 0,-3 26 6 15,2 7 2-15,7-17-6 16,15-23 7-1,9-27-2-15,0-9-1 0,0 0 4 16,0-7-3-16,9 0-5 16,-3-13 5-16,3-7 3 15,3-3 5-15,0-9 7 16,12-12 29-16,1-8-19 16,5-1-11-16,-2 4-21 15,-5 12 0-15,-1 12-10 16,-1 2-11-16,1 16 12 15,1 13 9-15,2 2-1 16,2 1 0-16,0 2-53 16,1-6-97-16,17-8-38 15,-6-9-140-15,1-8-338 0</inkml:trace>
  <inkml:trace contextRef="#ctx0" brushRef="#br0" timeOffset="138156.992">6281 12480 538 0,'0'0'1056'16,"0"0"-940"-16,0 0-106 16,-3 77-8-16,-5-22-2 15,-2 5 0-15,4 3 1 16,3-4-1-16,3-9 0 0,0-11-64 16,9-12-139-1,9-14-83-15,0-13-109 0</inkml:trace>
  <inkml:trace contextRef="#ctx0" brushRef="#br0" timeOffset="138375.792">6466 12213 1013 0,'0'0'648'0,"0"0"-640"16,0 0-8-16,0 0-141 15,-15 145-75-15,15-81-66 16,10-2-347-16</inkml:trace>
  <inkml:trace contextRef="#ctx0" brushRef="#br0" timeOffset="138578.8679">6891 12467 1318 0,'0'0'282'16,"0"0"-170"-16,0 0-27 15,-94 10-65-15,48 17-5 16,-2 12 0-16,2 8-2 15,10 5 3-15,6 2-6 16,15-5-1-16,8-3-9 16,7-6 0-16,16-7-16 15,14-11 0-15,12-8-6 16,38-14-48-16,-11-3-130 16,-2-14-137-16</inkml:trace>
  <inkml:trace contextRef="#ctx0" brushRef="#br0" timeOffset="138817.3261">7325 12117 1035 0,'0'0'634'15,"0"0"-577"-15,0 0-57 16,-36 93-2-16,11-14 1 16,-5 30 0-16,-3 14 0 15,2-9 0-15,7-24 1 0,5-31 1 16,7-19 0-1,9-16 5-15,-2-1 1 0,4-4 15 16,-1-6 10-16,2-9 10 16,0-4 33-16,5-10 18 15,10-14-34-15,10-12-59 16,5-10-1-16,0 0-31 16,1 9 16-16,-4 18 10 15,0 16-9-15,-5 6-10 16,-4 23 18-16,3 11 6 15,-3 5 1-15,0-2 0 16,7-1 1-16,2-6-1 16,9-6 0-16,34-3-71 0,-9-5-238 15,-1-12-404-15</inkml:trace>
  <inkml:trace contextRef="#ctx0" brushRef="#br0" timeOffset="139489.2135">9266 12418 962 0,'0'0'613'16,"0"0"-534"-16,0 0-60 15,0 0 1-15,-103-6-7 16,60 34-12-16,1 12 15 16,-1 8 7-16,6 1 5 15,13 0 0-15,9 1 7 16,15-11-2-16,0-3-11 0,15-9-5 16,12-8-1-1,7-9 0-15,9-6 0 0,2-4 10 16,1-10 1-16,-1-13-3 15,-6-7-8-15,-9-10 1 16,-11-5-10-16,-7-3 4 16,-8 0-10-16,-4 7-2 15,0 12 1-15,-13 9-19 16,-5 13-32-16,-6 7-46 16,-10 20-174-16,1 6-90 15,6 5-514-15</inkml:trace>
  <inkml:trace contextRef="#ctx0" brushRef="#br0" timeOffset="139864.2213">9724 12451 1215 0,'0'0'196'0,"0"0"-87"16,0 0 73-16,0 0-138 15,0 0-37-15,0 0-4 16,7 77 4-16,-7-32-5 15,-7 8 6-15,-6 0-8 16,4-7-2-16,6-6-4 16,3-14 5-16,0-13 1 15,3-6-6-15,13-7 6 16,7-7 42-16,5-15-1 16,11-9-14-16,1-9-19 15,-1-2-8-15,0 2-45 16,-8 11 20-16,-4 15 16 15,-8 14-2-15,-8 4-17 0,-2 22 10 16,1 14 11-16,-7 7 7 16,3 1 0-16,0-2 0 15,6-5 0-15,3-6 0 16,4-5-69-16,26-10-69 16,-9-6-115-16,4-8-323 0</inkml:trace>
  <inkml:trace contextRef="#ctx0" brushRef="#br0" timeOffset="140169.5468">10509 12649 844 0,'0'0'574'0,"0"0"-514"16,0 0-46-16,0 0-13 16,0 0 1-16,88 0 14 15,-55-7 27-15,0-6-5 16,-2-1 9-16,-4-4 8 15,-8-3 15-15,-12-2-16 16,-7 0-22-16,0 0 1 16,-10 7-17-16,-12 6-15 15,-8 10-1-15,-6 0-13 16,2 26 6-16,-3 7 5 16,8 14-9-16,7 2 9 15,16 4-5-15,6-4-11 16,9-3 2-16,20-6-6 0,30 0-29 15,41-11-82-15,-9-9-69 16,0-10-446-16</inkml:trace>
  <inkml:trace contextRef="#ctx0" brushRef="#br0" timeOffset="140372.6779">12083 12543 1355 0,'0'0'343'0,"0"0"-257"16,0 0-70-16,0 0 0 0,-54 110 21 16,26-60-3-1,1 2-11-15,1-3-11 0,9-5-12 16,5-9 0-16,6-2-72 16,9-12-100-16,9-5-80 15,12-10-337-15</inkml:trace>
  <inkml:trace contextRef="#ctx0" brushRef="#br0" timeOffset="140591.4257">12263 12227 948 0,'0'0'755'15,"0"0"-755"-15,0 0-127 16,0 0-83-16,-32 99-328 0</inkml:trace>
  <inkml:trace contextRef="#ctx0" brushRef="#br0" timeOffset="140825.8039">12587 12461 1252 0,'0'0'170'16,"0"0"-112"-16,-90-4-36 15,43 17-21-15,3 11-1 16,12 8-6-16,12 5-6 16,19 7-10-16,1 1 8 15,30 4 14-15,6-2 13 0,7-1-5 16,-5-3-7 0,-3-7 6-16,-11-6-6 0,-12-3 9 15,-12-4 9-15,0-4-1 16,-18-2 25-16,-12-3-35 15,-28 2-8-15,9-3-64 16,1-9-208-16</inkml:trace>
  <inkml:trace contextRef="#ctx0" brushRef="#br0" timeOffset="149455.5543">13763 12679 370 0,'0'0'751'16,"0"0"-647"-16,0 0-8 0,0 0-24 16,29-72-36-16,-16 58-2 15,3 4 20-15,-4 0-8 16,6 3-5-16,0 1-11 16,3 3-9-16,-2 3-14 15,0 6-7-15,4 17 0 16,-8 7-1-16,3 16 1 15,-9 4 0-15,-6 6 1 16,-3 0 0-16,-3-4 8 16,-14-5-9-16,-2-11 0 15,4-9 0-15,0-7 0 0,6-10 2 16,6-7 27-16,0-3 19 16,3 0 28-16,0-16-12 15,3-11-14-15,17-12-17 16,8-12-14-16,12-8-18 15,5-3 0-15,7 2 1 16,-4 14-2-16,-2 12 9 16,-7 12-9-16,-6 12-9 15,-7 10 8-15,-3 3-13 16,-8 17 0-16,-5 16 8 16,-4 8 5-16,-6 5 1 15,0 3 0-15,-9-1-1 16,-4-3 1-16,-2-8-1 0,3-10 1 15,4-7-1-15,4-9 0 16,4-5-33-16,0-8-26 16,13-1-96-16,16-11-3 15,10-18 78-15,10-11-99 16,7-13-105-16,1-9-1 16,-4 2 172-16,-7 5 114 15,-6 14 283-15,-7 14-30 16,-3 14-74-16,-5 13-79 15,2 0-46-15,-4 17-28 16,-1 6-10-16,-5 8-14 16,-4 4-1-16,-9-1 17 0,-4 1-7 15,-15-1-4-15,-13-1-5 16,-8-7 4-16,-6-9 2 16,-7-7 16-16,4-10 6 15,-1 0-2-15,10-17 33 16,8-12 14-16,15-8 4 15,13-3-50-15,6 1-7 16,29 2-12-16,10 8-10 16,25 3-1-16,-2 12-11 15,34 7-55-15,-17 4-158 16,-19 3-338-16</inkml:trace>
  <inkml:trace contextRef="#ctx0" brushRef="#br0" timeOffset="149736.7809">15499 12341 1450 0,'0'0'234'15,"0"0"-113"-15,0 0-4 16,0 0-99-16,0 0-18 16,0 0-16-16,0 0 10 15,-29 94 6-15,-10-13 2 16,-10 28-1-16,4-9 1 15,6-18-2-15,20-31 2 16,13-22-1-16,2 4-1 16,4 0-1-16,10-3 1 15,19-4 0-15,16-9 1 16,24-10 9-16,31-7-10 0,-9-14-72 16,-16-9-412-16</inkml:trace>
  <inkml:trace contextRef="#ctx0" brushRef="#br0" timeOffset="149939.919">15161 12705 1612 0,'0'0'198'0,"0"0"-88"15,0 0-74-15,102-26-36 16,11 16-10-16,18-3-12 0,1 3-36 15,-15 6-140-15,-45 1-101 16,-17 0-542-16</inkml:trace>
  <inkml:trace contextRef="#ctx0" brushRef="#br0" timeOffset="150283.6705">16987 12580 763 0,'0'0'963'16,"0"0"-852"-16,0 0-83 15,-109 10-21-15,51 19-7 0,-3 11 1 16,6 4 17 0,13-2-11-16,13 0 11 0,22-8-17 15,7-7 0-15,6-7 10 16,24-8 6-16,7-5 8 15,10-7 13-15,5 0-15 16,3-9-15-16,-6-11 5 16,-4-4-12-16,-9 1 13 15,-13 3-13-15,-7 7 6 16,-9 7-6-16,-7 6-1 16,0 6-18-16,0 13-2 15,-3 12 18-15,-1 5-4 16,4 3 5-16,0-2-29 15,38 5-48-15,-2-11-102 16,6-11-185-16</inkml:trace>
  <inkml:trace contextRef="#ctx0" brushRef="#br0" timeOffset="151068.8075">19252 12625 925 0,'0'0'324'0,"0"0"-257"0,0 0-60 0,0 0-7 16,0 0-198-16,0 0-462 0</inkml:trace>
  <inkml:trace contextRef="#ctx0" brushRef="#br0" timeOffset="151490.6812">19382 12567 1267 0,'0'0'173'15,"0"0"-86"-15,0 0 38 16,0 0-64-16,0 0-32 15,-87-27-20-15,44 27-9 16,-2 13-1-16,-1 7 0 16,4 4 1-16,9 1 0 15,14 2 0-15,16 0 1 16,3 2 13-16,26 4 5 16,15 1-4-16,9 1 1 0,7-4-6 15,-4 2-8-15,-7-7-2 16,-15 0 0-16,-10-6 0 15,-15-4-19-15,-6-2 12 16,-16-1 6-16,-20-3-1 16,-12-3 2-16,-15 3-1 31,-1-7-1-31,5-3-6 0,11 0-3 0,9-3-66 31,36-24-25-31,3 0-100 0,21-2-336 0</inkml:trace>
  <inkml:trace contextRef="#ctx0" brushRef="#br0" timeOffset="151865.6783">19690 12616 780 0,'0'0'524'0,"0"0"-414"15,0 0 80-15,0 0-44 16,0 0-109-16,0 0-30 16,0 0-7-16,3 53 0 15,-22-10 6-15,-1 10-5 16,7-7 7-16,10-3-7 15,3-11 6-15,6-11-1 16,21-5 7-16,6-9 30 16,12-7 8-16,4 0-13 15,9-20-17-15,-6-7-14 16,0-9-7-16,-7-10-21 16,-12 0-39-16,-12 3 7 0,-11 14 53 15,-10 15 13 1,0 14 16-16,-16 3-29 0,-6 28-7 15,-8 8 1-15,5 6 3 16,6 2 2-16,10-3 0 16,9-9-1-16,8-5 1 15,19-11 1-15,10-5-8 16,12-8-93-16,33-15-49 16,-9-11-116-16,-6-6-319 0</inkml:trace>
  <inkml:trace contextRef="#ctx0" brushRef="#br0" timeOffset="152256.3121">20586 12348 1545 0,'0'0'219'15,"0"0"-177"-15,0 0-41 16,-66 96 8-16,45-26-9 16,-6 16 1-16,8-7 0 15,-1-6 1-15,8-17 3 16,3-16-4-16,2-5-1 15,0-1 0-15,7-14 1 16,0-10 0-16,0-10 10 16,3 0 27-16,19-17 88 15,18-27-67-15,6-4-59 16,6-6-45-16,4 2 6 16,-10 21 25-16,3 9 1 15,-6 16 4-15,-5 6-4 0,-7 28 5 16,-9 6-2-16,-9 9 9 15,-13 0 1-15,0-3 0 16,-26-4 1-16,-10-3-1 16,-9-10 2-16,-10-7-1 15,-1-6 7-15,1-10 6 16,4 0-13-16,12-17 10 16,9-5-11-16,17-5-22 15,16-10-215-15,20 5-89 16,10 9-406-16</inkml:trace>
  <inkml:trace contextRef="#ctx0" brushRef="#br0" timeOffset="152928.1943">21442 12649 1119 0,'0'0'352'16,"0"0"-125"-16,0 0-19 15,0 0-83-15,0 0-70 16,0 0-41-16,-116-30-14 15,58 47-2-15,0 3 1 16,9 0 0-16,16 0-10 16,17-5-2-16,12-5-5 15,4-6-1-15,10-4 19 16,15 0 11-16,9 0 17 16,7-10-9-16,4-7-19 15,1-2-2-15,-6-4-13 16,-8 6 2-16,-7 10 13 0,-7 7-12 15,-5 4-26-15,-2 23 13 16,-2 13 12-16,-6 9 12 16,-3 7-5-16,0 4 5 15,-15-5 1-15,-2-2-1 16,0-6 0-16,-7-8-20 16,3-9 8-16,-3-10-7 15,-1-7-2-15,-1-10 14 31,-1-3 8-31,3-10 0 0,5-10 1 0,7-6 12 16,10-3-5-16,2-1 5 16,14 3-3-16,17 0 11 15,10 4-13-15,8 0-7 0,7 0 0 16,9 4-1 0,-3-1 1-16,2-3 1 0,-2-1-2 15,-6-2 2-15,-9-4-1 16,-9 3-1-16,-14-1 0 15,-7 8-13-15,-13 6 11 16,-2 4-8-16,-2 6 9 31,0 1-8-31,0 3-6 0,0 0 1 0,4 0-39 16,6 11-10-16,2 9 37 16,5 5 24-16,-1 9 2 15,0 2 6-15,-2 0-5 16,-5 1 0-16,-6 0-1 0,-3-5 0 15,0 2-60-15,-3-6-193 16,-3-11-323-16</inkml:trace>
  <inkml:trace contextRef="#ctx0" brushRef="#br0" timeOffset="153193.8253">22326 12672 1128 0,'0'0'181'0,"0"0"-39"15,0 0-75-15,0 0-33 16,78 89-7-16,-78-59-11 16,0-3-8-16,-16 2 4 0,-11-8 3 15,-5-9-2-15,3-2 7 16,3-10 28 0,8 0 49-16,7-7 43 15,8-15-72-15,3-12-20 0,3-6-48 16,17-5-31-16,9 4-3 15,3 6-24-15,7 14-41 16,4 8-33-16,17 13-41 16,-10 0-80-16,-8 7-302 0</inkml:trace>
  <inkml:trace contextRef="#ctx0" brushRef="#br0" timeOffset="153725.0889">22820 12629 1051 0,'0'0'289'16,"0"0"8"-16,0 0-140 15,0 0-110-15,0 0-47 0,0 0-9 16,-19 74 9-16,15-32 1 16,4 0 5-16,0-2-4 15,6-6 9-15,14-8-2 16,7-6 9-16,4-4 21 16,4-9-5-16,2-7-6 15,2 0-15-15,0-10-13 16,-4-13-10-16,0-6-33 15,-4-8-45-15,-7 3-103 16,-9 8 120-16,-5 7 71 16,-8 15 80-16,-2 4-76 15,-2 4-4-15,-11 16-6 16,-2 5 6-16,2-1-1 0,7 2-51 16,6-5 8-1,16-9 18-15,17-2 15 0,9-7 11 16,5-3 8-16,1 0 2 15,1-6-2-15,-5-10 6 16,-1-8-4-16,-4-6-10 16,-5-7-44-16,-3-1 0 15,-8 8 12-15,-8 7 32 16,-9 10 49-16,-6 13 1 16,-2 0-50-16,-14 17-5 15,-11 15 4-15,-6 11 0 16,-1 10 1-16,-1 4 16 15,5 5 41-15,7-3 3 0,5 0-22 16,6-5-8 0,6-2-14-16,3-5-10 0,3-8-5 15,0-6-1-15,0-7-46 16,3-9-123-16,4-10-312 0</inkml:trace>
  <inkml:trace contextRef="#ctx0" brushRef="#br0" timeOffset="153975.0864">23562 12656 93 0,'0'0'1586'0,"0"0"-1364"0,0 0-74 16,103-37-105 0,-49 37-29-16,-2 0-9 0,0 13-5 15,-9 7-1-15,-12 7-21 16,-11-1 0-16,-16 7 13 15,-4-3 1 1,-20-1 8-16,-15-2-7 0,-8-3-7 16,-8-6 5-16,-1-6 1 15,3-7-3-15,-11-5-47 16,12 0-68-16,12-5-389 0</inkml:trace>
  <inkml:trace contextRef="#ctx0" brushRef="#br0" timeOffset="155006.3548">25852 12708 1380 0,'0'0'189'0,"0"0"-112"15,0 0-1-15,0 0-59 16,-106 7-9-16,57 23-7 31,-2 7 16-31,-3 9 34 0,9 4-5 0,8-2-20 16,15-5-13-16,13-6-1 0,9-4 4 16,15-10 3-16,16-7 3 31,7-6 3-31,5-10 20 0,5 0-17 0,-5-10-9 15,-3-13-7-15,-9-6 6 16,-4-11-17-16,-10-9-1 16,-4-2-6-16,-10-4-29 31,-3 6-14-31,0 9 28 16,-9 13 20-16,-1 13-14 15,-1 9-30-15,1 5-62 16,5 15-154-16,2 6-86 0,3-1-210 0</inkml:trace>
  <inkml:trace contextRef="#ctx0" brushRef="#br0" timeOffset="155287.6293">26741 12405 1237 0,'0'0'268'0,"0"0"-140"0,0 0-9 15,0 0-68-15,-89-30-41 16,53 37-10-16,-3 22 1 16,-7 7 7-16,-5 24 14 15,-4 20 7-15,10-1 3 0,6-7-7 16,18-6-9-16,10-16-1 16,2 3-6-16,1 9-1 31,5-5-6-31,1-5-2 0,1-5-42 0,-2-8-50 31,-7-9-145-31,1-10-287 16,-5-13-452-16</inkml:trace>
  <inkml:trace contextRef="#ctx0" brushRef="#br0" timeOffset="155521.9823">26107 12972 849 0,'0'0'850'0,"0"0"-723"31,0 0-80-31,119-36-31 0,-55 26-4 0,7 0-3 0,-9 4-8 16,4 2-1-16,7-2-67 16,-15 2-204-16,-13-2-457 0</inkml:trace>
  <inkml:trace contextRef="#ctx0" brushRef="#br0" timeOffset="157662.6377">28391 12480 179 0,'0'0'1097'16,"0"0"-965"-16,0 0-7 16,0 0-47-16,0 0-23 15,0 0-15-15,0 0-20 0,-61-43-12 16,33 38 13 0,-10 5-6-16,-11 0-6 0,-10 0-8 15,-9 12 8-15,-2 11-7 16,1 1 6-16,8 1 11 15,11 2-6 1,12-3-4-16,13-1-3 0,13-4-6 16,11-2-1-16,1-1-9 15,21-2 8-15,14 3 2 16,13 3 18-16,10 2-9 16,5 1-2-16,-2 4 2 15,-3 2-9-15,-7 1-9 16,-8 0 9-16,-10 2-1 15,-8-2 0-15,-8-3 0 16,-8-1 0-16,-7-2-7 0,-2-1 8 16,-7-3-1-16,-15-1 1 15,-12-2 9-15,-11-1 10 16,-10-6-13-16,-8-6 1 16,-3-4 4-16,-1 0-10 15,6 0 0-15,6-10-1 16,14 3 0-16,12 0-12 15,12 1-43-15,17 6-150 16,7 0-296-16,15 0-220 0</inkml:trace>
  <inkml:trace contextRef="#ctx0" brushRef="#br0" timeOffset="158230.5753">28536 13029 1167 0,'0'0'265'0,"0"0"-151"16,0 0 69-16,0 0-83 16,0 0-67-16,88-70-15 15,-61 64-7-15,1 0-5 16,1 6-5-16,-4 0 0 15,-3 0-1-15,-5 3 0 0,-3 9-8 16,-4 2-2 0,-6 6 9-16,-4 3 0 0,0-1 1 15,-6 2-1-15,-9-4-7 16,0 0 0-16,-2-3 2 16,-2-7 5-16,2-3-9 15,3-5 2-15,-1 1-2 16,8-3 0-16,2 3 9 15,4-3 0-15,1 1-11 16,0-1-32-16,6 3 5 16,6 4-3-16,7 3 41 15,3 6 1-15,1-2 9 16,-2 6-8-16,-5-4 9 0,-4 3-10 16,-7 1-1-16,-5-3-6 15,0 0-1-15,-5-1 8 16,-12 0 9-16,-8-2 30 15,-3-1-1-15,-7-6-12 16,0-1 2-16,-5-6-16 16,-1 0-6-16,2 0-5 15,1 0 0-15,9-7-1 16,4-2-5-16,9-1-36 16,11-4-100-16,5 1-118 15,0 3-771-15</inkml:trace>
  <inkml:trace contextRef="#ctx0" brushRef="#br0" timeOffset="158746.2296">29594 13230 713 0,'0'0'205'0,"0"0"-158"15,0 0-34-15,0 0-12 16,0 0-1-16,0 0 1 15,-81 7 2-15,75-7 20 16,2 0 45-16,1 0-10 0,3 0-15 16,0 0-21-16,0-3 52 15,0 2 0-15,0 1 3 16,4 0-41-16,1 0-24 16,-2 0-12-16,-2 0 0 15,1 0 0-15,-2 0-1 16,0 0-8-16,0 0 9 15,0 0-2-15,-3 0-4 16,-2 0 6-16,1 0 0 16,1 0 0-16,1 0 1 15,1 0 0-15,-1 0 16 16,2 0-7-16,0-3-10 16,0-4-9-16,0 2-52 15,8 1-19-15,1-2-112 16,-1 5-308-16</inkml:trace>
  <inkml:trace contextRef="#ctx0" brushRef="#br0" timeOffset="159545.1797">29586 12444 889 0,'0'0'185'0,"0"0"-156"15,0 0-23-15,0 0-6 0,-80-23 0 16,65 14 2-16,0 2 21 15,4-3 25-15,0-3 18 16,5-4 5-16,0 0 12 16,4-2 5-16,2-4-19 15,0 3-24-15,0-1-20 16,3 3 4-16,8 1 17 16,2 7-12-16,-1 0-9 15,3 3-11-15,-3 4-3 16,-2 3-4-16,0 0-7 15,0 0-8-15,-3 10-29 16,2 7 36-16,-3 6 0 16,-2 3-7-16,-1 0 1 15,-1 4 7-15,-2-1-6 0,0 2-7 16,-3-2-26-16,-8-3-30 16,-5 1 26-16,-1-4 18 15,-3 1 3-15,0-5 8 16,5 1 5-16,1 0 9 15,5-3-1-15,4-2 1 16,2-1-1-16,3 2 1 16,0 1 6-16,0-3 6 15,0 2-1-15,5-2 3 16,1 1-12-16,3 2 7 16,4 0-1-16,-1 3-2 15,3-2 0-15,-3-1-4 0,0 3-2 16,0-3-40-16,-6 3-43 15,-5 9-37-15,-1-5-130 16,0-1-127-16</inkml:trace>
  <inkml:trace contextRef="#ctx0" brushRef="#br0" timeOffset="159763.9279">29518 13039 1113 0,'0'0'237'0,"0"0"-50"16,0 0-34-16,0 0-90 0,0 0-54 15,0 0-9-15,0 0-246 16,2 14-98-16</inkml:trace>
  <inkml:trace contextRef="#ctx0" brushRef="#br0" timeOffset="168814.2239">4244 13534 350 0,'0'0'710'0,"0"0"-479"16,0 0-6-16,0 0-43 15,0 0-55-15,0 0-8 16,0-30-18-16,-3 30-10 15,-4 0-42-15,-8 0-21 16,-9 10-18-16,-9 11-10 16,-12 15-7-16,-5 10 6 15,-2 3-1-15,8 5-5 16,10-2 1-16,10-9-5 16,15-4-5-16,6-12-6 15,3-4-3-15,3-12 9 0,21-3 0 16,3-8 11-1,13 0 5-15,5-18 6 0,1-6 9 16,-1-11-8-16,-2-2 5 16,-10 0-5-16,-9 8-6 15,-6 5 8-15,-9 8-8 16,-6 9-1-16,0 7-11 16,-3 0-2-16,0 4-5 15,0 15-36-15,0 8 18 16,0 2 17-16,0 5 4 15,0 1-10-15,0-8-20 16,4-3-8-16,8-5-31 16,15-12-104-16,-2-3-53 15,5-4-170-15</inkml:trace>
  <inkml:trace contextRef="#ctx0" brushRef="#br0" timeOffset="169095.4871">4522 13419 1433 0,'0'0'188'0,"0"0"-86"15,0 0-42-15,0 0-44 16,0 0-3-16,0 0-6 16,89 29 9-16,-59-8 5 15,0 7-20-15,-6 6 0 16,-3 3 0-16,-8 8-1 15,-7 1 0-15,-6 1 0 0,-6 5 0 16,-16-5 1 0,-8-1-1-16,-6-3 0 0,-7-4-8 15,-2-8-65-15,-19 2-114 16,10-11-181-16,7-8-518 0</inkml:trace>
  <inkml:trace contextRef="#ctx0" brushRef="#br0" timeOffset="169376.7293">3828 13386 1392 0,'0'0'170'0,"0"0"-130"16,-89 12 17-16,56 8-9 15,3 11 0-15,6 11-24 16,0 18-10-16,8 19 1 16,7-3 1-16,6-7-6 15,3-10-8-15,12-15 8 16,13 3-3-16,11-2-7 16,7-6 0-16,35-9-60 15,-11-10-160-15,-9-13-272 0</inkml:trace>
  <inkml:trace contextRef="#ctx0" brushRef="#br0" timeOffset="171987.6411">5851 13465 874 0,'0'0'187'0,"0"0"-27"15,0 0 4-15,0 0-48 16,0 0 6-16,0 0-18 16,0 0-43-16,18-37-32 15,-18 37-10-15,0 0-17 16,0 0-2-16,0 0-11 16,0 0-7-16,-3 0 12 15,0 0 6-15,-6 0 1 0,0 0 0 16,-10 0 0-16,-5 4-1 15,0 2-1-15,0 1 1 16,2 3 1-16,1 0-1 16,9 0-2-16,6 2 1 15,3 2 0-15,3 6-1 16,0 3 1-16,12 4 1 16,4 2 0-16,4 8 8 15,-1-1-8-15,-4 4 0 16,-3 2 8-16,-3 1-7 15,-9 0-1-15,0 0 1 16,-12-2-1-16,-12-2 1 16,-6-6-1-16,-7-1 2 15,-3-8 4-15,-2-1-6 16,0-6 2-16,2-8-1 0,4-2-1 16,5-4 3-16,7-3 4 15,9 0 5-15,6 0-5 16,6-7 9-16,3 4-6 15,0-1-10-15,6-1-19 16,3-2 12-16,7 0 7 16,-2 1 0-16,-2 2 0 15,-2 4 0-15,-1 0-19 16,2 1 1-16,-4 12 2 16,-1 6 16-16,0 4-1 15,-3 4 1-15,0 3-1 16,-3 2 1-16,3-1-1 15,0-1 1-15,4-4-1 0,-1 3 1 16,5-5 0-16,2-2 0 16,5-2 0-16,3-6 0 15,4 2 1-15,8-6-1 16,3-3-4-16,22-5-85 16,-10 0-106-16,-5-2-418 0</inkml:trace>
  <inkml:trace contextRef="#ctx0" brushRef="#br0" timeOffset="179878.3736">6536 13472 10 0,'0'0'772'16,"0"0"-595"-16,0 0-44 15,0 0-28-15,0 0-40 16,0 0-22-16,0-3-8 15,0 3-10-15,0 0-1 16,0 0 7-16,0 0 8 16,0 0 10-16,0 0 8 15,0 0-10-15,0 0-23 16,-6 0-11-16,-3 8-5 16,-4 6-8-16,-7 9 0 15,-8 14 0-15,-8 26 0 16,-10 29 2-16,1 21 25 15,8-7 20-15,14-22-16 16,16-30-8-16,7-12-1 16,0 2-3-16,7 5-7 0,7 4-5 15,11-10-4-15,2-3 3 16,6-8-5-16,1-2-1 16,-1-3-30-16,13 0-88 15,-10-8-131-15,-8-3-297 0</inkml:trace>
  <inkml:trace contextRef="#ctx0" brushRef="#br0" timeOffset="180445.3223">6958 13498 750 0,'0'0'338'15,"0"0"-161"-15,0 0-50 16,0 0-50-16,0 0-48 16,0 0-14-16,0 0-14 15,-9 10-1-15,2 7 0 16,1 9 4-16,-3 3 16 15,-2 8 5-15,1 3-10 16,1 2-14-16,3 5-1 16,0-4-10-16,2 2-74 15,4 5-49-15,4-13-180 16,5-11-502-16</inkml:trace>
  <inkml:trace contextRef="#ctx0" brushRef="#br0" timeOffset="180835.9112">7852 13475 861 0,'0'0'570'0,"0"0"-491"16,0 0 58-16,0 0-40 0,0 0-68 15,110-57-18-15,-65 47-5 16,-3 0-6-16,-5 8-1 16,-6 2-5-16,-11 0-10 15,-7 0 0-15,-10 9 0 16,-3 5 10-16,-13 9-66 16,-17 4 42-16,-9 2 22 15,-1 4 7-15,-3-3 1 16,10-7 0-16,10 0 12 15,7-6 11-15,13-4-8 16,3 0 16-16,0-4 1 16,19-2-13-16,11 0-18 15,6-1-1-15,12-5-21 0,31-1-132 16,-12-4-49 0,-6-8-304-16</inkml:trace>
  <inkml:trace contextRef="#ctx0" brushRef="#br0" timeOffset="181179.6752">8805 13294 1209 0,'0'0'169'15,"0"0"-24"-15,78-24-37 16,-38 17-53-16,-1 7-24 16,-5 0-16-16,-4 1-15 15,-9 12 0-15,-6 4-1 16,-12 3-32-16,-3 2-65 15,-12 8-31-15,-18 0 68 16,-3-4 21-16,5-3-9 0,7-6 46 16,12-10 3-16,9-4 57 15,0-3 24-15,9 0-37 16,12 3-28-16,4 4 26 16,5 2 0-16,-3 1-19 15,1 3-7-15,-8 1-6 16,-7 2-4-16,-4 1-4 15,-9-1 4-15,0 4 5 16,-12 3-9-16,-15 4-2 16,-34 12-51-16,6-5-92 15,-1-6-420-15</inkml:trace>
  <inkml:trace contextRef="#ctx0" brushRef="#br0" timeOffset="182023.4343">6994 14251 390 0,'0'0'555'0,"0"0"-474"0,0 0 111 16,0 0-51-16,0 0-66 15,0 0 12-15,0 0 7 16,-3-33-19-16,0 33-25 16,0 0-25-16,0 7-25 15,0 6-6-15,-6 10 4 16,-3 7 2-16,3 9 12 16,-4 1-10-16,4 3 5 15,4 1-7-15,5-2 0 16,0-2-17-16,11-8-105 0,41-8-56 15,-7-7-64-15,7-11-446 16</inkml:trace>
  <inkml:trace contextRef="#ctx0" brushRef="#br0" timeOffset="182367.2405">8131 14184 1073 0,'0'0'517'16,"0"0"-461"-16,0 0 19 15,0 0-44-15,94-38-22 0,-66 37-9 16,-1 1 1-16,-5 0-1 16,-2 7-1-16,-7 7-15 15,-7 4-57-15,-6 2 7 16,-3 7 15-16,-16 7 32 15,-8-2 17-15,-1 5-4 16,1-5 5-16,9-2 1 16,0-6 0-16,12-7-1 15,6-2 1-15,0-2 0 16,6-6 21-16,15 0-5 16,10-4-16-16,11-3-22 15,37-3-81-15,-12-11-77 16,-4-4-183-16</inkml:trace>
  <inkml:trace contextRef="#ctx0" brushRef="#br0" timeOffset="182695.4363">8877 14162 108 0,'0'0'1029'15,"0"0"-858"-15,0 0 11 16,82-53-39-16,-57 46-79 16,5 5-26-16,-2 2-15 15,-5 0-21-15,-1 12-2 16,-7 8 0-16,-9 3-62 15,-6 6-21-15,-3 2 4 16,-15-1 20-16,-1 0 34 16,4-8 24-16,6-9 0 0,3-6 1 15,6-4 3-15,0-2 45 16,15 2-19-16,4 3 20 16,7 1-2-16,5 6-12 15,-1-4 8-15,-3 5-24 16,-5-1-10-16,-10 1-8 15,-9 2-1-15,-3 1-6 16,-15 2-12-16,-15 1-36 16,-10 3-37-16,-10-6-21 15,-12 0-61-15,10-7-199 16,10-8-535-16</inkml:trace>
  <inkml:trace contextRef="#ctx0" brushRef="#br0" timeOffset="183074.3578">9454 13393 481 0,'0'0'577'0,"0"0"-511"16,0 0-31-16,88 25 8 16,-52 5 18-16,6 11-23 15,10 18 5-15,3 20 24 16,8 27 7-16,-11 2-36 16,-13-5-9-16,-17-8-6 15,-19-18 24-15,-3 5-9 16,-10-3-11-16,-11-9-9 15,-3-17-11-15,2-8-5 16,1-8 5-16,-8 7-7 16,-2 2-7-16,-24 22-90 0,12-17-26 15,4-12-503-15</inkml:trace>
  <inkml:trace contextRef="#ctx0" brushRef="#br0" timeOffset="183855.6128">10384 13396 948 0,'0'0'156'15,"0"0"-44"-15,0 0 27 0,0 0-80 16,0 0-9-16,84-63-27 16,-68 63-13-16,-3 3-10 15,-1 17 1-15,-5 10 12 16,1 6-3-16,-8 11-9 15,0 5 1-15,-15 2 11 16,0 1-3-16,-1-5-9 16,8-4 0-16,5-13-1 15,3-4 2-15,0-9-2 16,17-6 0-16,5-7 18 16,5 0 1-16,2-2-18 15,6 2 8-15,-5-1-9 16,-4 5-8-16,-3 8-15 0,-8 2-2 15,-9 7 11-15,-5 3 12 16,-1 5 1-16,0 3 0 16,-7 1-14-16,-5 0-4 15,2 0-1-15,1 2 6 16,1-2 13-16,2-1-8 16,-4-2 2-16,4-7 7 15,0-4-1-15,3-6 0 16,-3-3 0-16,0-7 1 15,0-3 11-15,-3 2 27 16,-3-5 18-16,-4 1 13 16,-8 2-30-16,-6 0-17 15,-4 3-3-15,-5 0-12 16,-3 0-7-16,-4 3-20 0,-2 4-87 16,8-2-116-16,13-6-605 15</inkml:trace>
  <inkml:trace contextRef="#ctx0" brushRef="#br0" timeOffset="185172.5639">12610 13620 879 0,'0'0'621'0,"0"0"-499"16,0 0-7-16,0 0-59 15,0 0-52-15,0 0-4 16,0 0 0-16,-17 90 0 0,8-38 1 15,-7 8 0-15,1 2 5 16,-3-3-6-16,3-5 0 16,2-11 1-16,0-7-1 15,5-10 0-15,5-9 1 16,0-10 0-16,3-4-1 16,0-3 10-16,0 0 20 15,13-17 40-15,4-9-13 16,11-7-57-16,2-4-31 15,3 5-2-15,-5 5 13 16,-4 10 10-16,-2 7 10 16,-8 10-15-16,-2 0 2 0,1 4 1 15,-7 9 3-15,-3 4-37 16,-3 3 28-16,0-3 12 16,-12 3 6-16,-10-2-1 15,-8-1 1-15,-3 0 0 16,-6-7 2-16,5-3-1 15,4-4-1-15,7-6-78 16,9-11-85-16,8-6-463 0</inkml:trace>
  <inkml:trace contextRef="#ctx0" brushRef="#br0" timeOffset="185422.5829">12944 13637 1181 0,'0'0'313'0,"0"0"-239"0,0 0-20 16,0 0-27-16,108 42-15 16,-76-8-10-16,-5 5-1 15,-9 11 15-15,-5 2-6 16,-13 5-9-16,0-1 0 16,-19-2 0-16,-14 1-1 15,-8-6-9-15,-3-5-18 16,-3-9 1-16,-2-5-31 15,3-9-38-15,-18-18-73 16,12-3-117-16,6 0-479 0</inkml:trace>
  <inkml:trace contextRef="#ctx0" brushRef="#br0" timeOffset="185656.9603">12292 13736 1007 0,'0'0'490'15,"0"0"-448"-15,0 0-33 16,-103 63 1-16,76-16-4 16,8 5 5-16,8 4-9 15,11-3 8-15,14-1-10 16,35 1-30-16,42-3-42 16,-9-11-137-16,-2-15-404 0</inkml:trace>
  <inkml:trace contextRef="#ctx0" brushRef="#br0" timeOffset="187141.3297">14260 13418 1126 0,'0'0'563'16,"0"0"-499"-16,0 0 12 15,0 0-23-15,0 0-36 16,0 0-17-16,-91-29-6 16,49 49-2-16,-4 9 6 15,4 2 1-15,12 1-6 16,8-2 7-16,11 0-9 15,9-4 9-15,2 1-1 16,13-1-1-16,6 0 2 16,5 4 0-16,0 0 1 15,3 2 0-15,-8 2 1 16,-7 3-1-16,-3-1-1 0,-9 4 3 16,-9-1-2-16,-16 1 1 15,-11 2-1-15,-9-5 0 16,-1-2 0-16,-2-8-1 15,5-7 1-15,7-6-1 16,11-8 0-16,5-6 1 16,10 0 0-16,7-3-1 15,3-10-22-15,6 0-34 16,12-1-17-16,4 4 54 16,2 0 11-16,-3 6 8 0,-5 2 14 15,1 2-13-15,-4 0 5 16,-6 11-6-16,1 7-7 15,-5 6 7-15,-3 6 8 16,0 6-2-16,0 7 1 16,0-1 4-16,-2 2-10 15,2-2 1-15,3-5-2 16,17-3 0-16,10-2 7 16,10-9-1-16,10-3 1 15,12-7 3-15,32-6-10 16,-12-4-167-16,-12-3-328 0</inkml:trace>
  <inkml:trace contextRef="#ctx0" brushRef="#br0" timeOffset="187720.2937">15175 13386 1260 0,'0'0'151'15,"0"0"-102"-15,0 0-41 0,0 0-1 16,-91 63-7-16,53-4 54 16,-11 26 14-16,-8 32 5 15,3 9-18-15,12-5-4 16,16-15-17-16,15-37-15 15,9-12 3-15,2-15-6 16,0-3 2-16,16 2-4 16,9 5 7-16,11 0-14 15,10-9-7-15,18-8-20 16,35-13-74-16,-16-6-150 16,-8-10-444-16</inkml:trace>
  <inkml:trace contextRef="#ctx0" brushRef="#br0" timeOffset="188079.7132">15580 13323 1159 0,'0'0'287'0,"0"0"-206"16,0 0 74-16,0 0-91 16,0 0-44-16,0 0-20 15,0 0 0-15,-32 46 0 16,16-13 14-16,3 7-1 15,-3 2-7-15,3 5-4 16,6 2-2-16,1-2-5 16,2 2-63-16,4 11-104 15,0-14-97-15,10-13-403 0</inkml:trace>
  <inkml:trace contextRef="#ctx0" brushRef="#br0" timeOffset="188485.9313">16623 13438 1487 0,'0'0'169'0,"0"0"-115"0,77-26-27 16,-31 22-21-1,3 4-5-15,-7 0-1 0,-6 0-1 16,-10 7-21-16,-13 6-18 16,-11 1-32-16,-2 6 36 15,-18 5-25-15,-15 2 36 16,-13 3 16-16,2 1 1 15,1-2 8-15,10 0 0 16,14-8 10-16,6-4 1 16,10-2 4-16,3-2 21 15,12 1-10-15,13-4 1 16,12 0-27-16,41-4-47 16,-13-6-117-16,0 0-408 0</inkml:trace>
  <inkml:trace contextRef="#ctx0" brushRef="#br0" timeOffset="188845.3127">17555 13383 1378 0,'0'0'189'0,"0"0"-121"16,0 0 14-16,99-4-56 15,-63 8-10-15,-6 9-15 16,-4 0-1-16,-3 6-1 15,-14 1-9-15,-6 0-41 16,-3 1-57-16,-6-2 0 16,-8-3 69-16,1-2 20 15,7-7 19-15,4-1-2 0,2-3 2 16,2 4 9-16,14 0 23 16,7 5 19-16,2 2 26 15,5 6-8-15,0 3-37 16,-5-3 1-16,-4-1-9 15,-11 1-11-15,-7-3-7 16,-3-1-6-16,-3 1 1 16,-17-4 20-16,-10 6 5 15,-8-2-23-15,-30 7-3 16,6-4-129-16,6-5-211 0</inkml:trace>
  <inkml:trace contextRef="#ctx0" brushRef="#br0" timeOffset="190126.5787">15590 14176 658 0,'0'0'498'0,"0"0"-375"16,0 0 44-16,0 0-3 16,0 0-40-16,0 0-32 15,0 0-23-15,17-31-6 16,-17 31-18-16,0 0-27 15,0 1-8-15,0 8-10 16,-6 8-9-16,-2 2 9 16,-1 11 0-16,-1 4 13 15,0 5-7-15,-2 1-5 16,-1 2 0-16,3-5-1 16,6-3-43-16,4-2-85 0,6-6-205 15,8-15-440-15</inkml:trace>
  <inkml:trace contextRef="#ctx0" brushRef="#br0" timeOffset="190579.7241">16765 14204 403 0,'0'0'1186'16,"0"0"-1014"-16,0 0-13 15,0 0-81-15,0 0-45 16,110-62-27-16,-71 56-6 16,-3 5-4-16,-10 1-7 0,-6 0-6 15,-14 10-19 1,-6 7 5-16,-3 5 6 0,-26 9-1 16,-6 5 17-16,-11 7 8 15,1 0 1-15,6-4 0 16,10-9 0-16,15-6-1 15,8-4-5-15,6-8 4 16,16-2 1-16,17-3-8 16,25-4 7-16,29-3-39 15,26-13-177-15,-15-6-134 16,-16-1-619-16</inkml:trace>
  <inkml:trace contextRef="#ctx0" brushRef="#br0" timeOffset="190923.4689">17720 14142 1245 0,'0'0'266'0,"0"0"-70"16,0 0-47-16,0 0-89 16,84-40-41-16,-64 40-18 15,-2 0-1-15,-3 10-8 16,-3 4 2-16,-6 9-36 16,-6 0 1-16,0-1 4 15,0 2-5-15,-6-1 13 16,-3-6 13-16,6-5 10 15,3-2-4-15,3-3 2 16,16-3 8-16,7 2 30 16,6 1 5-16,2 3 6 0,-2 0-20 15,-7 0-12 1,-2 3-9-16,-13-1 1 0,-3-1 0 16,-7 5-1-1,0 1 0-15,-20 3 0 0,-13 0 8 16,-13 2-8-16,-5-2-39 15,-25 1-87-15,15-5-3 16,10-6-404-16</inkml:trace>
  <inkml:trace contextRef="#ctx0" brushRef="#br0" timeOffset="191298.4987">18324 13380 1136 0,'0'0'617'16,"0"0"-548"-16,0 0-43 15,0 0-13-15,0 0-7 16,117 55 3-16,-70-15-3 16,5 19 1-16,0 21 12 15,-2 25 5-15,-15 2-10 0,-9-15-1 16,-16-23-7 0,-9-26 7-16,-1-3-11 0,0 6-1 15,-14 7 0 1,-9 6 5-16,-5-7-6 0,-12-2-16 15,-26 9-103-15,9-15-200 16,6-12-631-16</inkml:trace>
  <inkml:trace contextRef="#ctx0" brushRef="#br0" timeOffset="192631.7719">19322 14235 1182 0,'0'0'257'15,"0"0"-163"-15,0 0 12 16,0 0-71-16,0 0-27 16,0 0-6-16,0 33-1 15,-3-11 49-15,-5 5 9 16,-2 3-29-16,-7 6-13 16,-2 7-2-16,-7 0-9 15,-3 3-6-15,-6-3 0 16,-9 10-54-16,8-13-161 15,8-10-182-15</inkml:trace>
  <inkml:trace contextRef="#ctx0" brushRef="#br0" timeOffset="194319.2851">20139 13297 1128 0,'0'0'262'16,"0"0"-206"-16,0 0-41 15,-86 52-15-15,51 1 18 0,-3 27 66 16,-2 35 8-16,4 14-24 16,7-1-2-16,14-12-18 15,11-17-5-15,4-13-5 16,7-6-18-16,15-14 10 15,1-13-5-15,3-11-11 16,-4-8-14-16,8 5-1 16,-1 1-43-16,19 6-43 15,-9-13-200-15,-6-13-473 0</inkml:trace>
  <inkml:trace contextRef="#ctx0" brushRef="#br0" timeOffset="195903.8775">20405 13412 1132 0,'0'0'199'0,"0"0"-90"16,0 0 90-16,0 0-93 0,0 0-37 15,0 0-11-15,0 0-9 16,0-10-20-16,0 10-20 16,0 0-9-16,0 13-11 15,-10 10 2-15,-3 8 9 16,0 8 6-16,0 7-6 16,0 3 6-16,5-2-6 15,3-1 0-15,5-3-1 16,0-7-41-16,9 1-68 15,11-10-132-15,3-8-151 0</inkml:trace>
  <inkml:trace contextRef="#ctx0" brushRef="#br0" timeOffset="196310.1406">21301 13428 1594 0,'0'0'205'0,"0"0"-133"16,0 0 38-16,0 0-82 15,0 0-15-15,0 0 1 16,97-42-13-16,-68 39-1 0,-8 3-6 15,-3 0-11-15,-8 0 11 16,-4 6-7-16,-6 5-14 16,0 4 5-16,-6 8 21 15,-10 4-5-15,-8 2-14 16,-1 1 10-16,2 0 8 16,7-7 1-16,5 0 0 15,7-6-5-15,4-4 4 16,2 0-6-16,15-2 2 15,10-3 5-15,12-1 0 16,10-3-32-16,36-4-137 16,-12-4-121-16,-6-6-471 0</inkml:trace>
  <inkml:trace contextRef="#ctx0" brushRef="#br0" timeOffset="196669.5149">22168 13336 1443 0,'0'0'243'15,"0"0"-147"-15,0 0-30 16,96-32-29-16,-57 28-15 16,-2 4 0-16,2 0-14 15,-8 4-7-15,-7 8-1 16,-6 1-2-16,-9 7 1 16,-9 0-43-16,-5 1-31 15,-18 4-6-15,-6-2 43 16,4-3 23-16,-1-6 14 15,13-7 1-15,12-4 1 0,1-1 44 16,1 1-4-16,18 1-22 16,8 6-8-16,6 3 10 15,1 1-8-15,1 3-12 16,-5 2 7-16,-8 0-7 16,-7-2 0-16,-6-3 0 15,-6 2-1-15,-3-2 0 16,-12 1 0-16,-12 2 11 15,-12 0-11-15,-26 6-7 16,8-6-130-16,1-2-211 0</inkml:trace>
  <inkml:trace contextRef="#ctx0" brushRef="#br0" timeOffset="199435.1813">20499 14373 3 0,'0'0'195'0,"0"0"-120"16,0 0-39-16,0 0-36 15,0 0-25-15,0 0 12 16,0 0 2-16,4-7 9 0,-2 5-39 16,-1-1-78-16</inkml:trace>
  <inkml:trace contextRef="#ctx0" brushRef="#br0" timeOffset="200568.5203">20629 14310 431 0,'0'0'12'0,"0"0"312"0,0 0-205 15,0 0 45-15,0 0-19 16,0 0 1-16,0 0-16 15,-7-20-5-15,7 17-32 16,0 0-23-16,0 3-22 16,0 0-11-16,0 0-11 15,0 0-4-15,0 0-12 16,-1 0-10-16,-5 10-8 16,2 10-4-16,-4 10 12 15,2 6 11-15,-1 4-5 16,3 5-4-16,4-1-2 15,0-2 6-15,0-2-6 16,0-4 0-16,5-6-46 16,13 4-104-16,-1-11-157 0,1-10-317 15</inkml:trace>
  <inkml:trace contextRef="#ctx0" brushRef="#br0" timeOffset="201349.7842">21618 14280 20 0,'0'0'188'0,"0"0"226"15,0 0-151-15,0 0-103 0,0 0 5 16,0 0-24-16,0 0-28 16,-6-18 3-16,12 11-17 15,3 0-35-15,9-6-4 16,4-1-26-16,7 1-18 15,8-1-4-15,1 4-11 16,0 5 1-16,-5 5-2 16,-3 0-11-16,-7 7 4 15,-4 8 0-15,-6 5 7 16,-7 4 0-16,-6 1-1 16,0 2 0-16,-15 3-34 15,-17-3 4-15,-2-1 21 16,-2-3 9-16,8-10-7 0,8-3 8 15,9-6 1-15,8-1 5 16,3-3-6-16,3 0 0 16,14 3-37-16,7 1 26 15,8 6 11-15,-1 5 1 16,2 2-1-16,-3 6 0 16,-4-2 0-16,-7 4 1 15,-6-4 1-15,-9 2 0 16,-4-6-1-16,0 1 9 15,-17-4 35-15,-15 2-12 16,-8-2-17-16,-9-1-6 16,-1-3-10-16,-2-6-13 15,6-1-3-15,4-3-66 16,12-3-112-16,11-7-87 0,12-1-255 0</inkml:trace>
  <inkml:trace contextRef="#ctx0" brushRef="#br0" timeOffset="203532.7471">22543 14317 121 0,'0'0'966'0,"0"0"-839"15,0 0 43-15,0 0-105 16,0 0-1-16,85-82-10 15,-51 62 0-15,0 0 6 16,-1 7-8-16,-4 3-15 16,-6 0-8-16,-4 7-9 15,-5 3-8-15,-3 0-12 16,-4 3-9-16,1 10 8 16,-8 7 1-16,0 9 0 0,-6 5 0 15,-14 2-12 1,-8 7-4-16,-6-4 1 0,-1-2-2 15,5-5 2 1,8-11 15-16,6-5-1 0,7-3-5 16,7-6 5-16,2-3-4 15,0 2 5-15,15-3 20 16,8 1 14-16,11-1 11 16,11 0-14-16,4-2-8 15,3-1-21-15,-1 0-1 16,-6 0-1-16,-5 0-41 15,0-1-72-15,-9-2-104 16,-7-3-153-16</inkml:trace>
  <inkml:trace contextRef="#ctx0" brushRef="#br0" timeOffset="204470.2257">23157 13514 1046 0,'0'0'143'0,"0"0"-88"16,0 0 51-16,0 0-34 15,0 0 11-15,0 0-19 16,0 0-49-16,24 0-14 16,-7 17-1-16,7 10 28 15,5 9 14-15,10 22-7 16,7 23 27-16,1 18-35 0,-1 3-9 16,-12-3-6-1,-8-16-4-15,-13-17-7 0,-4-13 7 16,-5-11 0-16,-4 1-6 15,0 6-1-15,-2 5 0 16,-15 12 1-16,-8-4 8 16,-6-1-10-16,-8 1 0 15,-6 0-12-15,-1-1-38 16,-14 15-119-16,11-17-84 16,12-9-425-16</inkml:trace>
  <inkml:trace contextRef="#ctx0" brushRef="#br0" timeOffset="207342.9122">23881 13565 998 0,'0'0'130'16,"0"0"-45"-16,0 0 21 15,0 0-64-15,0 0-19 16,0 0-14-16,45-51 16 15,-38 45-3-15,4-1-1 16,1 4-5-16,3-1 0 16,2 4 16-16,3 0 2 0,1 4-33 15,1 16 4-15,-1 10-3 16,-1 6 3-16,-6 10-4 16,-3 7 0-16,-7 4 0 15,-4 2-1-15,0-3 1 16,-9-3 0-16,-5-8 8 15,2-8 11-15,1-11 12 16,6-3-13-16,5-6-9 16,0-4-9-16,6-3 7 15,16-3 11-15,4 0 1 16,7 0-1-16,3-5-4 16,-3 1-4-16,-9 1-9 0,-3-1-2 15,-14 1-5 1,-5 5-12-16,-2 5 5 15,-3 2 11-15,-11 8 1 0,-2 1 0 16,2 6 1-16,2 4 0 16,8-1 0-16,4 2-1 15,0 0 0-15,9 1 0 16,4-5 0-16,2 2 1 16,-3-4-1-16,-4 0 0 15,-4-7 0-15,-4 0 0 16,0 0 0-16,-12-4 1 15,-12 1 37-15,-4-3-6 16,-6 0-10-16,-1-1-10 16,-1-2-11-16,3-2 1 15,5-2-2-15,6-3-1 0,8 3-59 16,7 3-174-16,7-3-161 16,0-3-359-16</inkml:trace>
  <inkml:trace contextRef="#ctx0" brushRef="#br0" timeOffset="208624.1912">4280 15289 393 0,'0'0'13'0,"0"0"68"16,0 0 109-16,0 0-99 15,0 0 3-15,0 0-27 16,0 0-37-16,-64-41-13 16,64 36-17-16,0 0-18 15,0-1-61-15,0 0-63 16,0 2-218-16</inkml:trace>
  <inkml:trace contextRef="#ctx0" brushRef="#br0" timeOffset="208952.3133">4277 15134 652 0,'0'0'525'0,"0"0"-422"15,0 0-41-15,0 0-37 16,0 0-15-16,0 0 28 16,-67 99 16-16,46-62 24 15,6 5 8-15,5 0-32 16,4 1-2-16,3-3-18 0,3 0-5 16,0-5-5-16,12-1-5 15,4-9-11 1,8-1-7-16,0-4 5 0,3-7-6 15,4-3-1-15,2-6-18 16,0-4-32-16,2 0-88 16,10-20-66-16,-9-4-100 15,-9-4-583-15</inkml:trace>
  <inkml:trace contextRef="#ctx0" brushRef="#br0" timeOffset="209249.1947">4568 14982 993 0,'0'0'601'0,"0"0"-499"15,0 0 36-15,0 0-76 16,0 0-47-16,0 0-15 16,0 0-12-16,33-14 11 15,-15 28 0-15,-3 5 0 16,7 8 1-16,-4 6 0 15,0 6 1-15,0 4 5 16,-6 3 4-16,-2 3-8 16,-4-5 4-16,-3 1-6 15,0-8 1-15,-3 0-1 16,0-5-1-16,0-2-26 16,-9-3-33-16,-7-4-108 15,-17 7-67-15,3-7-168 0,-1-6-493 16</inkml:trace>
  <inkml:trace contextRef="#ctx0" brushRef="#br0" timeOffset="209608.5712">4031 15051 1098 0,'0'0'153'16,"0"0"-18"-16,0 0-12 0,0 0-56 16,0 0-35-16,-85 0-23 15,63 19-9-15,-4 17 2 16,-1 8 39-1,-3 18 16-15,-1 21-11 0,7-4-5 16,5-9-12-16,13-7-14 16,6-18-3-16,9 3-1 15,15 4-11-15,12-7-11 16,22-6-11-16,30-12-34 16,22-20-62-16,-16-7-126 0,-16-2-380 15</inkml:trace>
  <inkml:trace contextRef="#ctx0" brushRef="#br0" timeOffset="210452.3425">5900 14630 1092 0,'0'0'268'0,"0"0"-117"16,0 0 50-16,0 0-118 15,0 0-42-15,0 0-39 16,-104 0-2-16,65 30 0 0,-3 7-1 15,2 6 0 1,9 0 1-16,11-1 0 0,10-5 11 16,10-4-4-16,0-3-6 15,7-4-1-15,10-2 0 16,5-1 0-16,5 0 1 16,-3 3 0-16,6 0-1 15,-8 7 8-15,-1 1-8 16,-6 8 2-16,-8 5-1 15,-7 9 1-15,-10 3-1 16,-17 4 0-16,-7-7 1 16,-5-3-1-16,0-10 0 15,3-14 0-15,4-5 5 16,6-8-6-16,7-12 1 16,5-4 10-16,4 0 2 0,4-7-13 15,3-10-10-15,3 0-5 16,0 2 6-16,3 0 1 15,3 6 6-15,4 3 1 16,-1 6-8-16,-1 0-1 16,-2 0-6-16,4 10 7 15,-4 10-6-15,3 4-4 16,-3 5 12-16,3 7 6 16,-3 0 1-16,0 4-2 15,3-1 2-15,4 1-2 16,4-6 2-16,5-5 0 15,8-2-2-15,3-4 4 0,4-8 3 16,6-5-5 0,2-6 0-16,9-4-27 0,19 0-128 15,-12-10-137-15,-7-6-627 16</inkml:trace>
  <inkml:trace contextRef="#ctx0" brushRef="#br0" timeOffset="211171.106">6673 14829 624 0,'0'0'400'0,"0"0"-298"15,0 0-56 1,-88 37 26-16,57-5 12 0,-8 15 18 15,2 5-12-15,1 17 13 16,-3 22-18-16,9 13-18 16,5 2-28-16,16-9-6 15,9-22-7-15,0-21-1 16,3-12-2-16,12-8-10 16,9 8 1-16,4 1-7 15,8 0-6-15,0-3 0 16,4-7-1-16,-1-4-19 15,-2-5-37-15,20-14-94 16,-11-7-143-16,-4-3-258 0</inkml:trace>
  <inkml:trace contextRef="#ctx0" brushRef="#br0" timeOffset="211483.6081">7200 14766 580 0,'0'0'860'16,"0"0"-795"-16,0 0 30 0,0 0-16 15,0 0-56 1,0 0-23-16,0 0-16 0,-33 49 10 15,18-2 6 1,0 3 33-16,-1 6-2 0,2-3-5 16,1-1-16-1,4-2-8-15,3-4-2 0,6-3 0 16,0-7-105-16,22 1-63 16,1-13-116-16,5-8-411 0</inkml:trace>
  <inkml:trace contextRef="#ctx0" brushRef="#br0" timeOffset="211858.6229">7925 14895 1377 0,'0'0'323'0,"0"0"-240"15,0 0-10-15,0 0-42 16,0 0-21-16,104-46-9 16,-71 39 1-16,0 7-2 15,-3 0 0-15,-12 0 0 16,-5 14-28-16,-10 2-13 16,-3 7-17-16,-6 10 10 15,-16 4 29-15,-8 5 17 0,3-2-6 16,-1-4 8-1,4-3 0-15,12-9 6 0,3-5 5 16,9-6-4-16,0-2 10 16,9-2 8-16,15-8-7 15,7-1-18-15,14 0-12 16,7-1-52-16,33-25-112 16,-13 7-85-16,-8-5-299 0</inkml:trace>
  <inkml:trace contextRef="#ctx0" brushRef="#br0" timeOffset="212202.3563">8711 14707 590 0,'0'0'693'0,"0"0"-537"15,0 0 41-15,88-53-90 16,-55 46-63-16,0 4-18 0,1 3-16 16,-4 6-5-16,-3 11-5 15,-9 7 0-15,-8 5-23 16,-10 4 5-16,0 4-23 15,-19-1 11-15,-5-3-13 16,6-6 37-16,5-12 6 16,5-5 0-16,8-9 1 15,0 2 26-15,0 0 19 16,18 4-24-16,3 3-9 16,9 0-2-16,0 3 2 15,-2 1-7-15,-4 1-5 16,-5 2-1-16,-7 0 7 15,-8-1-6-15,-4 4 1 16,-1-1-1-16,-21 2-1 16,-8 5-14-16,-7-5-48 15,-23 8-89-15,12-6-125 16,2-3-491-16</inkml:trace>
  <inkml:trace contextRef="#ctx0" brushRef="#br0" timeOffset="212811.7448">7246 15543 1224 0,'0'0'162'16,"0"0"12"-16,0 0-31 15,0 0-89-15,0 0-44 16,0 0-1-16,-37 72 20 16,29-29 21-16,2 3-14 0,-1 4-2 15,1-1-18-15,6 0-14 16,-3 2 4-16,3 1-6 15,0-5-21-15,9-5-28 16,9-11-50-16,34-12-129 16,-1-12-89-16,1-7-425 0</inkml:trace>
  <inkml:trace contextRef="#ctx0" brushRef="#br0" timeOffset="213124.246">8134 15586 1458 0,'0'0'182'16,"0"0"-128"-16,82-27-8 15,-48 20-25-15,-4 7-14 0,-3 0-7 16,-9 11 0-16,-5 7-83 16,-10 6 29-16,-3 6 35 15,-9 3 12-15,-13 0 5 16,-5 2 2-16,0 2 0 15,5-7 15-15,7-3 33 16,4-6-10-16,7-6-3 16,4-2-6-16,7-6 21 15,16-4-18-15,14-3-12 16,11 0-6-16,10-3-14 16,7-14-46-16,6-2-110 15,20-21-51-15,-15 5-153 0,-18 1-375 16</inkml:trace>
  <inkml:trace contextRef="#ctx0" brushRef="#br0" timeOffset="213452.4419">8913 15509 1137 0,'0'0'215'0,"0"0"-25"15,0 0-17-15,0 0-100 16,98-36-38-16,-71 36-23 16,3 0-7-16,-6 4-5 15,-2 13-1-15,-10 2-72 16,-5 7 6-16,-7 1 7 15,0 2 2-15,-7-2 31 16,-5-7 19-16,6-3 7 16,3-4 0-16,3-8 1 0,0 2 65 15,9 0 30-15,11-1-41 16,9 1-10-16,0 3-8 16,2 0-14-16,-1 0-7 15,-6 1-14-15,-8 5 1 16,-10 0-1-16,-6 4 7 15,-6 6-8-15,-21 1-6 16,-10-1 0-16,-9 1-2 16,4-4-9-16,-1-6-50 15,-8-17-112-15,15 0-133 16,6-7-708-16</inkml:trace>
  <inkml:trace contextRef="#ctx0" brushRef="#br0" timeOffset="213764.8872">9459 14869 1534 0,'0'0'203'0,"0"0"-144"15,0 0-37-15,0 0-22 16,0 0 0-16,110 56 0 15,-65-16 0-15,1 6 0 16,-4 9 0-16,4 13 2 16,-1 17 12-16,-9 14-13 15,-5-6 7-15,-13-20 2 0,-15-18-9 16,-3-11 5-16,0 8-6 16,-6 7 0-16,-15 8-2 15,-4-5-17-15,-25 21-57 16,9-21-134-16,2-8-300 0</inkml:trace>
  <inkml:trace contextRef="#ctx0" brushRef="#br0" timeOffset="214311.7632">10652 14733 713 0,'0'0'166'16,"0"0"-118"-16,-122 119 98 16,59-30-3-16,-1 21 28 15,6 11-11-15,22-8-23 16,12-11-57-16,18-15-15 16,6-5-19-16,0-13-12 15,11-13-6-15,5-13-5 16,2-4-12-16,9 8-3 15,6 2-7-15,4 5-1 16,9-5-10-16,-1-5-40 0,21 1-60 16,-11-12-254-1,-3-12-764-15</inkml:trace>
  <inkml:trace contextRef="#ctx0" brushRef="#br0" timeOffset="219566.2474">11076 14879 1083 0,'0'0'186'15,"0"0"-71"-15,0 0 83 16,0 0-98-16,0 0-20 0,0 0-14 15,0 0-6-15,-5-30-6 16,5 27-8-16,0 3-11 16,-1 0-8-16,1 0-16 15,-2 0-11-15,1 0 0 16,-2 10-9-16,0 10-7 16,-3 5 15-16,-3 12 0 15,-1 4 0-15,0 1 1 16,4-2 0-16,2-1 0 15,4-5 0-15,0-2 0 16,0 1-28-16,9-6-74 16,24-2-40-16,-6-7-138 0,4-8-248 15</inkml:trace>
  <inkml:trace contextRef="#ctx0" brushRef="#br0" timeOffset="220019.3751">12268 14908 1202 0,'0'0'229'0,"0"0"-49"16,0 0-12-16,0 0-113 16,0 0-24-16,109-49-21 15,-64 36-2-15,4 3-2 16,-4 6-6-16,-2 1 0 16,-12 3-8-16,-7 0-5 15,-15 10-18-15,-9 7-25 16,0 6 26-16,-22 3-30 15,-8 10 26-15,-6-2 33 16,-3 2 0-16,8-6 0 16,4-3 1-16,11-2 1 15,10-8 21-15,6 3 14 16,6-6 14-16,16 1-22 0,11-5-20 16,13 0 3-16,8-6-11 15,37-4-129-15,-15 0-156 16,-6-7-619-16</inkml:trace>
  <inkml:trace contextRef="#ctx0" brushRef="#br0" timeOffset="220412.6761">13405 14743 1132 0,'0'0'591'0,"0"0"-530"16,0 0-18-16,94-39-8 15,-54 36-19-15,-4 3-16 16,-2 0 0-16,-4 13 0 16,-9 3-1-16,-6 4-8 15,-9 3 8-15,-6 4-16 16,-3 2-23-16,-20 4-38 16,1-4 8-16,-2-2 28 15,8-10 29-15,7-10 13 16,9-1 11-16,0-6 43 15,6 3-34-15,13 1-5 0,8 6 21 16,3 2-9-16,5 2-11 16,3 6-6-16,-2 3-10 15,-6-3 1-15,-7 2 10 16,-6-1-11-16,-14 2 0 16,-3 0 1-16,-11 0 6 15,-15 0 21-15,-13 0 0 16,-9 1-21-16,-7-5-7 15,3 1-9-15,-20-3-43 16,14-4-171-16,12-6-436 0</inkml:trace>
  <inkml:trace contextRef="#ctx0" brushRef="#br0" timeOffset="222171.3103">11252 15830 586 0,'0'0'315'16,"0"0"-173"-16,0 0-15 15,0 0 31-15,0 0-52 16,0 0 14-16,0 0-3 15,-21-17-12-15,24 7-25 16,9-6-27-16,6-1-25 16,7-5-19-16,11 0-8 15,6 2 1-15,0 5-1 16,4 5-1-16,-7 8-2 16,-5 2-10-16,-1 5-2 0,-9 15-1 15,-8 4 8 1,-10 6-6-16,-6 5 7 0,0 5 0 15,-22 3-10-15,-11 4-3 16,-3-5 3-16,-3-2 16 16,8-9 1-16,4-6 9 15,11-11 2-15,6-4-2 16,10-1-10-16,0-2 0 16,10-4 17-16,12 4-16 15,8-5 15-15,9-2-4 16,7 0-10-16,8 0-2 15,4 0-33-15,33-19-153 16,-15 0-142-16,-9-1-596 0</inkml:trace>
  <inkml:trace contextRef="#ctx0" brushRef="#br0" timeOffset="222921.309">12406 15731 582 0,'0'0'411'0,"0"0"-252"15,0 0 70-15,0 0 11 16,0 0-137-16,0 0-72 16,0 0-25-16,101-69 7 15,-67 62-7-15,-1 1 4 16,-3 6-3-16,-5 0-7 15,-4 3-12-15,-9 13 6 16,-3 0 0-16,-9 5-3 16,0 5 9-16,-6-2-25 15,-9 1-6-15,-2-2 21 16,7-9 9-16,4-4 1 16,3-7 0-16,3 0-1 15,0-3-7-15,12 1-29 16,9 5 37-16,0 4 9 15,6 1-9-15,1 7 0 0,-1 3 0 16,-4 5 0-16,-4-2 7 16,-9 4-6-16,-7-4 5 15,-3 0-6-15,-6 1 22 16,-17-2 35-16,-3-3-20 16,-7-3-14-16,0-3-7 15,5-5-3-15,4-2-7 16,9-4-6-16,5 0-5 15,7-3-30-15,6-3-81 16,19-7-118-16,2-4-347 0</inkml:trace>
  <inkml:trace contextRef="#ctx0" brushRef="#br0" timeOffset="223202.5549">13836 15593 895 0,'0'0'545'16,"0"0"-456"-16,0 0 39 15,0 0-71-15,0 0-57 16,0 0 29-16,-9 79 21 16,3-43-6-16,0 10-13 15,2 0-23-15,1 4 3 16,0-1-10-16,3-3-1 0,0 4-18 15,0-1-87 1,0-9-192-16,0-13-440 0</inkml:trace>
  <inkml:trace contextRef="#ctx0" brushRef="#br0" timeOffset="223547.2483">14403 14691 1011 0,'0'0'534'16,"0"0"-503"-16,0 0-31 15,0 0-30-15,0 0 30 16,83 141 12-16,-46-35 14 16,1 13 9-16,-8-4 1 15,-11-12-4-15,1-14-13 16,-11 0-1-16,1-3-11 16,-10-7 2-16,0 0-9 15,0-3 11-15,-16-2-10 16,-8 2 11-16,0-14-12 15,0-10 0-15,-1-8-18 16,-31 12-123-16,10-6-99 0,-3-7-141 16</inkml:trace>
  <inkml:trace contextRef="#ctx0" brushRef="#br0" timeOffset="224266.9322">15513 14829 1129 0,'0'0'155'15,"0"0"-128"-15,0 0-11 16,-120 126 9-16,74-47 52 15,3 24 22-15,7 5 20 16,17-2-27-16,13-7-26 16,6-10-15-16,9 0-6 15,15-3-7-15,1 0-24 16,8-5-7-16,-5-10 0 16,2-11-7-16,-6-21-23 15,-2-5-18-15,10 1-12 16,23-4-51-16,-5-2-103 15,-3-17-165-15</inkml:trace>
  <inkml:trace contextRef="#ctx0" brushRef="#br0" timeOffset="224595.0632">16002 14776 1410 0,'0'0'106'0,"0"0"-106"16,0 0-10-16,-68 86 10 15,48-30 28-15,1 8 17 16,4 2 19-16,3 2-12 15,4-2-24-15,5 0-16 16,3-5-12-16,0-3-26 16,5-7-73-16,13-9 0 15,16-5-71-15,-1-15-174 16,3-12-453-16</inkml:trace>
  <inkml:trace contextRef="#ctx0" brushRef="#br0" timeOffset="224893.2723">16623 14970 1375 0,'0'0'298'16,"0"0"-231"-16,0 0-25 16,107-62-4-16,-78 59-30 15,-6 3-8-15,-3 3-11 16,-8 14 0-16,-9 9-13 15,-3 2-20-15,-9 4-33 16,-21 4 20-16,-5 0 27 0,0-3 5 16,1-6 24-16,8-8-1 15,10-5 2-15,10-4-1 16,6-4 1-16,0-2-13 16,9 2-6-16,21-5 9 15,35-1-28-15,0-4-134 16,-1-6-392-16</inkml:trace>
  <inkml:trace contextRef="#ctx0" brushRef="#br0" timeOffset="225253.8269">17542 14812 1505 0,'0'0'201'0,"0"0"-90"15,0 0-26-15,94-39-40 16,-65 36-30-16,0 3-15 15,-3 0 0-15,-7 13-1 16,-9 1 0-16,-5 4-27 16,-5 3-26-16,0-1-3 15,-3 3-13-15,-6-4 21 16,6-6 26-16,0-3 4 16,3-3 2-16,3 0 2 15,9 0 15-15,12 6 23 16,2 2 14-16,6 6-4 15,4 2-3-15,-3 1-11 0,-5 1 0 16,-4-2-8-16,-9 1 7 16,-5-4-8-16,-10 0-3 15,0-4-5-15,-10 1 14 16,-13-1 15-16,-11 1-12 16,-6-4-19-16,-8 1-16 15,-24 4-59-15,14-7-177 16,6-4-429-16</inkml:trace>
  <inkml:trace contextRef="#ctx0" brushRef="#br0" timeOffset="226227.1599">16104 15704 1008 0,'0'0'405'15,"0"0"-259"-15,0 0 27 16,0 0-100-16,0 0-51 16,0 0-9-16,106-17-1 15,-84 17-5-15,-1 4-7 16,-6 9 0-16,-5 1-1 16,-7 4 1-16,-3 7-11 15,-9 4-42-15,-13 4-16 16,-15 3-9-16,-2-4-16 15,1 0 12-15,15-10 45 16,10-9 23-16,13-3 7 0,4-3 7 16,18 3 30-16,8 0 1 15,8 1-5-15,3 5-4 16,2-1 1-16,-7 2-5 16,-6 0 8-16,-12 0 6 15,-7-1 4-15,-4-5-8 16,-7 1-5-16,-4 1 17 15,-12-3 24-15,-7 1-22 16,-3 0-18-16,-10 1-10 16,0-2-8-16,1-2-5 15,2-1-1-15,1 0-26 0,9-4-51 16,6 1-117 0,7-1-46-16,10-3-171 0</inkml:trace>
  <inkml:trace contextRef="#ctx0" brushRef="#br0" timeOffset="226524.0701">17145 15758 804 0,'0'0'820'0,"0"0"-721"0,0 0-64 15,0 0-16 1,0 0-18-16,0 0 9 0,-22 72 25 16,5-33 9-16,4 1-10 15,-2 6-14-15,-3 1-14 16,2 2 1-16,4-2-7 16,6-4-21-16,2-4-64 15,14-6-109-15,12-10-66 16,8-6-273-16</inkml:trace>
  <inkml:trace contextRef="#ctx0" brushRef="#br0" timeOffset="226820.9121">17769 15856 1347 0,'0'0'207'16,"0"0"-143"-16,0 0 40 15,97-6-65-15,-74 6-24 16,-4 0-15-16,-9 9 1 16,-7 4-2-16,-3 4-10 15,0 3-27-15,-19 4 20 16,-7 5 12-16,-4 1 5 16,2 3-1-16,-2-4 1 15,11-5-1-15,4-4-5 16,9-5-9-16,6-3-2 15,0-3 18-15,14 0 19 0,10-2 11 16,11-3-3-16,10-1-7 16,10-3-20-16,6 0-22 15,27-13-86-15,-13-1-66 16,-16-3-447-16</inkml:trace>
  <inkml:trace contextRef="#ctx0" brushRef="#br0" timeOffset="227274.0445">18642 14800 1307 0,'0'0'111'0,"0"0"-82"16,35 93 9-16,-6-34 64 15,8 7-3-15,5 16-28 16,10 10-28-16,-1 14-1 16,-4 3-11-16,-12-9 0 15,-16-21-6-15,-12-23 11 0,-7-11-8 16,0-1-10-16,-1 5 5 16,-14 8-7-16,-5 6-7 15,-9-1 1-15,-7 1-3 16,-10-7-7-16,-6-4-38 15,-28 15-22-15,15-14-82 16,3-11-235-16</inkml:trace>
  <inkml:trace contextRef="#ctx0" brushRef="#br0" timeOffset="228591.0203">19220 15004 411 0,'0'0'856'15,"0"0"-759"-15,0 0 3 16,0 0 28-16,36-79-48 15,-33 75-36-15,0 4-15 16,4 0-29-16,2 7-5 16,8 13 4-16,-2 14 2 15,2 5-1-15,-1 10 1 16,-9 18-1-16,-4-2 0 16,-3 1 9-16,0 3-9 15,-1-15-7-15,-2 2 7 0,3-10 0 16,0-10-2-16,10-9 1 15,10-4-6-15,6-7 7 16,10-6 0-16,9-3 9 16,3-4-2-16,1-3 0 15,-7 0-6-15,-6 0 0 16,-13 0-1-16,-8 0 1 16,-7 4-1-16,-5 9-13 15,-3 4 6-15,-3 11-8 16,-15 6-23-16,0 9-24 15,-3 6 14-15,2 4 33 16,4 4 14-16,2-2-5 16,5 2 4-16,6-4 1 0,2-8-1 15,3-1-4-15,17-9 6 16,0-1 0-16,5-1 19 16,-3-5-4-16,-1 0-14 15,-8-6 0-15,-7 3 11 16,-6-6-6-16,-4 1-5 15,-22 0 37-15,-9 0 10 16,-7-1-25-16,-7 1-7 16,1 0-7-16,2 0-2 15,4-1-7-15,6 1-77 0,0 9-42 16,11-4-192 0,5-5-437-16</inkml:trace>
  <inkml:trace contextRef="#ctx0" brushRef="#br0" timeOffset="230290.1427">21166 15440 1189 0,'0'0'283'0,"0"0"-202"15,0 0 38-15,0 0-46 16,0 0-55-16,0 0-18 16,0 0-12-16,0 10-4 15,-3 20 16-15,0 6 2 16,0 14-1-16,-2 6 1 15,1 3-2-15,1 1 2 16,3-4-2-16,0-6 0 16,0-7 0-16,10-7 5 0,-1-10-4 15,3-10-1 1,-1-5 1-16,-7-5-1 0,1-6 10 16,-4 0 28-16,-1-3 22 15,0-17 2-15,0-6-34 16,-1-7-27-16,-14-4-1 15,-9 5-18-15,-6 5 18 16,-4 10 0-16,-7 10 0 16,-3 7-12-16,-1 1 11 15,3 18-1-15,8 2 1 16,13 5-6-16,11-6 7 16,10 1 16-16,6 1-10 15,16-5 6-15,11 1-5 16,11-4 5-16,7-4-9 0,7-4-3 15,4-6-49-15,16-3-69 16,-13-10-149-16,-14-4-268 0</inkml:trace>
  <inkml:trace contextRef="#ctx0" brushRef="#br0" timeOffset="230587.0212">21544 15430 1482 0,'0'0'190'0,"0"0"-139"16,0 0-24-16,116 10-10 15,-75 10-16-15,-3 7 0 0,-6 5 0 16,-5 5-1-16,-7 5 1 16,-5 5 1-16,-11 2-2 15,-4 1 0-15,-3 3 0 16,-16 0 1-16,-9-4 1 15,-4-5-2-15,-5-8 0 16,-4-3 0 0,-3-8-19-16,0-4-14 0,-1-11-72 15,-20-10-13-15,13 0-65 16,3-10-138-16</inkml:trace>
  <inkml:trace contextRef="#ctx0" brushRef="#br0" timeOffset="230855.1855">20765 15404 773 0,'0'0'545'0,"0"0"-487"16,-84-7-43-16,47 23-1 16,4 18 5-16,8 13 44 15,3 11 50-15,8 2-14 0,11 3-30 16,3-3-11-1,9 2-21-15,21-3-14 0,10-2-7 16,5-5-3-16,13-2-13 16,3-10-41-16,33-4-86 15,-15-12-188-15,-9-12-611 0</inkml:trace>
  <inkml:trace contextRef="#ctx0" brushRef="#br0" timeOffset="232066.4986">22901 15169 1413 0,'0'0'187'16,"0"0"-187"-16,-97-3-13 15,36 10 12-15,-5 16-6 16,1 3 6-16,8 3 1 16,13 0 0-16,16-1 9 15,18-4 10-15,10-5 33 16,3 1-5-16,19 0-27 15,7 2 5-15,8-2 9 16,-3 0-21-16,2 4-1 16,-3-1-4-16,-7 3-6 15,-5 4 4-15,-7 0-5 16,-8 6 0-16,-6 4-1 0,0 2 0 16,-15 2 0-16,-12 5 1 15,-7-2 0-15,-9 0 2 16,-2-2 4-16,-4-9-1 15,4-3-6-15,-1-12-1 16,10-6-5-16,7-8 4 16,10-4 1-16,9-3-10 15,7 0 11-15,3-6 0 16,7-3-9-16,14-2-45 16,3 1 8-16,2 2 35 15,0 6 10-15,-4 2-6 16,-4 0 7-16,-3 1-6 15,-5 12 0-15,-2 4-1 0,-5 5-8 16,-2 4 9-16,-1 1 0 16,0 3 6-16,0 6-1 15,0-2 1-15,-3 4 0 16,2 0 7-16,1 1 3 16,0 0-1-16,4 0 1 15,11-2 8-15,5-6-9 16,5-1-8-16,5-2 11 15,3-4-2-15,6-2-1 16,4-5-9-16,0 0-6 16,24 0-134-16,-12-6-145 15,-2-4-643-15</inkml:trace>
  <inkml:trace contextRef="#ctx0" brushRef="#br0" timeOffset="236559.513">23349 15226 224 0,'0'0'206'0,"0"0"-206"15,0 0 88-15,0 0-9 16,0 0 31-16,0 0-12 16,0 0 63-16,14-30-30 0,-14 26-31 15,2 1 6-15,-2 0-6 16,0 3 9-16,0 0 1 16,0 0-44-16,0 0-22 15,0 0-24-15,-9 7-17 16,2 12-3-16,-12 5-2 15,-1 15 2-15,-9 20 16 16,-5 20 16-16,1 24 5 16,5 3 4-16,10-2 7 15,17-6-7-15,1-9-3 16,11-3-1-16,6-10-14 16,1-14-7-16,-2-18-7 15,2-6 3-15,6 6-11 16,5-2 8-16,4 5-9 15,2-8-22-15,-1-9-11 0,-1-6-37 16,-2-6-29-16,-1-7-103 16,-6-5-157-16,-9-6-467 15</inkml:trace>
  <inkml:trace contextRef="#ctx0" brushRef="#br0" timeOffset="236981.4031">23625 15275 150 0,'0'0'941'16,"0"0"-817"-16,0 0 40 16,0 0 15-16,0 0-50 15,0 0-67-15,0 0-33 16,-11-24-19-16,6 35-2 15,-2 9-7-15,0 7 11 0,-2 8 20 16,-1 5-8-16,0 3-13 16,4 3-2-16,2-3 0 15,4 1-9-15,0-2 6 16,0-5-6-16,9-1-42 16,19 3-85-16,-3-12-132 15,2-10-336-15</inkml:trace>
  <inkml:trace contextRef="#ctx0" brushRef="#br0" timeOffset="237450.1391">24676 15189 1512 0,'0'0'221'0,"0"0"-138"16,0 0 29-16,0 0-77 15,0 0-25-15,109-30-8 16,-70 28-2-16,-2-1 0 15,-5 3-6-15,-8 0-1 16,-10 5-2-16,-8 8-22 0,-6 1-20 16,-3 6 7-16,-24 7 5 15,-14 8 2-15,-9 5 28 16,-5-1 9 0,5 1-1-16,9-7 1 0,13-6 12 15,13-10 12-15,12-1-5 16,3-6-3-16,3 0 12 15,17-3-10-15,11-2-8 16,9-1-2-16,11-1-8 16,7-3-35-16,32-10-114 15,-17-6-98-15,-8-4-327 0</inkml:trace>
  <inkml:trace contextRef="#ctx0" brushRef="#br0" timeOffset="237825.1627">25351 15106 823 0,'0'0'529'0,"0"0"-455"16,0 0 77-16,94-59-95 16,-53 53-21-16,3 2 8 15,-4 4-8-15,-4 1-18 16,-5 12-10-16,-8 2-7 16,-9 5 0-16,-8 0-2 15,-6 4-21-15,-1-2-18 16,-18 5-6-16,-5-4 27 15,1-2 8-15,5-3 11 0,8-11 0 16,7 0 1 0,3-7-10-16,0 3 10 0,6 1 1 15,9 6 30 1,7 6-7-16,3 4-16 0,2 4 0 16,0 1-8-16,-4 5 2 15,-4-4 4-15,-8 1-6 16,-7 0 9-16,-4-4 3 15,-7-1 14-15,-17-1 5 16,-11 2-15-16,-8-3-16 16,-8-1-19-16,-28 1-109 15,9-6-140-15,9-5-707 0</inkml:trace>
  <inkml:trace contextRef="#ctx0" brushRef="#br0" timeOffset="238391.2235">23877 16127 804 0,'0'0'801'0,"0"0"-716"15,0 0-53-15,0 0-13 16,0 0-19-16,0 0 1 16,0 0 7-16,-18 53 35 15,7-24 1-15,2 1-16 16,2 7-12-16,2-4-6 16,4 4-10-16,1-2-23 0,0-2-43 15,15-5-70-15,34-7-66 16,-1-7-102-16,2-11-539 15</inkml:trace>
  <inkml:trace contextRef="#ctx0" brushRef="#br0" timeOffset="238688.1062">24800 16108 1493 0,'0'0'220'0,"0"0"-180"16,0 0-26-16,0 0-14 15,81-14-22-15,-74 18-94 16,-5 11 21-16,-2 2 46 0,-2 7 24 16,-14 3 18-1,-7 1 7-15,1-1 0 0,4-3 1 16,6-4 1-16,6-5 25 16,6-4 27-16,0-1 27 15,8-1 7-15,12-2-17 16,12 0-31-16,10-1-17 15,10-4-7-15,6-2-16 16,2 0-56-16,-1 0-122 16,12-15-28-16,-16-5-103 15,-12-5-68-15</inkml:trace>
  <inkml:trace contextRef="#ctx0" brushRef="#br0" timeOffset="239016.2269">25403 16019 1228 0,'0'0'202'16,"0"0"9"-16,0 0-67 15,79-20-90-15,-45 20-22 16,-3 0-15-16,-3 3-17 16,-5 10 0-16,-8 3-2 15,-6 7-17-15,-6 1-15 16,-3 2 4-16,0-3-2 16,-1 0 5-16,-5-6 10 15,4-3 7-15,2-3-1 16,0 1 11-16,6-3 17 15,8 4 19-15,4 0-5 16,2 1-2-16,0 2-7 16,1-2-7-16,-4 0-5 0,-5 1-1 15,-5-5-8 1,-4 3 6-16,-3-2-1 0,-3 0-3 16,-18 4-3-16,-6-6-10 15,-9 4-22-15,-16-6-69 16,7-4-90-16,9-3-171 0</inkml:trace>
  <inkml:trace contextRef="#ctx0" brushRef="#br0" timeOffset="239453.7463">25968 14991 595 0,'0'0'731'0,"0"0"-664"15,0 0-44-15,101-14 11 16,-63 21-5-16,-1 17 10 0,2 15-13 16,4 17 19-1,-2 24 18-15,-2 29-8 0,-7 10-24 16,-9-1-3-16,-11-8-9 16,-8-14-9-1,-1 2 7-15,-3-5-8 0,0-7-3 16,-7-14-6-16,1-16 1 15,-2-16 6-15,1-7-6 16,-7 4-1-16,-2 6-11 16,-6-1-24-16,-4-2-53 15,-16 6-80-15,5-12-72 16,0-6-255-16</inkml:trace>
  <inkml:trace contextRef="#ctx0" brushRef="#br0" timeOffset="240566.3342">26502 16461 895 0,'0'0'572'16,"0"0"-507"-16,0 0 44 15,0 0-27-15,0 0-59 16,0 0-8-16,0 0-6 16,-16 50 11-16,8-27-5 15,-2 2-7-15,-2-1-7 16,0 3 1-16,-3 0 5 15,0-2-7-15,-2-2-39 16,1-2-91-16,2-1-24 16,3-5-57-16,5-8-152 15,5-7-338-15</inkml:trace>
  <inkml:trace contextRef="#ctx0" brushRef="#br0" timeOffset="240988.2023">26856 15073 1106 0,'0'0'278'0,"0"0"-214"16,0 0-32-16,0 0 24 16,0 0-56-16,0 0-4 15,-100 44 4-15,49 38 10 16,-5 34 39-16,3 16-4 16,15 0-1-16,18-7 4 15,16-16 0-15,4 1-5 16,4-4-11-16,19-5-16 15,8-11-1-15,8-5-1 16,3-6-3-16,-4-12-1 16,-1-17-6-16,-4-10-4 15,2-8-16-15,7 2-10 16,7 2-15-16,6-7-57 16,18-9-96-16,-15-10-86 0,-10-10-528 15</inkml:trace>
  <inkml:trace contextRef="#ctx0" brushRef="#br0" timeOffset="241363.2106">27108 15100 1275 0,'0'0'160'0,"0"0"-121"15,0 0-32-15,-48 96 3 16,34-44 30-16,1 5 0 16,3 6-18-16,4 2-6 15,3 2-16-15,3-6-12 16,0-3-33-16,0-2-16 0,19-3-41 16,-2-13-102-1,1-14-186-15</inkml:trace>
  <inkml:trace contextRef="#ctx0" brushRef="#br0" timeOffset="241675.7463">27514 15222 1420 0,'0'0'218'0,"0"0"-163"16,0 0-26-16,81-23-27 15,-56 23-2-15,-3 0-7 16,-7 7-8-16,-7 9-44 16,-8 3 3-16,0 5-18 0,-17 6 32 15,-11 7 33-15,-7-1 8 16,3 0 1-16,5-4-1 16,9-5 1-16,12-7 1 15,6-6 15-15,0-2-4 16,19-2 7-16,10 0 19 15,9-3-38-15,9-7-35 16,30 0-96-16,-11-7-143 16,-8-9-366-16</inkml:trace>
  <inkml:trace contextRef="#ctx0" brushRef="#br0" timeOffset="242019.4684">28182 15130 1213 0,'0'0'177'16,"0"0"-114"-16,0 0 95 15,0 0-72-15,87-24-48 16,-68 24-26-16,-4 7-11 16,-3 5 4-16,-5 7-5 15,-4 3-22-15,-3 4-49 16,0 1 5-16,0-1 40 16,0-3 14-16,0-3 12 15,0-3-2-15,8-4-15 16,6-4 17-16,5 2 11 15,6 2 19-15,2 3 9 16,3 1-15-16,-2 0 2 16,-7 2-6-16,-3-3-2 0,-7 1-11 15,-8-3 5-15,-3 2-6 16,-5 1-5-16,-20 2 15 16,-10 1-16-16,-10 0-4 15,-7 1-47-15,-27 7-83 16,12-8-129-16,8-6-323 0</inkml:trace>
  <inkml:trace contextRef="#ctx0" brushRef="#br0" timeOffset="243242.5428">27641 16104 675 0,'0'0'925'15,"0"0"-819"-15,0 0 20 16,0 0-72-16,0 0-35 16,104-26-6-16,-72 23-7 15,-6 3-5-15,-7 0-1 16,-8 0-7-16,-5 10-10 16,-4 3-20-16,-2 2-2 15,-5 5-13-15,-13 1 26 16,-4 2 19-16,-4 0 5 15,1-4 1-15,6-2-1 16,5-7 2-16,5-3-1 16,5-1 1-16,3-6 0 15,1 1 0-15,0-1 0 0,0 0 0 16,0 0 0-16,0 0 3 16,0 0 3-16,0 0-5 15,0 0 0-15,0 0 0 16,0 0 0-16,0 0 0 15,0 0 0-15,0 0 6 16,0 0-1-16,0 0-4 16,0 0 8-16,0 0-4 15,0 0 0-15,0 0 7 16,0 0-12-16,0 0 5 16,0 0-5-16,0 0 6 15,0 0-6-15,0 0 4 16,0 0-4-16,0 0 0 0,0 0-1 15,0 0 0-15,0 0 2 16,0 0 6-16,0 0 7 16,0 0 6-16,3 0-13 15,7 0-8-15,3 0 0 16,8 0 0-16,4 6 2 16,4 1 5-16,1 6-6 15,-2 1-1-15,-2 2 0 16,-4 3-1-16,-4 1 1 15,-8 0-6-15,-7-1-1 16,-3-5-24-16,-9 2 2 16,-18-2 11-16,-9-1 17 15,-10-3 1-15,0-3-2 0,-2-7 2 16,8 0 0-16,7 0 0 16,9-13-11-16,18-11-128 15,6 1-147-15,0-1-461 0</inkml:trace>
  <inkml:trace contextRef="#ctx0" brushRef="#br0" timeOffset="243588.4506">28347 16026 1388 0,'0'0'169'16,"0"0"-108"-16,0 0-9 15,0 0-34-15,101-4-12 16,-71 4-6-16,-2 12-6 16,-8 5-61-16,-7 3-26 15,-10 3 25-15,-3 1-29 16,-19 5 20-16,-14 1 38 16,-8 2 13-16,0-2 26 15,8-6 0-15,9-4 35 16,8-8 35-16,9-1 17 15,7-1-16-15,0-1 13 0,8 1-14 16,11-3-32-16,7-4-12 16,6-1-11-16,7-2-15 15,5 0-25-15,15-12-77 16,-10-8-55-16,-10 0-384 0</inkml:trace>
  <inkml:trace contextRef="#ctx0" brushRef="#br0" timeOffset="243994.8257">28587 14876 1094 0,'0'0'267'0,"0"0"-259"16,0 0-8-16,82 0 6 16,-48 22-6-16,5 12 16 15,2 11 9-15,1 9 0 16,0 5-2-16,6 17 12 16,1 16 14-16,3 14-4 15,-3 7 5-15,-10-11-2 16,-10-9-9-16,-12-11-10 15,-3-3-5-15,-5-2-8 16,-3 1-6-16,-2-12-1 0,-4-15-4 16,0-12-4-16,0-3 0 15,0 0 6-15,-10 8 0 16,-8 2-7-16,-7 0-14 16,-10-3-26-16,-5-3-91 15,-21 6-51-15,12-10-138 16,4-12-448-16</inkml:trace>
  <inkml:trace contextRef="#ctx0" brushRef="#br0" timeOffset="244308.9071">29324 16524 1172 0,'0'0'242'16,"0"0"-172"-16,0 0 42 15,0 0-28-15,0 0-23 16,-35 86-31-16,22-59-13 16,-5 1-1-16,-1-1-15 15,-1 0 8-15,-2-2-9 0,-2 2-50 16,-10 3-87-1,4-11-94-15,6-2-394 0</inkml:trace>
  <inkml:trace contextRef="#ctx0" brushRef="#br0" timeOffset="245251.0235">29760 15068 763 0,'0'0'413'0,"0"0"-288"15,0 0-86-15,0 0-14 16,0 0-24-16,0 0 6 16,0 0 21-16,-75 79 24 15,46-37 22-15,3 7 30 16,-4 21-7-16,-2 13-35 16,4 20-16-16,4 5-9 0,12-2-5 15,11-7-7 1,1-7 4-16,4-2-7 0,12-14 0 15,0-11 0-15,3-18-4 16,1-5-1-16,6 5-5 16,7 6-5-16,7 7-7 15,-1-8-6-15,1-6-9 16,2-6-14-16,0-8-22 16,0-5-28-16,14-6-70 15,-10-5-160-15,-8-6-317 0</inkml:trace>
  <inkml:trace contextRef="#ctx0" brushRef="#br0" timeOffset="249074.1684">29882 15154 327 0,'0'0'59'16,"0"0"81"-16,0 0 94 0,0 0-146 16,0 0 31-16,0 0-17 15,0 0-6-15,6-7 1 16,-2 3-13-16,-3 1-29 15,1-3 4-15,-1 2-5 16,1 1 17-16,-2 0-9 16,0 2-13-16,0-2-7 15,0 0-11-15,0 2-3 16,0 1-11-16,0 0-2 16,0-3 3-16,0 3-4 15,0 0-5-15,0 0 0 16,0 0-3-16,0 0-5 15,0 0 0-15,0 0 1 0,0 0 4 16,0 0-6-16,-2 0-2 16,1 3-8-16,-2 6-2 15,-1 9 4-15,1 2 7 16,-2 10 1-16,2 3 1 16,0 2 6-16,3 2 5 15,0-3-5-15,0-2 2 16,0 1-8-16,0-5 0 15,0-3 0-15,5-2 7 16,-1-3-8-16,1-4 0 16,0-2-54-16,0-1-57 15,4 0-92-15,0-3-78 0,3-6-244 16</inkml:trace>
  <inkml:trace contextRef="#ctx0" brushRef="#br0" timeOffset="250019.1306">30231 15186 84 0,'0'0'232'0,"0"0"-145"16,0 0 206-16,0 0-78 15,0 0-55-15,0 0 15 16,0 0-66-16,3-14-29 15,6 4 11-15,4 2-41 16,5-2 14-16,3-1-34 16,3 2-14-16,0 2-14 15,-2 6 6-15,-3 1-8 16,-4 0-12-16,-1 7-3 0,-4 13 5 16,-4 3 9-1,-4 3 1-15,-2 5-1 0,0 1-35 16,-11 1-8-16,-5 1 19 15,-1-5 11-15,0-3 13 16,3-6-6-16,2-4 6 16,6-6 1-16,3 0 0 15,3-6 1-15,0 2-1 16,6 1 21-16,15-3 29 16,9 5-14-16,10-5-7 15,12 2-29-15,6-6-71 16,29 0-49-16,-15-6-151 15,-11-8-518-15</inkml:trace>
  <inkml:trace contextRef="#ctx0" brushRef="#br0" timeOffset="250442.3042">31039 15080 933 0,'0'0'552'0,"0"0"-449"15,0 0-15-15,0 0-49 16,110-36-13-16,-71 36 9 15,0 0-13-15,-1 0-20 16,-5 13-1-16,-7 0 0 16,-5 3-1-16,-9 1 0 15,-7 3-27-15,-5 1-37 16,-12 4-22-16,-15-2 5 16,-4 1 37-16,-1-4 24 0,9-5 14 15,9-8 4-15,11-3 2 16,3-1 0-16,0 0 20 15,10 4-10-15,10 3 5 16,2 7 2-16,5 6-2 16,3 0-13-16,-2 6 10 15,-2 2-3-15,-7 1 7 16,-9-2 10-16,-4-3 0 16,-6-1 11-16,0 0-2 15,-16-5 13-15,-11-1 2 16,-6-2-17-16,-10-1-12 15,-3-4-13-15,-5-2-8 16,-4-2-30-16,-17-2-85 16,13-4-147-16,11-3-463 0</inkml:trace>
  <inkml:trace contextRef="#ctx0" brushRef="#br0" timeOffset="269915.8562">30116 15933 316 0,'0'0'62'16,"0"0"-41"-16,0 0 10 0,0 0-10 16,0 0-1-1,0 0 18-15,0 3 10 0,0-3-2 16,0 0-46-16,0 0-35 15,-5 0 35-15,1 0-20 16,-2 0 4-16</inkml:trace>
  <inkml:trace contextRef="#ctx0" brushRef="#br0" timeOffset="275283.3816">30225 16009 542 0,'0'0'264'15,"0"0"-204"-15,0 0-39 16,0 0-20-16,0 0 8 15,0 0 28-15,-42-2 44 16,42 2 0-16,0-1-14 16,0 1-19-16,0-1-24 15,0 1-15-15,0-3-9 16,-3 0 0-16,-1 0-8 16,-1 2-7-16,-1-2 8 0,3 0-13 15,0 2 1-15,2 1-19 16,1 0-47-16,0 0-106 15,0 0-105-15</inkml:trace>
  <inkml:trace contextRef="#ctx0" brushRef="#br0" timeOffset="275955.2773">29802 16088 927 0,'0'0'178'0,"0"0"-103"16,0 0 60-16,0 0-66 16,0 0-8-16,0 0-34 15,0 0-14-15,55-86 19 16,-32 72-6-16,1 1 1 16,0 3-3-16,-4 4-14 15,-3 5-9-15,-2 1-1 16,-3 0-10-16,-3 1 9 0,-3 12-5 15,-3 0 5-15,-3 4-28 16,0 6 0-16,-6 0 15 16,-9 3 5-16,-1-2 6 15,4-9-2-15,3-5 5 16,3-3 0-16,6-7 0 16,0 0 0-16,0 0 10 15,7 0-9-15,11 0-1 16,9 0 8-16,7-3-8 15,2 3 9-15,3 0-8 16,-3 0-1-16,-5 10-1 16,-4 3 0-16,-6 4 1 0,-6 3 0 15,-6-3 0-15,-6 2 21 16,-3 1 8-16,0 0-6 16,-8-4 3-16,-5 0 6 15,-5-2 0-15,-1-1-5 16,0-3-7-16,0-6-7 15,0 2 5-15,1-6-11 16,0 0-7-16,1 0-9 16,3-10-62-16,5 0-52 15,9-10-48-15,3 5-113 16,11 1-272-16</inkml:trace>
  <inkml:trace contextRef="#ctx0" brushRef="#br0" timeOffset="276361.5119">30450 15959 1219 0,'0'0'159'16,"0"0"-40"-16,0 0 35 15,0 0-113-15,0 0-33 16,89-40-6-16,-56 31 13 15,-1 5 1-15,-4 4-15 16,-7 0-1-16,-5 0 0 16,-5 3-11-16,-5 8 0 0,-4 5 3 15,-2 6-44-15,-11 9 34 16,-14 6 17-16,-8 5-2 16,0-5 2-16,2-5 0 15,7-7 0-15,7-5 0 16,6-5 1-16,8-6-9 15,3-2 7-15,0-1 2 16,3-5 20-16,14 2 4 16,10 0 9-16,7-3-4 15,10 0-11-15,6-6-18 16,6-5-79-16,18-11-55 16,-13-1-130-16,-8 0-633 0</inkml:trace>
  <inkml:trace contextRef="#ctx0" brushRef="#br0" timeOffset="276720.8716">31289 15741 413 0,'0'0'1063'15,"0"0"-977"-15,0 0-52 16,0 0-29-16,0 0-3 15,0 0-2-15,0 0 25 16,0 99 5-16,0-63-11 16,0 4-12-16,0-1-5 15,0-2-1-15,7-3 14 0,3-2-15 16,-1-6-45-16,2-2-35 16,2-5-44-16,-2-5-137 15,-2-5-279-15</inkml:trace>
  <inkml:trace contextRef="#ctx0" brushRef="#br0" timeOffset="277580.2504">31078 14911 447 0,'0'0'161'16,"0"0"-85"-16,0 0 25 16,0 0-6-16,0 0-9 15,0 0 2-15,0 0-23 0,0-10-12 16,0 10 10-1,0 0 3-15,0 0-12 0,0 0-15 16,0 0 0-16,0 0-10 16,0 0 5-16,0 0 1 15,0-3 2-15,0 3-10 16,0 0-4-16,3 0-4 16,2 0-13-16,3 0-6 15,2 0 2-15,3 0-1 16,6 0 9-16,4 7-9 15,2 0-1-15,5 3 1 16,3 0-1-16,1 3 0 16,3 0 1-16,1 4 0 15,1-4-1-15,-1 6 0 16,0 1-8-16,-3 4 7 16,1 1-6-16,-1 9 1 0,-1 6 5 15,1 6-8-15,-3 6 8 16,-2 5-8-16,-3 5 8 15,0 4-1-15,-4 1 2 16,1-1 0-16,-3 3 2 16,-4-3-1-16,0 1-1 15,-3 2 1-15,-1-3 0 16,-5 3-1-16,-2 0 1 16,-5-5-1-16,-1-2 1 15,0-3 0-15,0-6 1 16,-3-3-1-16,-6 0 0 15,-2-4 6-15,0-1-1 0,-4-5-5 16,3-3-1 0,-2-8-1-16,1-7-68 0,-5 6-57 15,2-11-105-15,2-5-152 16</inkml:trace>
  <inkml:trace contextRef="#ctx0" brushRef="#br0" timeOffset="278206.6651">32142 16269 728 0,'0'0'386'16,"0"0"-309"-16,0 0-19 15,0 0-21-15,0 0-25 0,0 0-5 16,0 0 48 0,-33 46 3-16,17-22 35 0,-3 6 6 15,2 2-57-15,-2 0-17 16,0 3-10-16,0-3-9 15,3 2-5-15,-2-7-1 16,6-2-3-16,0-5-74 16,3-8-39-16,1-4-66 15,3-7-177-15,2-1-391 0</inkml:trace>
  <inkml:trace contextRef="#ctx0" brushRef="#br0" timeOffset="278737.9155">32103 14780 10 0,'0'0'1045'0,"0"0"-935"16,0 0-83-16,0 0-15 15,0 0 14-15,-42 99 42 16,27-47 9-16,1 11 10 16,3 4 4-16,5 12-18 15,3 13-31-15,3 17-17 16,3 3-6-16,14-6 0 16,2-7 2-16,1-13 2 15,3 0-7-15,3-3 6 16,3-4-15-16,-2-16 1 15,-2-10 2-15,-5-14-9 0,2-6 7 16,4 3 0 0,4 1-3-16,1 3-5 0,0-8-15 15,-1-8-40-15,0-7-27 16,10-11-89-16,-8-6-7 16,-4 0-100-16</inkml:trace>
  <inkml:trace contextRef="#ctx0" brushRef="#br0" timeOffset="279097.3112">32208 15076 618 0,'0'0'706'16,"0"0"-675"-16,0 0 33 16,0 0-16-16,0 0-32 15,0 0-14-15,0 0 6 16,0 0-2-16,-26-13-5 16,20 30 31-16,-4 10 26 15,-1 9-4-15,-1 7-14 16,2 4-12-16,6 0-15 15,2 2 5-15,2-1-8 16,0-5-8-16,8-3-2 16,6-3-23-16,7-8-29 15,2-6-88-15,20-11-47 16,-6-7-86-16,-2-5-108 0</inkml:trace>
  <inkml:trace contextRef="#ctx0" brushRef="#br0" timeOffset="279409.8066">32418 15077 550 0,'0'0'830'15,"0"0"-752"-15,0 0 1 16,0 0-54-16,0 0-12 16,95-46-12-16,-69 39 7 0,-7 7-8 15,-4 0-2-15,-6 0-4 16,-6 0-12-16,-3 7-27 15,0 9-10-15,-12 3 14 16,-6 8 18-16,-1 0 22 16,2-4 1-16,5 0-2 15,4-6 1-15,5-1 1 16,3-6 14-16,0 0 19 16,1 0 1-16,12-3-13 15,7-2-12-15,5-1 0 16,7-4-9-16,4 0-2 15,14-9-78-15,-9-5-162 16,-7-9-340-16</inkml:trace>
  <inkml:trace contextRef="#ctx0" brushRef="#br0" timeOffset="279816.0566">32886 14869 960 0,'0'0'295'16,"0"0"-228"-16,0 0-15 15,0 0-12-15,0 0-16 16,81-17 2-16,-60 17-9 16,-3 0-5-16,-5 10-12 15,-4 4 0-15,-2 1-10 16,-5 5 10-16,-2 1-1 16,0 2-17-16,-6-1 1 15,-1-2 10-15,2-6 1 16,4-4 5-16,1-4 0 0,0 1 0 15,0 0 1-15,9 3 6 16,4 2 6-16,4 5-12 16,2 3 0-16,0 3 2 15,-2-2 8-15,-1 4-9 16,-2-2 0-16,-5 1 1 16,-4-2-1-16,-5-2 0 15,0 0 0-15,0-3 9 16,-10-3 19-16,-6 2 5 15,-5-4-17-15,-1-1-6 16,-1 2-11-16,2-7-35 16,3-6-45-16,6 0-97 0,8 0-128 0</inkml:trace>
  <inkml:trace contextRef="#ctx0" brushRef="#br0" timeOffset="282253.5997">33253 14733 550 0,'0'0'385'0,"0"0"-286"16,0 0-42-16,0 0-3 0,0 0-25 16,0 0-22-16,0 0 6 15,16 33 12-15,0-12 18 16,5 7 2-16,4 3-17 16,5 5-11-16,1 3-7 15,2 2 3-15,-1 4-11 16,-3-1 14-16,-2 5-6 15,-2 3 6-15,-2 2 3 16,-4 5 5-16,1 1 4 16,-4 2-12-16,-4 1 1 15,-3 3-2-15,-3-1 2 16,-2 2 5-16,-2-4 4 16,-2 3-7-16,0-3 12 15,0 0-12-15,0-1-9 16,-6-2 3-16,2-4-6 0,-4-3-1 15,0-3 0-15,-2-4 1 16,1 3-6-16,-3-6-1 16,0 0 1-16,0-3 5 15,3-4-4-15,-1-9-2 16,2-5-22-16,2-10-69 16,-3 0-58-16,2-6-85 15,1-5-253-15</inkml:trace>
  <inkml:trace contextRef="#ctx0" brushRef="#br0" timeOffset="283254.4399">33504 14630 992 0,'0'0'130'0,"0"0"-13"16,0 0 22-16,0 0-55 15,0 0-36-15,0 0-14 16,0 0-21-16,67-19 1 15,-47 19-14-15,-2 0 0 16,2 4-1-16,3 11-13 16,-2 5 7-16,1 4 6 0,0 9 1 15,-5 3-10-15,-1 4 10 16,-4 3 0 0,-2 3 0-16,-2-6 0 0,-2 3-1 15,-1-7-2-15,-1 1 3 16,2-2-1-16,0-2 1 15,4-4 1-15,5 3 1 16,-3-10-1-16,-3 1 0 16,-4-9 0-16,0-4 0 15,-5-7 14-15,0-3-2 16,0 0 10-16,0 0 3 16,0 0-7-16,0-3-10 15,0 0-9-15,0 3 0 0,0 0-16 16,0 0 0-1,0 10-19-15,0 12 16 0,0 8 18 16,0 7 0-16,0 8 1 16,0 3-1-16,0 0 0 15,0 1 0-15,0-5 0 16,0-2 0-16,0-2 1 16,0-3 0-16,0-4 7 15,0 0 8-15,0-4-8 16,0-2-7-16,0 0 3 15,0-1 3-15,0 0-6 16,0 1 1-16,0 3-1 16,0-1 1-16,0 5 1 15,0 1-1-15,0 2 0 16,0-1 7-16,0 0-2 0,-1-4 1 16,-3 0-5-16,4 0 14 15,0-2 6-15,0-1 0 16,0 2-2-16,0 2-5 15,5-4 12-15,-5 1-11 16,0-3-8-16,0 0 3 16,-1-2-5-16,-11 2-4 15,-4-2 8-15,-5-4-4 16,-4 2 10-16,-2-3-16 16,-3-5-10-16,2 2-82 15,-8-6-64-15,8-1-155 16,6-4-622-16</inkml:trace>
  <inkml:trace contextRef="#ctx0" brushRef="#br0" timeOffset="288590.1605">24650 16085 352 0,'0'0'127'0,"0"0"-19"15,0 0-39-15,0 0-14 16,0 0-22-16,0 0 12 15,0 0 0-15,0-1 7 16,0 1 0-16,0 0-3 16,0 0-6-16,1 0-5 15,-1-3 1-15,0 3-2 16,0 0-6-16,0 0-2 16,0 0-9-16,0 0-8 15,0 0-5-15,3 0-6 16,-3 0 6-16,0 0 2 15,1 0 5-15,-1 0 11 0,2 0-8 16,-2 0 1-16,0-3-10 16,0 3-2-16,0 0-5 15,3 0 9-15,0-3-8 16,1 2-1-16,4-2 6 16,-1 0 0-16,4 0-1 15,-1-1 1-15,-2 1 5 16,0 0-12-16,0 2 0 15,-2-2 0-15,2 3 0 16,-1-4 1-16,-1 2-1 16,0 1 0-16,-2-2 1 15,2 3 0-15,2-3-1 16,-5 2 0-16,1 0 0 16,2-1 0-16,0 2 0 15,0 0 0-15,3-3 1 0,0 3 0 16,-1-2-1-16,-1 0 0 15,2 2-13-15,-3 0-19 16,0 0-3-16,1 0-7 16,1 0 7-16,-4 0-13 15,1 0-44-15,-4 0-95 16,-1 7-44-16,0 0-393 0</inkml:trace>
  <inkml:trace contextRef="#ctx0" brushRef="#br0" timeOffset="289355.8026">24696 16127 150 0,'0'0'276'16,"0"0"-200"-16,0 0 11 0,0 0-19 15,0 0 2-15,0 0 8 16,0 0-8-1,-9 0 5-15,9 0-32 0,0 0 6 16,0-2 8-16,0 0-1 16,0-1 6-16,0 3-17 15,0-2-22-15,0-3-2 16,4 3-8-16,4-1 3 16,1-4-15-16,2 4 1 15,3-4 5-15,2 1-7 16,2 2 6-16,0-2-6 15,0 5 0-15,0-2-1 16,0 0 1-16,-3 0-6 16,-2 2 6-16,-2 1 5 15,-4 0-5-15,-2 0 0 0,-2 0-1 16,-2 0 1 0,-1 0 0-16,0 0 0 0,0 0 0 15,0 0 0-15,0 0 0 16,0 0-1-16,0 0 1 15,2 0-13-15,2 0 12 16,-1 0 1-16,1 0-1 16,2 0 1-16,1 0 0 15,-1 0 1-15,1 0-2 16,-1 0 1-16,0 1 0 16,0 2 1-16,-2 0 6 15,4 0-7-15,-4-2-6 16,1 2 5-16,-2 0-6 15,0 0-2-15,0 1 9 0,-2-1-26 16,2 0 0-16,0 1-18 16,-1-1 11-16,2 1-16 15,-1 2-19-15,-2 1-23 16,1-2-15-16,-1 2-9 16,-1 4 35-16,0-1-61 15,0 0-126-15</inkml:trace>
  <inkml:trace contextRef="#ctx0" brushRef="#br0" timeOffset="333471.0556">27090 16123 88 0,'0'0'116'0,"0"0"-63"15,0 0-14-15,0 0-26 16,0 0 1-16,0 0 37 16,6-3-11-16,-6 3-1 15,2-2-9-15,-2 2-2 16,1 0 8-16,1-3-17 16,-1 1-12-16,-1 0 0 15,2-1-6-15,-1 0-1 16,1 2 1-16,-1-2-1 15,-1 0 2-15,2 3 13 0,-2-4 22 16,0 1 11-16,1 3 16 16,-1-3 9-16,2-1 11 15,-2 1 4-15,0 0-3 16,0 3-18-16,0-3-6 16,0 3 10-16,0 0-8 15,0 0 0-15,0 0 4 16,0 0 21-16,0 0-5 15,0-1-24-15,1 1-13 16,-1 0-5-16,0 0-3 16,0 0-3-16,0-3 3 15,0 3-5-15,0 0-1 16,0 0-7-16,0 0 1 16,0 0-10-16,0 0 0 15,0 0-4-15,0 0-11 0,0 0 1 16,0 3-2-16,0-2-1 15,0 5-9-15,0 1-2 16,0 6 6-16,0 1 6 16,0 5 0-16,0 7 1 15,4-4-1-15,2 5 1 16,-1-3 1-16,3 3-1 16,-2 0 0-16,1-2-1 15,0 0 2-15,-1 0-1 16,0-3 5-16,2-5-6 15,-1 3 2-15,-2-3-1 16,1-3 0-16,-2 2 0 16,1-7 0-16,-2 1-1 0,1 0 6 15,-1-3-6 1,-2 0 1-16,1 2-1 0,-2-5 1 16,1 2-1-16,1-2 0 15,-1-1 0-15,-1 0 1 16,0 1 0-16,2-4 0 15,-2 3 0-15,0-3-1 16,2 0 0-16,-2 0-1 16,0 0-21-16,0 0-20 15,1 0-24-15,-1 0-31 16,0 0-113-16,0-3-130 16,-5-7-431-16</inkml:trace>
  <inkml:trace contextRef="#ctx0" brushRef="#br0" timeOffset="338608.9631">33133 15775 59 0,'0'0'142'0,"0"0"217"16,0 0-195-16,0 0-58 15,0 0 22-15,0 0-48 16,0 0-19-16,3 0-31 0,-2 0-11 15,1 0 1-15,-2 0 0 16,0 0 9-16,1-2 13 16,-1-1 5-16,0 1-13 15,0-3 4-15,0 3 0 16,2-1-15-16,-1 0 15 16,2 2 8-16,2-5-8 15,2 2-3-15,0-2-9 16,4 2 6-16,2-2-23 15,2 2-2-15,5-2-7 16,-2 3 0-16,1 3 0 16,-1 0 0-16,-3 0 0 15,-1 0-15-15,-3 6-1 0,-2-1 6 16,-3 5-4 0,-4 2 5-16,-2 1 0 0,0-1 9 15,0 2 7-15,-9 2-6 16,-5 1 0-16,-4 0 18 15,0-3-7-15,-1 1-6 16,1-5-5-16,3 0 6 16,2-3-7-16,4-1 1 15,3-5-1-15,1 2 2 16,4-3-1-16,1 0 7 16,0 0-7-16,0 0 11 15,0 0-3-15,4 0-9 16,4 0-13-16,-2 0 0 15,5 0-3-15,0 0 16 0,1 0 1 16,4 6-1-16,-2 4-8 16,1 4 7-16,-2 1-11 15,-1 2 2-15,-3 3 1 16,-3 0-1-16,-3-3 9 16,0-2 1-16,-3-1-1 15,0-1 0-15,0-3 1 16,-3 0 0-16,-9-3 33 15,-3 3-1-15,-3-3-13 16,-1-2-7-16,-1 2-6 16,0-2-5-16,-1-3 1 15,1-2-2-15,-2 0-17 16,0 0-51-16,-4 0-81 0,7 0-132 16,1-2-422-16</inkml:trace>
  <inkml:trace contextRef="#ctx0" brushRef="#br0" timeOffset="339390.2261">32236 15899 224 0,'0'0'611'16,"0"0"-430"-16,0 0-100 16,0 0-18-16,0 0-26 15,0 0-13-15,79-52 4 16,-54 42 17-16,-1 3-5 16,-3 1 1-16,-4 5-5 15,-4-2-4-15,-3 3-13 16,-2 0-19-16,-2 3 0 15,-3 7 0-15,1 1 0 16,-4 4 1-16,0 2 0 0,0 3 0 16,-4 0 11-16,-4 0-11 15,-2-1 14 1,1 1-6-16,0-6-8 0,0 2 2 16,3-5 7-16,1-2-3 15,1-3-7-15,1 0 1 16,3-2-1-16,0-1 0 15,0-3 1-15,0 3 4 16,3 1-4-16,9 0 10 16,3 2 9-16,6 1 14 15,4-4-7-15,2 1-1 16,3-1-12-16,0-3-14 16,1 0-5-16,-3 0-66 0,0-3-24 15,4-11-56-15,-9 1-31 16,-6-1-194-16</inkml:trace>
  <inkml:trace contextRef="#ctx0" brushRef="#br0" timeOffset="339827.7347">32895 15691 494 0,'0'0'617'0,"0"0"-534"16,0 0-17-16,0 0 49 16,0 0-54-16,0 0 0 15,0 0 4-15,-13-14-17 16,13 14-4-16,0 0-16 15,0 0-5-15,0 0 2 16,-2 0-11-16,1 7-6 16,-1 6 3-16,-3 5 5 15,-1 8 2-15,1 3-6 16,1 4 11-16,2 1 0 16,1 1-4-16,1-1-8 15,0-2-4-15,0-2 0 0,0-2-1 16,0 1-5-16,0-7 1 15,0-1 5-15,3-1 0 16,0-4-7-16,1 0-1 16,1-2-55-16,3 4-45 15,0 0-119-15,-1-8-305 0</inkml:trace>
  <inkml:trace contextRef="#ctx0" brushRef="#br0" timeOffset="343937.277">1307 16812 765 0,'0'0'163'0,"0"0"-118"15,0 0 8-15,0 0 5 16,0 0 0-16,0 0-19 15,0 0-35-15,0 0-4 16,4-1-88-16,5-2-124 16,0-3 27-16,4 2-514 0</inkml:trace>
  <inkml:trace contextRef="#ctx0" brushRef="#br0" timeOffset="344562.2931">1420 16715 960 0,'0'0'247'16,"0"0"-173"-16,0 0-20 15,0 0-31-15,0 0-16 0,-21 107 29 16,17-52 33 0,-1 5 8-16,1 8 0 0,-1-1-28 15,2-4-22-15,0-1-10 16,0-10-7-16,-1-5 5 16,1-13-9-16,0-10-5 15,3-9 0-15,0-8 6 16,0-7 3-16,0 0 18 15,0-4 1-15,0-19 15 16,-3-26 4-16,-6-34-30 16,3-29-18-16,4-7-18 15,2 17-2-15,2 30 11 16,10 28 8-16,4 2-1 16,5-2 1-16,3-1 0 0,1 4 0 15,-5 8-1 1,-1 14-4-16,-7 9-1 0,0 6-6 15,-3 4-1-15,3 0 14 16,1 14 0-16,1 8 8 16,7 2 2-16,-2 12-3 15,-1 0 8-15,1 8-8 16,-5 2-6-16,2 3-1 16,-4 4 2-16,0-3 8 15,-3 2-9-15,-3-3 1 16,2-5-1-16,-3-2 0 15,0-5-1-15,-1-5-10 16,-1-4-29-16,-1-7-116 16,-2-3-46-16,0-11-77 0,-6-4-209 15</inkml:trace>
  <inkml:trace contextRef="#ctx0" brushRef="#br0" timeOffset="344890.4426">1453 17174 198 0,'0'0'1020'16,"0"0"-882"-16,0 0 81 16,0 0-86-16,0 0-62 15,0 0-18-15,0 0-27 16,28-73-13-16,-10 41-4 16,9-3-8-16,-3 6-1 0,7 0 0 15,-1-1-63 1,6 7-119-16,1 1-6 0,11 0-81 15,-8 7-90-15,-9 5-302 16</inkml:trace>
  <inkml:trace contextRef="#ctx0" brushRef="#br0" timeOffset="345249.8091">1842 16847 588 0,'0'0'287'16,"0"0"-72"-16,0 0-60 16,0 0-94-16,0 0-10 15,0 0 3-15,0 0-11 16,72-32-11-16,-48 28 0 15,-2 4-17-15,2 0-14 16,-3 4 7-16,1 11-6 16,-2 6 5-16,-1 7 3 15,-7 6 15-15,-2 0-11 0,-5 5 5 16,-5-6-11 0,0 0 19-16,0-6 1 0,0-8 3 15,0-6-18-15,-3-6 1 16,3-7-6-16,-2 0 3 15,2-3 11-15,-1-18 16 16,-1-10-38-16,2-9-3 16,0-6-16-16,0-2 2 15,11 6-1-15,8 5 8 16,-2 9 9-16,-1 8-5 16,-1 6 0-16,0 7-3 15,-3 7-7-15,1 0 6 0,-1 0-12 16,0 10-1-16,3 4 17 15,-3 8 5-15,3 8 1 16,-3 2 7-16,-3 8 2 16,-2 4 7-1,-1-2-4-15,0 2-11 0,0-10 6 16,2-5-7-16,2-6 0 16,5-10-49-16,6-6-98 15,15-17-59-15,-5-10-50 16,-1-13-457-16</inkml:trace>
  <inkml:trace contextRef="#ctx0" brushRef="#br0" timeOffset="345629.1495">2643 16618 189 0,'0'0'1200'16,"0"0"-1047"-16,0 0 27 16,0 0-51-16,0 0-57 15,0 0-24-15,0 0-27 16,-58 44-20-16,36-11-1 15,4 3-2-15,0 4-4 16,9-3 6-16,3-8-9 16,6-6-17-16,3-6-5 0,15-7-4 15,6-3 7-15,12-7 16 16,5 0 12-16,1 0 1 16,0-3 0-16,-2-1 0 15,-4-2 0-15,-9 6 1 16,-9 0-1-16,-5 0-1 15,-2 6 0-15,-5 6-7 16,-3 8 3-16,-3 7 4 16,0 3 19-16,-3 7-2 15,-11 3-6-15,-8 1 5 16,-2 0-15-16,-1-2-1 16,-1-6-8-16,1-2-36 0,-8 4-118 15,9-8-123-15,2-10-357 16</inkml:trace>
  <inkml:trace contextRef="#ctx0" brushRef="#br0" timeOffset="346116.3466">1742 17921 454 0,'0'0'569'0,"0"0"-484"16,0 0 30-16,0 0 25 15,0 0-18-15,0 0 19 16,0 0-55-16,-13 0-38 15,13 0-14-15,0 0-14 16,0 0-6-16,6 0-7 16,7-6 0-16,8-3-6 0,15-3 6 15,13-5 5-15,20-11 5 16,29-10 5-16,16-7-3 16,8-5 5-16,-7 7-7 15,-9 6-8-15,-15 7-7 16,-15 8-1-16,-18 5 6 15,-13 7-7-15,-5 0 0 16,0 1-1-16,-2 1 2 16,-1 2-1-16,-10-1 0 15,-5 5 0-15,-8-1 0 16,-4 1-16-16,-4 1-30 16,0 0-34-16,-3 1-94 0,3-3-75 15,-1 3-155-15,-1-3-449 16</inkml:trace>
  <inkml:trace contextRef="#ctx0" brushRef="#br0" timeOffset="347522.6271">4332 16477 502 0,'0'0'811'16,"0"0"-695"-16,0 0 82 15,0 0-94-15,0 0-58 16,0 0-15-16,0 0-5 15,12 20-17-15,-1 3-8 16,8 6 6-16,2 15 1 16,0 6 14-16,6 6-3 15,-5 3-9-15,-1-4 2 16,-3-1-11-16,-2-5 0 16,-2-5 0-16,2-5 1 15,-4-5-1-15,3-5-1 16,-6-7 1-16,0-5-1 15,-3-7 1-15,-2-6 0 0,-4-4-1 16,0 0 0-16,0-2 0 16,-4-10 0-16,-14-8-10 15,-9-8-20-15,-6-2 0 16,-4 2 19-16,-3 6 9 16,1 2 0-16,3 13 2 15,0 4 1-15,2 3 9 16,1 7-10-16,3 13 1 15,5 7-1-15,4 5 0 16,9 2 0-16,2 4 0 16,10-4 6-16,0 0 10 15,13-6-1-15,7-1-14 16,5-10 8-16,8-2 1 16,5-8-9-16,4-7 1 0,2 0 10 15,5-12-12-15,0-12 0 16,-3-9-52-16,11-36-88 15,-12 10-157-15,-8 2-365 0</inkml:trace>
  <inkml:trace contextRef="#ctx0" brushRef="#br0" timeOffset="347850.7506">4620 16520 504 0,'0'0'929'0,"0"0"-836"15,0 0-39-15,0 0-16 16,0 0-21-16,91-59-1 0,-55 53 9 16,0 6 13-16,7 0-25 15,-4 15 0-15,3 12 12 16,1 6 26-16,-3 10-21 16,-4 10 0-16,-6 3-9 15,-6 3-9-15,-9 1-2 16,-8 0 0-16,-7 2 2 15,0 1-11-15,0-5-1 16,-16 2-22-16,-5-5-3 16,-5-7-45-16,-26-4-73 15,5-12-41-15,0-12-183 16</inkml:trace>
  <inkml:trace contextRef="#ctx0" brushRef="#br0" timeOffset="348178.8812">3868 16643 1378 0,'0'0'161'15,"0"0"-129"-15,0 0-1 16,-85 29-11-16,63-6-11 15,5 11 6-15,1 9 43 0,7 25 2 16,9 22-5-16,3 22-11 16,21-6-7-1,4-20-8-15,2-30-10 0,4-22-1 16,8 4-2-16,12-1-6 16,7-3-9-16,6-9 8 15,-1-11-9-15,-2-8-10 16,2-6-36-16,14-16-39 15,-17-5-140-15,-11-1-458 0</inkml:trace>
  <inkml:trace contextRef="#ctx0" brushRef="#br0" timeOffset="349682.986">6466 16871 1109 0,'0'0'207'15,"0"0"-24"-15,0 0 21 16,0 0-80-16,0 0-30 16,0 0-25-16,0 0-21 15,-66-27-16-15,44 47-31 16,-11 24-1-16,-3 31-2 15,6 1 1-15,5-4-7 16,16-9 8-16,9-20-1 16,0-4 1-16,12-2-1 15,10-10 1-15,11-12-8 16,6-8 7-16,10-7 1 16,2 0 1-16,1-20 1 15,-6-7 5-15,-7-5-7 0,-9-7 6 16,-8-6-6-16,-11-2 1 15,-8 0-1-15,-3 4-15 16,0 7-6-16,-3 12 9 16,0 12 11-16,1 9 0 15,2 3-15-15,0 12-19 16,0 13 7-16,11 15 19 16,2 9 9-16,2 3 0 15,0-3-1-15,3-7-1 16,-2-8-5-16,4-9-18 15,2-6-28-15,2-8-64 16,6-9-53-16,19-15-45 16,-6-14-112-16,-1-7-224 0</inkml:trace>
  <inkml:trace contextRef="#ctx0" brushRef="#br0" timeOffset="350042.3565">7203 16745 1222 0,'0'0'315'0,"0"0"-213"15,0 0 25-15,0 0-53 16,0 0-52-16,-112 56-22 16,79-17 0-16,-1 5 0 15,10-2-1-15,9-2 0 16,9-7-5-16,6-3-10 16,12-7-6-16,18-6 6 15,9-5 3-15,7 0 12 0,3-4 1 16,2 2 0-1,1-3 1-15,-10 6-1 0,-3-2 0 16,-11 5 0-16,-4 3 0 16,-12 1 1-16,-5 1-1 15,-7 5 1-15,-7 0 30 16,-11 4-5-16,-12 0-8 16,-6-1-4-16,-7-5-3 15,1-3-1-15,3-3-9 16,-2-7-1-16,8-3-6 15,3-4-49-15,12-4-112 16,6 0-96-16,6-4-711 0</inkml:trace>
  <inkml:trace contextRef="#ctx0" brushRef="#br0" timeOffset="350874.0703">8456 16879 924 0,'0'0'296'16,"0"0"-147"-16,0 0 62 16,0 0-71-16,0 0-80 15,0 0-38-15,-94 44-16 16,64-1-5-16,0 10 0 15,5 4 6-15,9-2 7 16,8-5-5-16,8-7 9 16,3-13-1-16,21-8-16 15,9-8 1-15,12-8 7 16,4-6 1-16,3-3-3 16,2-17-5-16,-5-6-1 15,-10-4 11-15,-9-7-11 0,-8-2 0 16,-16-4 5-16,-6-3 1 15,-12-7-7-15,-15 1-25 16,-7 4-9-16,-2 10 14 16,6 11 12-16,2 13 8 15,4 9 0-15,8 5-1 16,2 0-24-16,8 15-57 16,6 5-85-16,0 4-44 15,42 0-45-15,1-6-7 16,2-5-13-16</inkml:trace>
  <inkml:trace contextRef="#ctx0" brushRef="#br0" timeOffset="351202.1761">9163 16477 827 0,'0'0'638'16,"0"0"-486"-16,0 0-20 15,0 0-48-15,0 0-56 16,-95 37-18-16,65 3-8 16,-1 22 8-16,-2 18 22 15,7 22 9-15,10-12-16 16,13-15-4-16,3-25-5 16,6-14-2-16,12 3-3 0,7 1-11 15,4-3-7-15,11-8-14 16,0-9-23-1,6-16-50-15,29-11-140 0,-9-17-27 16,-11-5-335-16</inkml:trace>
  <inkml:trace contextRef="#ctx0" brushRef="#br0" timeOffset="351518.9751">9511 16534 925 0,'0'0'712'16,"0"0"-628"-16,0 0-59 15,0 0-23-15,0 0-1 16,0 115 12-16,0-58 24 16,0 5 10-16,0 0-1 15,3-4-13-15,6 0-19 16,4-5-6-16,-1-6-7 16,2-2-1-16,-1-8-3 15,2-3-43-15,0-9-68 16,0-14-177-16,-2-5-269 15,-6-6-235-15</inkml:trace>
  <inkml:trace contextRef="#ctx0" brushRef="#br0" timeOffset="351862.7228">9666 16946 1410 0,'0'0'169'0,"0"0"-118"15,0 0 8-15,118-105-31 16,-70 66-18-16,1-1-4 15,-4 1-6-15,-6 1-13 16,-7-2-72-16,-12 3-38 16,-10 2-25-16,-10-1-122 15,-10 6-69-15,-10 3 314 16,-2 8 25-16,-2 6 276 16,6 8-31-16,5 4-89 0,2 1-19 15,5 1-41-15,2 14-42 16,1 4 13-16,3 11 18 15,0 7-25-15,0 5 1 16,3 8 0-16,4 3-27 16,3-1-4-16,0 2-14 15,0 1-6-15,-1-6-8 16,0-1-1-16,-3-2-1 16,3-10 0-16,0-6-34 15,0-8-58-15,4-5-46 16,1-10-190-16,-5-7-410 0</inkml:trace>
  <inkml:trace contextRef="#ctx0" brushRef="#br0" timeOffset="352388.5829">10266 16401 1147 0,'0'0'165'0,"0"0"-111"16,0 0-6-16,0 0-18 16,0 0-8-16,88 3-3 15,-52 18 20-15,4 6 76 16,-2 8-43-16,6 5-24 15,-4 6-19-15,-4 4-8 16,-3 6-1-16,-8-1-8 16,-8 4-6-16,-4 12 7 15,-10-9-3-15,-3 5 0 16,-3-1-2-16,-17-13-7 0,-3 7 8 16,-4-8-9-16,-1-9-13 15,2-3-25-15,-17 2-104 16,9-9-146-16,4-11-632 0</inkml:trace>
  <inkml:trace contextRef="#ctx0" brushRef="#br0" timeOffset="353138.5928">10985 16956 614 0,'0'0'389'0,"0"0"-269"15,0 0 7-15,0 0 17 16,0 0 2-16,0 0 13 16,0 0-61-16,51-13-28 15,-17 0 6-15,10 1-32 16,4 0-28-16,5 3-8 16,-4-1-8-16,-4 4 0 0,-2 4-1 15,-9 2-85-15,-7 2-106 16,-12 11-131-16,-9 1-327 0</inkml:trace>
  <inkml:trace contextRef="#ctx0" brushRef="#br0" timeOffset="353482.3519">11161 17214 1222 0,'0'0'216'0,"0"0"-137"16,0 0 82-16,0 0-72 15,0 0-44-15,0 0-21 0,0 0 11 16,88-27 41-16,-45 8-27 16,5-1-27-16,4-6-15 15,2 2-5-15,-3 2-2 16,-2 0-62-16,15 0-45 16,-15 2-160-16,-7 7-297 0</inkml:trace>
  <inkml:trace contextRef="#ctx0" brushRef="#br0" timeOffset="353810.4744">12231 16655 1207 0,'0'0'405'16,"0"0"-303"-16,0 0-42 15,0 0-37-15,0 0-21 16,0 0-2-16,0 0 0 16,-48 83 0-16,21-39 1 15,0 4-1-15,2 0 1 16,-1 0 1-16,10-7 8 16,6-6 9-16,4-4-4 15,3-2 2-15,3-8 4 16,0-2-2-16,0 0-3 15,9-5-6-15,1-4 0 0,5-3-1 16,0-1-8 0,6-5 1-16,6-1 5 0,8 0-7 15,11-11 6-15,10-6-6 16,5-6-1-16,7-4 0 16,3 0-14-16,-1 2-2 15,-3 1-8-15,-13 5-22 16,-5-1-53-16,-10 4-69 15,-9 2 11-15,-8 4-68 16,-15 0-179-16</inkml:trace>
  <inkml:trace contextRef="#ctx0" brushRef="#br0" timeOffset="354138.6415">12314 16791 1370 0,'0'0'227'15,"0"0"-172"-15,0 0-41 16,0 0-14-16,0 0 18 16,0 0 30-16,30 96 8 15,-18-57-5-15,3 11-12 16,-3 13-14-16,-3-1-1 15,-1 2-2-15,0-2-14 16,0-13-2-16,-2-1-5 0,1-6 1 16,-4-6-2-16,3-5-45 15,-3 4-75-15,0-13-234 16,-3-4-797-16</inkml:trace>
  <inkml:trace contextRef="#ctx0" brushRef="#br0" timeOffset="362097.3336">13614 17347 735 0,'0'0'628'16,"0"0"-531"-16,0 0-24 16,0 0-16-16,0 0-41 15,0 0-15-15,0 8-1 16,0 9 10-16,-8 7 7 0,-2 9 11 15,-5 3-9-15,-1 7-3 16,-4-2-6-16,1 4-1 16,0-6-2-16,5-2-6 15,5-5-1-15,6-5-42 16,3-5-95-16,6-4-77 16,9-11-285-16</inkml:trace>
  <inkml:trace contextRef="#ctx0" brushRef="#br0" timeOffset="362566.0944">14363 16840 392 0,'0'0'1056'0,"0"0"-960"15,0 0 13-15,0 0-31 16,-94-16-54-16,64 39-18 16,-5 8-5-16,3 14 0 15,-1 5-1-15,6 6 18 16,12 3 14-16,5-2 9 16,10-5-6-16,0-5-6 15,16-11-5-15,8-6-5 16,5-7-9-16,9-7-1 0,4-9-2 15,4-4-1-15,-1-3 4 16,4-5 1-16,-7-14-5 16,-3-3-6-16,-10-5 0 15,-6-8 0-15,-10-7 2 16,-12-5-2-16,-1-7-5 16,-14-1-15-16,-13 4 6 15,-1 9 13-15,-5 8 1 16,3 6 1-16,5 8-1 15,0 6 0-15,8 4-11 16,2 3-35-16,3 4-42 16,9 0-120-16,3-1-67 15,12 1-358-15</inkml:trace>
  <inkml:trace contextRef="#ctx0" brushRef="#br0" timeOffset="362894.2686">15003 16607 1260 0,'0'0'254'0,"0"0"-181"16,0 0 14-16,-78 42-34 15,42-2-14-15,-1 16 23 16,0 26-1-16,1 21 12 15,9 9-20-15,12-22-12 0,11-23-18 16,4-27-12-16,7-6-4 16,9 0-7-16,13 4-5 15,7 1-21-15,13-7-28 16,6-10-33-16,32-15-65 16,-8-4-141-16,-9-3-336 0</inkml:trace>
  <inkml:trace contextRef="#ctx0" brushRef="#br0" timeOffset="363253.6006">15467 16798 1555 0,'0'0'191'0,"0"0"-142"16,0 0-35-1,-91 42-14-15,61 2-1 0,-8 22 1 16,-1 27 2-16,10-4 14 15,3-7 1-15,16-20-2 16,10-21-2-16,0-3 5 16,3 0-7-16,17-9-9 15,2-10-1-15,8-11 1 16,1-2 4-16,5-6 3 16,0 0-8-16,-2-10-2 15,-6-6 1-15,-2-4-1 16,-10-3-5-16,-4-1-4 0,0-1 3 15,-6-2 6-15,-3 0 1 16,3-2 0-16,-2-1 0 16,9 0 0-1,9-5-1-15,4-1 1 0,10 1-7 16,7 3 6-16,2 5 0 16,0 3-38-16,-3 6-74 15,0 7-94-15,-16 5-158 16,-6 4-568-16</inkml:trace>
  <inkml:trace contextRef="#ctx0" brushRef="#br0" timeOffset="363600.329">15522 17214 1349 0,'0'0'202'0,"0"0"-131"16,0 0 11-16,0 0 0 15,0 0-37-15,52 96-16 16,-25-61-7-16,4 2-3 16,-1 3-13-16,3-4 1 15,-8 4-7-15,4-7-12 16,-7 0-36-16,-1-6-31 16,-2-7-74-16,10-20-103 15,-9 0-152-15,0-7-341 0</inkml:trace>
  <inkml:trace contextRef="#ctx0" brushRef="#br0" timeOffset="363928.4558">15996 16755 1084 0,'0'0'312'0,"0"0"-238"15,0 0-53-15,104-4-3 16,-65 28-12-16,0 12 33 15,0 10-13-15,-9 5-8 16,-8 8 5-16,-2 3-3 0,-11 0 5 16,-6-2-2-16,-3-7-5 15,0-3-5 1,-16-8-4-16,-4-3-3 0,-9-2-6 16,0-5-2-16,-19 9-133 15,8-8-105-15,2-9-396 0</inkml:trace>
  <inkml:trace contextRef="#ctx0" brushRef="#br0" timeOffset="365053.3531">16704 17224 449 0,'0'0'828'0,"0"0"-644"16,0 0 29-16,0 0-48 15,0 0-66-15,0 0-43 16,0 0-15-16,29-27-4 16,0 14-15-16,11-3-11 15,5-1-3-15,1-3 1 16,2 4-8-16,-2 3 0 0,-7 4-1 15,-4 2-53 1,-3 4-56-16,-5 3-63 16,-12 5-147-16,-8 5-324 0</inkml:trace>
  <inkml:trace contextRef="#ctx0" brushRef="#br0" timeOffset="365506.4832">16817 17449 500 0,'0'0'490'16,"0"0"-343"-16,0 0-24 15,0 0 3-15,0 0-28 16,0 0 15-16,0 0 4 0,76-11-30 16,-45 2-30-1,3-1-22-15,4 0-20 0,-5 0-8 16,-2 0-7-16,-1 4 0 16,-5 2-16-16,-2 4-73 15,-3 0-152-15,-3 0-136 16,-11 0-627-16</inkml:trace>
  <inkml:trace contextRef="#ctx0" brushRef="#br0" timeOffset="366622.1556">18181 16762 1298 0,'0'0'209'0,"0"0"-188"16,-87-4-10-16,44 4-10 15,-2 20 5-15,-4 4 12 16,7 11 25-16,-1 7 30 16,4 12-1-16,6 6-15 15,8 3-14-15,4 2 10 16,10 1-9-16,10-9-4 16,1-4-14-16,7-6-4 15,16-7-6-15,2-1-7 16,8-7-2-16,6-5-6 15,7-4 0-15,-1-8 1 16,7-4 6-16,-3-8-8 16,0-3-7-16,-3 0-8 15,-8-5-14-15,-5-7-1 0,-11-6 3 16,-9-2 11-16,-7-1 4 16,-6-6-14-16,0 2-11 15,-15 2 20-15,-5 3 17 16,-12 4 1-16,-2 4 13 15,-7 7-12-15,-3 0-1 16,-1 5 5-16,4 0 1 16,2 0-7-16,4 10-1 15,10 2 0-15,3 0 0 16,7 3-7-16,4 3-42 16,4 2-111-16,7 10-63 0,0-4-74 15,3-4-490-15</inkml:trace>
  <inkml:trace contextRef="#ctx0" brushRef="#br0" timeOffset="373387.9246">20066 17049 1352 0,'0'0'283'15,"0"0"-250"-15,0 0-3 16,-91 10-6-16,60 12-15 16,-2 8-8-16,3 10 0 15,5 3 15-15,4 2 14 16,9 2 4-16,9-6-15 15,3-3-4-15,6-7-5 16,14-5-9-16,6-7 5 0,4-8-5 16,5-4 0-16,-1-4 1 15,1-3 6-15,-2 0-7 16,-2-13 9-16,-4-3-10 16,-2-5-4-16,-6-8 4 15,-6-2 8-15,1 2-8 16,-8-1 1-16,-3 6-1 15,-2 11 1-15,-1 8 4 16,0 5-5-16,2 0-2 16,1 12-18-16,2 11 14 15,0 11 6-15,2 5-6 16,3 5 6-16,-4 1 0 16,5-5-7-16,3-4-38 15,1-3-62-15,1-9-31 16,12-7-45-16,-4-4-143 0,-2-11-84 0</inkml:trace>
  <inkml:trace contextRef="#ctx0" brushRef="#br0" timeOffset="373809.7597">20418 17190 1356 0,'0'0'199'15,"0"0"-127"-15,0 0-23 16,0 0-43-16,0 0-6 15,82-10-1-15,-58 34-6 0,-1 6-11 16,-4 5 7-16,-5 6 9 16,-8 1-5-16,-6-1-5 15,0-3 11-15,0-7 0 16,-6-8-6-16,1-10 7 16,0-6 0-16,4-4 3 15,1-3 26-15,0-3 19 16,0-17 8-16,0-14-56 15,4-5-54-15,9-11 24 16,4 3 10-16,6 5 14 16,-7 8 5-16,5 9 1 15,0 10 2-15,-8 10-2 16,5 5 0-16,-3 4-14 0,3 16 14 16,-1 9 8-1,-3 1 7-15,0 7-2 0,-3 3-6 16,-1-1-6-16,-4-1-1 15,0-1 0-15,0-7-17 16,1-8-41-16,0-5-38 16,9-7-73-16,-3-10-161 15,0 0-311-15</inkml:trace>
  <inkml:trace contextRef="#ctx0" brushRef="#br0" timeOffset="374282.89">21457 16729 857 0,'0'0'233'15,"0"0"-169"-15,0 105-30 16,-8-13 37-16,4 28-11 16,2-7-23-16,2-23-18 15,0-29-3-15,3-26 10 16,11 4 5-16,-1 3-2 15,3 0-6-15,3-8 6 16,-3-7-7-16,-1-8-6 0,0-6-7 16,-8-6 1-16,-1-4 13 15,-4-3-7-15,-2 0 19 16,0-14 21-16,-8-9-56 16,-13-11-65-16,-4 2-18 15,-8-2 24-15,-4 6 59 16,-1 8 32-16,3 8 53 15,0 10 5-15,1 2-46 16,3 7-35-16,2 13-2 16,5 3-6-16,7 3 6 15,8-5 9-15,9 2 8 0,0-6-5 16,17-2-9-16,10-2-1 16,11-9 2-16,4-1 3 15,7-3-7-15,2-3-7 16,2-9-34-16,13-9-144 15,-14 1-83-15,-10-3-503 0</inkml:trace>
  <inkml:trace contextRef="#ctx0" brushRef="#br0" timeOffset="374926.091">23108 16908 1358 0,'0'0'166'16,"0"0"-123"-16,0 0 14 15,0 0 22-15,0 0-44 16,0 0-20-16,0 0-4 15,-16 40-10-15,-11 14 9 16,-3 6 6-16,-4 3 3 16,-1 6-6-16,9-16-11 15,0 3 6-15,6-10 1 16,4-3-7-16,6-9-1 0,1-5 0 16,8-6 1-1,1-6 5-15,0-4-6 0,0-4 6 16,6-2-6-16,7-1 9 15,5-2 9-15,9-1-10 16,9-3 6-16,11 0-5 16,10-6-8-16,6-5-1 15,5-1 1-15,1-1 0 16,2-2 0-16,-5 3-2 16,-3 2 0-16,-7 3-18 15,-5 1-3-15,-3-1-8 16,-8 3-27-16,-7 1-56 15,-4 1-12-15,-10 2-33 16,-7 0-164-16,-8 0-187 0</inkml:trace>
  <inkml:trace contextRef="#ctx0" brushRef="#br0" timeOffset="375269.835">23292 17269 1046 0,'0'0'604'16,"0"0"-542"-16,0 0-62 15,0 0 1-15,0 0 23 16,0 0 32-16,-3 100-24 16,3-63 3-16,0 5-7 15,0 5-9-15,4-4-1 0,7 6-5 16,-4 0-4-16,4 2-3 15,0-2-6-15,5 1 0 16,-3-4-12-16,5-4-32 16,3-5-45-16,18-2-127 15,-8-11-68-15,0-9-341 0</inkml:trace>
  <inkml:trace contextRef="#ctx0" brushRef="#br0" timeOffset="375754.2176">24362 16696 611 0,'0'0'528'16,"0"0"-477"-16,0 0-51 0,0 0 0 15,0 0 9-15,0 0 37 16,-11 105 51-16,11-59-15 15,0 5-4-15,0 4 2 16,1 4-10-16,5 2-18 16,2 1 4-16,1 1-6 15,1-2-14-15,-2 0 1 16,1-5-4-16,0 4-6 16,-5-1-5-16,-1 0-9 15,0 4-1-15,-3 3-3 16,0-3 7-16,0-1-4 15,0-3-11-15,0-2 1 16,0-8-2-16,0-8 0 16,0-4 1-16,0-7 0 15,0-2 0-15,0-6 0 0,3-2-1 16,0-3-17-16,2 0-27 16,2-6-22-16,-1-1-48 15,5-4-90-15,-5-6-39 16,1 0-250-16</inkml:trace>
  <inkml:trace contextRef="#ctx0" brushRef="#br0" timeOffset="376238.6394">24041 17344 1064 0,'0'0'210'0,"0"0"-155"15,0 0-8-15,0 0-20 16,0 0-8 0,0 0 17-16,0 0 11 15,45 1-1-15,-28-1 33 0,3 0-5 16,4 0-15-16,9-1-7 15,4-8-21-15,10-1-9 16,6-1-7-16,-1 0-6 16,3-2-8-16,-4-1-2 15,-3 5 1-15,-5 1-25 16,-4 5-42-16,-2-2-63 16,8 5-33-16,-13 0-92 15,-5 0-279-15</inkml:trace>
  <inkml:trace contextRef="#ctx0" brushRef="#br0" timeOffset="376957.3582">25442 16933 523 0,'0'0'810'15,"0"0"-737"-15,0 0-54 16,-87 0-12-16,54 17-1 16,-4 9 1-16,0 4 12 15,-2 10 29-15,2 5 27 16,7 5 10-16,6-1-8 16,4 0-17-16,8 2-7 15,5-6-17-15,7 3-11 16,0 0-3-16,2-1-9 15,12-1-2-15,7 1 6 0,6-3-9 16,5 1-7-16,5-6-1 16,-1-5 0-16,-4-4 0 15,0-7 0-15,-4-8 0 16,-3-7-2-16,-3-5-5 16,0-3-3-16,-1 0 4 15,-3-7-3-15,-1-10-4 16,0-2-3-16,-2-9-8 15,-2 0 8-15,-1 2 7 16,-4 2 3-16,-5 1 5 16,-3 3 0-16,0 4 1 15,-5 0-1-15,-11 5 1 0,-4 1 0 16,-10 1 0 0,-4 5-1-16,-7 4 0 0,-1 0 1 15,0 0-1-15,0 10 1 16,8 3 1-16,6-2 11 15,4 2-10-15,9-3 6 16,4 2-7-16,10-2-1 16,1 0-71-16,0 1-58 15,13 9-43-15,8-4-71 16,2-1-283-16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4T06:35:54.28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3219 3368 854 0,'0'0'201'0,"0"0"-149"16,0 0 3-16,3-94 119 15,-3 71-60-15,-3 4 67 16,-1 8-15-16,1 4-83 15,0 6 30-15,0 1-69 16,-3 6-34-16,-3 19-13 16,-12 23 3-16,-3 25 0 15,-4 21-7-15,4-7 21 16,9-15-14-16,12-23 0 16,3-14 6-16,0 4-29 0,12-1-13 15,4 0-52-15,4-13 14 16,23-19-172-16,-7-6-24 15,-2-3-267-15</inkml:trace>
  <inkml:trace contextRef="#ctx0" brushRef="#br0" timeOffset="250.0046">3239 3320 1315 0,'0'0'130'0,"0"0"62"16,0 0-47-16,0 0-24 15,0 0-46-15,0 0-66 16,0 0 10-16,40-26-19 0,-16 46 0 16,6 11-27-16,-2 6 39 15,5 7-12-15,-2 1 0 16,2 1 6-16,3-3-10 16,1-4 4-16,2-6 0 15,1-8-19-15,3-9-8 16,-1-8 1-16,0-8-55 15,10-13-126-15,-10-10-46 16,-12-8-306-16</inkml:trace>
  <inkml:trace contextRef="#ctx0" brushRef="#br0" timeOffset="500.0077">3828 3101 1347 0,'0'0'202'15,"0"0"-147"-15,0 0 118 16,0 0-41-16,0 0-113 15,0 0 6-15,0 0-25 16,-36 15 0-16,36 19 38 16,-1 12-36-16,-1 4 26 15,-1 9-24-15,0 0 13 16,-3 4-8-16,-1 1-9 16,1-2-15-16,3-3 9 15,3-5-86-15,0-10 2 16,6-13-140-16,40-23-47 15,-7-8-8-15,3-1-81 0</inkml:trace>
  <inkml:trace contextRef="#ctx0" brushRef="#br0" timeOffset="796.6012">4219 3403 1124 0,'0'0'180'16,"0"0"56"-16,0 0-84 15,0 0-34-15,0 0-65 16,0 0-46-16,0 0 12 15,-105 65-19-15,77-26 0 16,12 3-1-16,8-4-1 16,8-6 1-16,3-5 1 15,18-7 0-15,10-9 28 16,2-8-27-16,6-3 13 16,0-9 5-16,-3-14-7 15,-2-9 11-15,-13-7-23 0,-5-5 1 16,-13-1-10-1,-3 4 9-15,-3 7 0 0,-16 12-1 16,-2 11-75-16,-3 8-34 16,-6 3-65-16,8 10-101 15,3 1-225-15</inkml:trace>
  <inkml:trace contextRef="#ctx0" brushRef="#br0" timeOffset="1249.7088">4559 3316 421 0,'0'0'724'16,"0"0"-595"-16,0 0 98 16,0 0-121-16,0 0-77 0,0 0-28 15,0 0 21-15,-27 78-22 16,15-35 15-16,2 4-1 16,10-5-2-16,0-5 0 15,22-8-9-15,8-7 83 16,6-10-61-16,4-7 30 15,5-5-2-15,-3-5-52 16,1-13 22-16,-4-6-23 16,-5-4 0-16,-7-1 10 15,-8 5 0-15,-7 8-10 16,-7 9 0-16,-2 7-30 16,-3 0 3-16,3 16-12 15,7 3 1-15,7 2 29 16,8-4-35-16,11-7 19 0,7-9 25 15,2-1 0-15,4-8 5 16,-1-12-5-16,-8-6 0 16,-9-4 48-16,-5-7-47 15,-13-7 20-15,-4-3-21 16,-9 1 18-16,0 5-24 16,0 10 6-16,-9 11 0 15,-7 13-1-15,2 7-1 16,-8 0-28-16,-2 28-134 15,3-1-122-15,8 0-308 0</inkml:trace>
  <inkml:trace contextRef="#ctx0" brushRef="#br0" timeOffset="1811.8512">6709 3509 1129 0,'0'0'493'15,"0"0"-365"-15,0 0 27 16,0 0 3-16,0 0-142 16,0 0-10-16,-104 7-6 15,65 27 8-15,6 7-8 16,11 7 0-16,11 0-4 15,11-3-17-15,9-6 11 16,18-6 10-16,13-9 22 16,8-10-21-16,1-10 29 15,5-4-6-15,-2-11-23 16,-1-14 32-16,-11-8-33 0,-4-6 0 16,-12-2-10-16,-5 1 0 15,-7 8 10-15,-9 9 0 16,-3 15-22-16,0 8 20 15,0 4-139-15,-6 17 64 16,0 5 69-16,6-1-96 16,0-4 30-16,15-7 24 15,9-8 50-15,6-6 67 16,-2-1 15-16,2-18-22 0,-2-6 11 16,-4-6-57-1,-6-6 46-15,-3-4-25 0,-6-7-35 16,-3-1 26-16,-3-1-26 15,0 7 0-15,-3 9-14 16,0 11 27-16,0 11-26 16,0 6 2-16,0 6-125 15,0 0-32-15,0 0-109 16,0 22 2-16,3 1-59 16,10-2-316-16</inkml:trace>
  <inkml:trace contextRef="#ctx0" brushRef="#br0" timeOffset="2156.8278">7455 3566 992 0,'0'0'266'15,"0"0"-213"-15,0 0 50 16,0 0 51-16,0 0-22 16,0 0 19-16,0 0-23 15,46 2-51-15,-31-6 32 16,3-4-81-16,-3-3 15 15,-6-4 21-15,1-3-52 16,-8-3 17-16,-2-2-29 16,-5 1 8-16,-17 5-34 0,-8 7 16 15,-6 8-14 1,-8 2 17-16,2 16-5 16,6 8 2-16,9 6 10 15,11 3-9-15,16 3-19 0,4 0 25 16,26 3 3-16,12-3-1 15,28 4 17-15,24-2-16 16,15-10 0-16,0-8-81 16,-27-13-29-16,-27-7-482 0</inkml:trace>
  <inkml:trace contextRef="#ctx0" brushRef="#br0" timeOffset="2764.3409">9845 3450 1287 0,'0'0'187'16,"0"0"-66"-16,0 0 92 15,0 0-112-15,0 0-65 16,0 0-6-16,0 0-30 16,0 6-2-16,-3 22-5 15,-4 14 7-15,1 12-15 0,1 8 15 16,-1 4 0-16,6 3-3 16,-3-1 22-16,3-4-19 15,0-5 0 1,0-7-1-16,0-8-14 0,0-10-85 15,6-11-132-15,2-10-57 16,-2-11-261-16</inkml:trace>
  <inkml:trace contextRef="#ctx0" brushRef="#br0" timeOffset="2998.7157">9835 3537 1169 0,'0'0'236'0,"0"0"20"16,25-106-50-16,2 71-144 15,6 10-32-15,7 8 23 16,6 7-42-16,-1 10-6 0,4 0-5 16,-7 11 6-16,-2 11-32 15,-14 3 21-15,-10 2 5 16,-10 1-16-16,-6-3 24 16,-12 0-8-16,-21-2 0 15,-13-1 4-15,-5-4-23 16,-4-4-16-16,-3 0-43 15,12-4-97-15,13-3-324 0</inkml:trace>
  <inkml:trace contextRef="#ctx0" brushRef="#br0" timeOffset="3295.6156">10282 3845 1224 0,'0'0'317'0,"0"0"-79"15,0 0-106-15,0 0-10 16,78-76-45-16,-51 44-55 16,1-5 46-16,-1-1-67 15,1-2-1-15,-1 5 7 16,-8 7 9-16,-2 8-16 16,-8 7 0-16,-6 9-3 15,-3 4-19-15,0 0-36 16,0 10-75-16,0 11 112 15,0 10-27-15,4 4 47 0,-1 6-15 16,3 1-35 0,5 1-37-16,17 5-109 0,2-11-125 15,3-12-294-15</inkml:trace>
  <inkml:trace contextRef="#ctx0" brushRef="#br0" timeOffset="3608.3147">11068 3495 1493 0,'0'0'168'16,"0"0"-135"-16,-86 28-24 15,46 2 3-15,4 4-12 16,9 4 0-16,12 3 8 16,9-3 25-16,6-1-32 15,9-7-1-15,9-3 25 16,9-7-13-16,6-7 8 15,-2-10 11-15,6-3-21 16,-1-9 46 0,-3-15-56-16,-2-11 11 15,-7-9-6-15,-12-5 18 16,-3-3-30-16,-9 1 7 0,0 7 0 16,-6 11-15-16,-9 10 15 15,-5 9-9-15,0 8-38 16,-9 6-179-16,10 4-57 0,3 6-305 15</inkml:trace>
  <inkml:trace contextRef="#ctx0" brushRef="#br0" timeOffset="4210.3404">11403 3412 765 0,'0'0'484'15,"0"0"-370"-15,0 0-63 16,0 0-22-16,0 0-29 15,0 0 0-15,6 90 0 16,-2-53 12-16,5 2-12 16,0-1 0-16,6-2 16 15,0-7-16-15,4-6 0 16,-2-7 0-16,5-9 13 16,2-7-1-16,-2 0 24 0,4-13 3 15,-4-13-38-15,5-6 5 16,-2-2-6-16,-1 1-10 15,-6 8 0-15,0 8 10 16,-9 9-1-16,0 6-10 16,-2 2-26-16,3 2 30 15,6 6-32-15,3 2 27 16,5-3-10-16,4-4 30 16,5-3-8-16,6 0 43 15,3-5 1-15,1-11 36 16,-1-1-15-16,-5-6-22 15,0-1 47-15,-11-4-68 16,-4-3 16-16,-7 2-20 0,-12 0-11 16,-3 7 50-16,0 3-45 15,-21 9-6-15,-7 6-12 16,-8 4-4-16,-6 7 10 0,-4 16 0 16,4 7-2-16,6 5-18 15,11 3 20-15,7 1 0 16,12 2 0-16,6-1 20 15,3-1-20-15,21 1 0 16,7-4 18-16,11-3-9 16,5-5-9-16,6-7 0 15,7-8 7-15,-2-7 5 16,3-6-24-16,2 0-20 16,4-5-201-16,-12-3-114 15,-12 2-439-15</inkml:trace>
  <inkml:trace contextRef="#ctx0" brushRef="#br0" timeOffset="12303.3335">13993 3652 103 0,'0'0'63'0,"0"0"-5"16,0 0-16-16,-97-24-32 16,73 18 21-16,3 0-30 15,1 2 0-15,10 1 114 16,0 0-84-16,4 1 93 15,3 0-88-15,0 1-36 16,3 1 16-16,0 0-15 16,0 0-2-16,0 0-10 0,0 0-136 15,0 0-78-15</inkml:trace>
  <inkml:trace contextRef="#ctx0" brushRef="#br0" timeOffset="13077.2177">14276 3575 1144 0,'0'0'159'16,"0"0"-112"-16,0 0 125 15,0 0-36-15,0 0-46 16,0 0 2-16,0 0-91 16,-40-38 23-16,4 38-24 15,-11 18 8-15,-9 7-21 16,-5 9 13-16,6 2 0 15,9 2-14-15,13-2 30 16,17-3-16-16,16-3 0 16,4-1 13-16,28-3 7 15,30 1-20-15,32-6 2 16,19-6 40-16,-7-10-34 0,-24-5 5 16,-32 0-13-16,-22-8 7 15,-3-7 17-15,-1-5-24 16,-7-6 0-16,-8-7 19 15,-9-4-10-15,0 0-9 16,-16 1 0-16,-9 5 11 16,-5 7-33-16,-7 3 3 15,1 5-22-15,5 4 41 16,4 3-98-16,9 4-61 16,12-2-61-16,1 2-157 0,5 0-36 0</inkml:trace>
  <inkml:trace contextRef="#ctx0" brushRef="#br0" timeOffset="13374.1013">14260 3227 1408 0,'0'0'160'0,"0"0"-116"16,0 0 74-16,0 0-107 15,0 0 0-15,0 0 7 16,-21 76-17-16,18-24 52 0,3 17-43 16,0 17 1-16,10 19 24 15,4 4-28-15,-2-5 6 16,1-20-13-16,-6-25 9 16,2-14-7-16,5-7-2 15,1 6 0-15,6 1-6 16,7 3-62-16,22-7-110 15,-3-14-105-15,2-15-419 0</inkml:trace>
  <inkml:trace contextRef="#ctx0" brushRef="#br0" timeOffset="13624.055">15610 3489 1696 0,'0'0'232'16,"0"0"-204"-16,0 0-22 16,0 0-6-1,0 0-37-15,0 0 37 16,0 0 0-16,-20 110 0 0,17-56-8 16,2 1 8-16,1 1 0 15,0 1-1-15,4-5 4 16,10-5-16-16,1-9-89 15,12-11-153-15,-1-12-59 16,0-12-459-16</inkml:trace>
  <inkml:trace contextRef="#ctx0" brushRef="#br0" timeOffset="13780.2501">15525 3228 1483 0,'0'0'0'16,"0"0"-116"-16,0 0-74 16,0 0-458-16</inkml:trace>
  <inkml:trace contextRef="#ctx0" brushRef="#br0" timeOffset="14077.1267">16165 3396 421 0,'0'0'1102'16,"0"0"-990"-16,0 0-94 16,0 0-24-16,-111 28 6 15,73-6 0-15,2 3 6 16,7 7 8-16,19 4-14 16,6 2 0-16,4 4 8 15,16 1 6-15,11 0-14 16,-1-2 0-16,3-3 25 15,1-4-12-15,-11-4-8 16,1-5 3-16,-11-5 3 16,-6-6-6-16,-3-3-5 0,-3-1 0 15,-20 0 27 1,-14 3-21-16,-13 1-9 0,-34 10 3 16,8-3-158-16,8-4-163 0</inkml:trace>
  <inkml:trace contextRef="#ctx0" brushRef="#br0" timeOffset="14921.1378">17748 3370 929 0,'0'0'397'16,"0"0"-276"-16,0 0 17 15,11-92-11-15,-9 78 4 16,-2 6-66-16,0 8-36 0,0 0-29 16,0 20-9-16,0 27 9 15,-7 29 0-15,-5 28 0 16,0 9 2-16,5-5-2 16,7-28 0-16,0-27-14 15,7-13 26-15,3-10-12 16,4-2 0-16,1-2 12 15,0-7-17-15,-5-10 5 16,0-9 0-16,0 0 50 16,6-24-25-16,3-15 6 15,4-11-31-15,3-7 14 16,4 2-27-16,-1 9 13 16,-6 12 0-16,0 11-9 0,-4 13 5 15,1 9 4-15,-2 1-17 16,1 17 1-16,2 11-5 15,-2 6 21-15,4 5 0 16,-4 4-16-16,1-1 13 16,-1-2-4-16,1-4-71 15,15-3-138-15,-5-9-10 16,-4-13-343-16</inkml:trace>
  <inkml:trace contextRef="#ctx0" brushRef="#br0" timeOffset="15233.6307">18583 3604 963 0,'0'0'698'16,"0"0"-695"-16,0 0 14 15,0 0-20-15,0 0 3 16,90 48 0-16,-75-23-1 16,-3 5 2-16,-8 0-1 15,-4-1 0-15,0-2 0 16,-7-3 27-16,-14-7-18 15,-6-6 19-15,-10-8 4 16,-5-3-23-16,3-13 26 16,0-14-19-16,11-7-16 15,8-5 59-15,10-1-49 16,7 5-8-16,3 4-2 0,13 8-12 16,13 9-58-16,7 9-123 15,18 5 11-15,-2 8-6 16,-7 6-216-16</inkml:trace>
  <inkml:trace contextRef="#ctx0" brushRef="#br0" timeOffset="15796.1817">18973 3606 1204 0,'0'0'185'0,"0"0"-121"16,0 0 165-16,0 0-138 15,0 0-38-15,88-59-5 16,-75 62-48-16,5 18 0 15,3 10-8-15,-2 8 12 16,1 7-16-16,-7 5 12 16,-4 4 0-16,-5-2 2 0,-2-3-1 15,-2-8-1-15,0-12 0 16,0-10-3-16,0-12-3 16,-2-8 4-16,-2 0 2 15,-3-20 63-15,4-14-61 16,3-12 21-16,0-9-23 15,8-3-19-15,17 3 9 16,3 9 3 0,5 13 7-16,0 13-19 0,2 15 10 15,-4 5 9 1,1 10-10-16,-5 16-19 0,-3 6 16 16,-2 7 8-16,-4 0 5 15,-6-1-13-15,-2-4 22 0,-4-9-9 16,-3-6 0-16,-3-10-6 15,0-8 5-15,0-1 2 16,0-16 21-16,-6-14 13 16,5-12-20-16,1-11-16 15,7-5 1-15,13 2-17 16,6 7-5-16,3 13 22 16,1 13 0-16,-7 15 2 15,-1 8-1-15,-2 11-2 16,-1 16 1-16,-2 8-3 15,1 6-19-15,-4 4 22 16,-1 3 0-16,-6 1-15 0,1 2 15 16,-1-3 0-16,13 0-226 15,-4-13-185-15,4-16-340 16</inkml:trace>
  <inkml:trace contextRef="#ctx0" brushRef="#br0" timeOffset="16093.0873">20224 3535 1386 0,'0'0'144'0,"0"0"-121"15,0 0-11-15,0 0-6 16,70 104-6-16,-54-65 0 16,-8 3-7-16,-3 0 20 0,-5-4-13 15,-3-3 0-15,-13-8 10 16,-13-9 0-16,-2-11-10 15,-8-7 1-15,-1-10 58 16,-3-19-58-16,7-11 40 16,7-6 8-16,13-6-14 15,10 2 27-15,6 6-62 16,0 9 0-16,13 9-2 16,9 8-15-16,5 10-135 15,14 8 3-15,-8 14-83 16,-5 5-141-16</inkml:trace>
  <inkml:trace contextRef="#ctx0" brushRef="#br0" timeOffset="17359.0416">20541 3684 808 0,'0'0'607'16,"0"0"-532"-16,0 0 163 15,0 0-149-15,0 0-53 16,0 0 16-16,0 0-41 16,91-50-11-16,-71 51 0 15,-1 17-29-15,-3 9 18 16,-3 8 8-16,-4 7 3 0,2 5-7 16,-8-1 14-16,0 1-7 15,-3-6 0 1,0-8 3-16,0-8-11 0,0-11 8 15,0-6 0-15,0-6 4 16,0-2 9-16,0-7-1 16,0-18-3-16,0-14 8 15,4-13-34-15,12-6 8 16,6-2-12-16,4 8 2 16,1 12 14-16,-3 16 4 15,-3 16 1-15,-5 8-48 16,0 8 48-16,0 16-35 0,-2 7 31 15,-2 4-18-15,4 0 32 16,-6-2-10-16,0-5 0 16,-2-7 13-16,-1-6-26 15,-2-8 13-15,-5-7 0 16,3 0 54-16,0-15-47 16,3-13 18-16,7-10-25 15,7-10 8-15,3-5-27 16,9 2-11-16,-1 7 30 15,-1 11-1-15,-3 15 2 16,-9 14 24-16,-2 4-25 16,-2 14-7-16,-4 13-15 15,-1 7 16-15,-2 5 6 0,-1 5-16 16,2 1 28 0,-2 2-12-16,-2-1 0 0,2-5-19 15,0-6-70-15,17-15-92 16,-7-11-58-16,3-9-101 0</inkml:trace>
  <inkml:trace contextRef="#ctx0" brushRef="#br0" timeOffset="17639.8873">21707 3560 1172 0,'0'0'127'0,"0"0"-105"15,0 0 39-15,42 108-44 16,-32-59-17-16,-4-2 16 0,-4 3-1 15,-2-5-14 1,0-4-1-16,-15-7 16 0,-4-10 0 16,-10-13-16-1,-5-11 18-15,-3-6 41 16,3-20-28-16,2-9 62 0,16-11 41 16,7-4-96-16,9-4 3 15,6 3-41-15,12 7-14 16,7 15 2-16,0 13-44 15,4 16-43-15,-7 6-1 16,9 44-47-16,-8 0-55 16,-2 1-203-16</inkml:trace>
  <inkml:trace contextRef="#ctx0" brushRef="#br0" timeOffset="17921.1514">22004 4107 1118 0,'0'0'200'0,"0"0"35"15,81-70-59-15,-42 15-104 16,7-24 5-16,-4 4-76 16,-6 7-1-16,-11 16 32 15,-10 25-29-15,-3 6 44 16,-5 3-30-16,-4 11-6 16,-3 7-17-16,0 0 6 15,0 13-25-15,0 10 10 16,-3 8 14-16,3 8 1 15,0 4 0-15,0 4 0 0,9 2-4 16,8-1 4 0,5-1-12-16,20 1-83 0,-6-13-281 15,-1-12-299-15</inkml:trace>
  <inkml:trace contextRef="#ctx0" brushRef="#br0" timeOffset="18139.8908">22758 3680 1337 0,'0'0'97'15,"0"0"-52"-15,-3 76-25 16,3-18 9-16,0 1 105 0,6 6-57 16,6 3-28-1,1-10-22-15,1 5-19 0,0-1 11 16,-6-5-19-16,-5-4-66 15,-3 3-98-15,-6-16-195 16,-5-13-439-16</inkml:trace>
  <inkml:trace contextRef="#ctx0" brushRef="#br0" timeOffset="18374.2758">22752 3728 1622 0,'0'0'194'15,"0"0"-11"-15,0 0-79 16,0 0-19-16,0 0-45 16,82-53-31-16,-47 55-18 0,3 18 9 15,1 8-6 1,-3 6-20-16,-8 5 14 0,-10 1 11 16,-12 1-27-16,-6-3-81 15,-9-4 21-15,-20-7-89 16,-7-7-53-16,-10-18 44 15,9-2-101-15,9-4-32 0</inkml:trace>
  <inkml:trace contextRef="#ctx0" brushRef="#br0" timeOffset="18780.2259">23199 3314 730 0,'0'0'985'0,"0"0"-917"15,0 0-68-15,0 0-3 16,0 0 2 0,-4 98 1-16,4-46 17 15,0 9 4-15,0 3 33 16,9 4-44-16,7 0-4 0,3 0-6 16,0-4 10-16,-2-4-11 15,-2-9 1-15,-1-10-3 16,-5-15-10-16,-5-9-69 15,1-12-55-15,1-5 67 16,2-16 36-16,8-16-63 16,1-11-77-16,9-5-7 15,-7 6 181-15,0 9 136 0,-6 13 61 16,-3 11-21-16,-6 8-75 16,-1 1-55-16,3 3-46 15,2 12 0-15,4 7 15 16,1 7-3-16,2 2-12 15,-2 2 0-15,2 0 7 16,-1 0-25-16,10 2 18 16,-6-8-192-16,1-10-305 0</inkml:trace>
  <inkml:trace contextRef="#ctx0" brushRef="#br0" timeOffset="18998.9825">23859 3635 1467 0,'0'0'90'15,"0"0"-71"-15,0 0 23 16,0 0-6-16,-3 100 58 16,3-58-74-16,0 6-13 15,3 2 17-15,4 2-24 16,1 7-24-16,-4-13-165 15,-1-11-387-15</inkml:trace>
  <inkml:trace contextRef="#ctx0" brushRef="#br0" timeOffset="19170.8662">23965 3388 1543 0,'0'0'220'0,"0"0"-220"16,0 0-116-16,0 0-4 16,0 0-142-16,-2 112-9 15,21-69-294-15</inkml:trace>
  <inkml:trace contextRef="#ctx0" brushRef="#br0" timeOffset="19436.4907">24411 3570 1046 0,'0'0'135'16,"0"0"-44"-16,0 0-55 16,-94-6 18-16,51 20-14 15,7 9-18-15,6 4 51 16,11 7-50-16,11 2-17 16,8 5 37-16,2 4-43 15,17 3 50-15,6 3-17 16,6 0-31-16,2 0 33 15,0-6-35-15,-3-5 0 16,-6-7-1-16,-8-5 10 16,-8-5-18-16,-8-6-3 15,0-6-77-15,-18-5 5 16,-28-6-87-16,4-4-106 16,3-9-746-16</inkml:trace>
  <inkml:trace contextRef="#ctx0" brushRef="#br0" timeOffset="20076.6201">24676 3585 1288 0,'0'0'257'16,"0"0"-210"-16,0 0 46 15,0 0-22-15,0 0-46 16,84 65 22-16,-63-31-35 15,-3 6-9-15,1 5-3 16,-2 2 13-16,-3 0-15 16,-2 0 2-16,-1-5 0 0,-10-6-16 15,-1-12-39 1,0-9-37-16,0-10-22 0,-6-5 17 16,-1 0 96-16,1-11-19 15,4-12 20-15,2-12 7 16,0-8 9-16,21-8-16 15,7-5 7-15,8 0 5 16,5 7-2-16,-2 11-10 16,-7 13 0-16,-5 11 50 15,-9 9-49-15,-9 5 22 16,-3 12-23-16,1 10 0 16,-2 9-13-16,1 5 13 0,1 1 0 15,2 3-9 1,2-3 22-16,-1-2-13 0,-1-6 0 15,0-9 2-15,-6-7-17 16,-3-10 12-16,0-3-45 16,0-9 41-16,0-14-111 15,0-11 79-15,0-7 29 16,4-6-5-16,13-2 14 16,8-1-4-16,2 8 5 15,0 7 73-15,-5 12-25 16,-8 10 82-16,-7 9-38 15,-2 4-90-15,-4 4-2 16,1 16-10-16,-1 9 10 0,2 4-1 16,0 8 17-1,2 6-16-15,-1 2 19 0,6 5-18 16,2 0 26-16,8 0-27 16,25 14-14-16,-3-13-83 15,5-13-614-15</inkml:trace>
  <inkml:trace contextRef="#ctx0" brushRef="#br0" timeOffset="20248.5009">26100 4156 1317 0,'0'0'226'0,"0"0"-32"15,0 0-133-15,0 0-17 16,0 0-44-16,0 0-66 0,0 0-157 15,34-8-623-15</inkml:trace>
  <inkml:trace contextRef="#ctx0" brushRef="#br0" timeOffset="36401.6697">2957 4710 1154 0,'0'0'154'0,"0"0"27"15,0 0-53-15,0 0-17 16,0-25-27-16,0 25-50 16,0 0 25-16,0 0-59 15,0 8 0-15,0 13-19 16,0 13 22-16,0 10-3 0,0 7 18 16,0 4-8-1,0 0 9-15,0-6-19 0,4-3 0 16,4-9 1-16,2-7 20 15,-1-6-21-15,3-9 0 16,3-5-57-16,13-10-43 16,-1-4-132-16,0-13-104 0</inkml:trace>
  <inkml:trace contextRef="#ctx0" brushRef="#br0" timeOffset="36593.269">2997 4402 1523 0,'0'0'140'0,"0"0"-109"15,0 0 43-15,0 0-40 16,0 0 29-16,0 0-46 0,0 0-17 16,-39-56-45-16,44 71-177 15,11 29 107-15,-1-3-97 16,1-1-473-16</inkml:trace>
  <inkml:trace contextRef="#ctx0" brushRef="#br0" timeOffset="36827.6461">3339 5231 1378 0,'0'0'192'16,"0"0"-180"-16,0 0-10 16,0 0 59-16,0 0-61 15,0 0 28-15,0 0-21 0,25 0-7 16,-7-3-1-16,18-15-113 16,-5-1-165-16,-1-4-591 0</inkml:trace>
  <inkml:trace contextRef="#ctx0" brushRef="#br0" timeOffset="37265.1417">3807 4905 1252 0,'0'0'141'0,"0"0"-88"16,0 0-34-16,0 0-13 15,0 0 65-15,0 0 1 16,0 0 28-16,31-12-14 0,-14 0-80 16,4-4 10-16,-3-2-16 15,1-5 13-15,-3 4-1 16,-5-5-12-16,-5 0 0 16,-3 1 1-16,-3 0 9 15,0 5-10-15,-12 4 0 16,-12 7 1-16,-4 4-9 15,-11 3 8-15,-3 3-11 16,-7 17-1-16,0 8-1 16,4 7 12-16,6 8 1 15,9 3 0-15,11 2-19 16,11 0 19-16,8-2-12 16,11-2 3-16,20-6 18 0,14-5-6 15,9-9 18-15,14-4-13 16,4-8-5-16,1-8-3 15,15-4-143-15,-19-5-137 16,-17-10-699-16</inkml:trace>
  <inkml:trace contextRef="#ctx0" brushRef="#br0" timeOffset="37615.4116">2627 5517 1347 0,'0'0'71'16,"0"0"-33"-16,173-1-30 15,-40-16 49-15,22-4 48 0,9-3-70 16,-9-1 48-1,-16 2-28 1,1 3-36-16,-7-1 48 16,-12 2-67-16,-8 2 0 0,-26 4 18 0,-19 3-2 15,-20 1-16-15,-9 5 0 16,-2 0 20-16,2-1-36 16,-3 1 16-16,-14 3-35 15,-8 1-35-15,-14 0-171 16,0 0-106-16,-5 1-594 0</inkml:trace>
  <inkml:trace contextRef="#ctx0" brushRef="#br0" timeOffset="38449.5868">5860 4979 121 0,'0'0'752'16,"0"0"-570"-16,0 0 18 15,0 0-45-15,0 0 82 16,0 0-100-16,0 0-61 16,-12-66-41-16,-15 66-24 15,-10 0-11-15,-6 9 0 16,-2 12 1-16,-1 6-14 15,4 8 13-15,12 2 0 16,8-1-18-16,13-2 15 16,9-3 3-16,6-6 0 0,27-2 0 15,11-3 55-15,13-6-43 16,7-5-12-16,5-5 34 16,-2-4-22-16,-1 0-6 15,-8-13-6-15,-12-4 13 16,-7-7-7-16,-14-7-6 15,-8-8 0-15,-13-8-6 16,-4-1-7-16,-9 3 12 16,-13 8 1-16,-11 7-10 15,-6 11-18-15,-6 5 6 0,-1 5-35 16,4 7-19 0,-10 2-134-16,16 0-5 0,8 0-160 15</inkml:trace>
  <inkml:trace contextRef="#ctx0" brushRef="#br0" timeOffset="38780.4223">5751 4528 1448 0,'0'0'207'15,"0"0"-182"-15,0 0 7 16,0 0-32-16,0 0-24 16,0 0 24-16,-6 75 25 15,6-32 36-15,0 10 15 16,6 3-53-16,0 6 32 16,3 3-32-16,0 3-22 15,3-3 61-15,-3-3-62 16,9-4 0-16,-3-8 14 15,7 0 1-15,2-5-9 16,1 3-6-16,-2-3-79 0,5 6-16 16,-7-11-278-16,-9-13-418 15</inkml:trace>
  <inkml:trace contextRef="#ctx0" brushRef="#br0" timeOffset="39517.7453">7030 4506 578 0,'0'0'315'0,"0"0"-194"16,0 0-6-16,0 0-5 16,0 0 26-16,0 0-33 15,0 0 19-15,-3-36-68 16,-3 36-40-16,-5 14-14 15,-8 15 8-15,-14 22-8 16,-9 28 9-16,-4 30-8 16,9 10 74-16,13-4-65 15,15-24-1-15,9-27 47 16,0-18-55-16,12-5 29 16,12 5-14-16,7 7-6 15,8 3 12-15,10-7-22 16,6-5 0-16,1-11-15 0,24-11-90 15,-14-6-147 1,-8-13-279-16</inkml:trace>
  <inkml:trace contextRef="#ctx0" brushRef="#br0" timeOffset="40420.5549">7719 4741 129 0,'0'0'990'0,"0"0"-844"16,0 0 114-16,0 0-109 15,0 0-68-15,0 0-40 16,0 0-26-16,-58-41-18 0,37 54 1 15,-4 9 0-15,-2 11-14 16,4 9 14-16,-2 5 0 16,7 5 32-16,6-1-26 15,9-2 12-15,3-5 7 16,3-6-18-16,14-5 65 16,8-9-58-16,2-6-3 15,4-6 18-15,5-6-22 16,-3-6 24-16,4 0-24 15,-1-10 1-15,-2-16 25 16,-4-11-32-16,3-22-1 16,-8-1 0-16,-5 0-40 0,-4 5 21 15,-10 19 9 1,-3 5 10-16,0 13 9 0,-3 10-8 16,0 6-1-16,0 2 0 15,0 3-14-15,-6 15-7 16,0 7 12-16,0 10 9 15,3 4-7-15,3 3 7 16,0 0 0-16,0 0-6 16,12-3-24-16,0-5-30 15,12 0-87-15,-2-10-89 16,-2-10-114-16</inkml:trace>
  <inkml:trace contextRef="#ctx0" brushRef="#br0" timeOffset="41764.5191">8435 4884 401 0,'0'0'241'16,"0"0"54"-16,0 0-162 15,0 0 19-15,0 0 13 16,0 0-56-16,0 0 4 15,6 1-37-15,5-1-21 0,2 0 24 16,5-4-78 0,9-3 42-16,10-2-29 0,2 1-6 15,6-2 11-15,4 0-19 16,6 0 0-16,-1 0-2 16,1 0 18-16,0-1-16 15,-6 1 0-15,-7-1 1 16,-9 1-21-16,-6 3 10 15,-9 0-86-15,-14 1-57 16,-4 2-84-16,0 0-282 0</inkml:trace>
  <inkml:trace contextRef="#ctx0" brushRef="#br0" timeOffset="42092.6389">8659 4600 841 0,'0'0'617'15,"0"0"-564"-15,0 0 92 16,0 0 1-16,0 0-93 16,0 0 16-16,0 0-46 15,0-7-5-15,0 7-31 16,0 4 13-16,0 13-9 15,0 8-12-15,3 12 33 16,3 7-12-16,3 7 0 16,3 2 1-16,1 5 11 15,-1 0-12-15,2-2 0 0,2-2 0 16,-4-5-2-16,3-5-23 16,-6-4-101-16,3 1-124 15,-5-11-22-15,2-8-279 0</inkml:trace>
  <inkml:trace contextRef="#ctx0" brushRef="#br0" timeOffset="42520.4139">9223 5099 1390 0,'0'0'146'0,"0"0"-82"16,0 0-56-16,0 0-8 15,-85 6 0-15,49 14 7 16,2 7 4-16,1 4-10 16,5 3 5-16,8-1 57 15,7 4-63-15,7-3 29 0,6-2 7 16,0 0-21-16,10-4 70 15,8-6-74-15,6 1-10 16,3-9 39-16,4-4-24 16,-1-6-6-16,3-4-4 15,-5 0 12-15,-5-11-26 16,-1-6 8-16,-7-3-10 16,-12 2-4-16,-3 2-23 15,0 7 21-15,-18 3-5 16,-7 3-47-16,-8 3 24 15,-3 0-111 1,-3 3-70-16,8 3-96 16,13-5-405-16</inkml:trace>
  <inkml:trace contextRef="#ctx0" brushRef="#br0" timeOffset="43116.6196">9517 4424 1192 0,'0'0'165'0,"0"0"-78"15,0 0 49-15,0 0 14 16,0 0-115-16,0 0-34 15,0 0-1-15,-9 4-42 16,4 25 42-16,-2 12 0 16,4 9 8-16,-3 6 11 0,3 5-19 15,3-1 0-15,0 1 22 16,0-2-4-16,3-4-18 16,3-5 0-16,1-5 14 15,4-8-11-15,-5-10-3 16,0-8 0-16,0-8-12 15,-2-6-7-15,2-5 19 16,3-3 28-16,5-18 4 16,8-11-10-16,8-11-22 15,3-2-1-15,-2 2-26 16,2 10 35-16,-3 9-8 16,-2 8 0-16,-1 12-4 15,-2 4-21-15,2 3 22 16,-6 18-34-16,3 7 36 15,-5 7-26-15,-5 5 27 0,-4 1 0 16,-1-3 0-16,-9-3-7 16,0-8 7-16,0-4 0 15,-9-9 35-15,-15-1-25 16,-7-7 30-16,-12-1-31 16,-5-4-1-16,-4-1-16 15,-2 0-19-15,-3-17-104 16,11 2-108-16,13-2-363 0</inkml:trace>
  <inkml:trace contextRef="#ctx0" brushRef="#br0" timeOffset="43479.8745">10212 4338 537 0,'0'0'740'0,"0"0"-659"16,0 0-72-16,109-6 52 15,-66 10-49-15,2 16 2 16,0 8 39-16,1 12-52 15,-4 9 20-15,-6 9 3 16,1 5 8-16,-6 5 69 16,-4 0-70-16,-6 1-11 15,-6-1 16-15,-6-2-27 16,-6-1 7-16,-3-6-14 16,-6-5 8-16,-12-8-7 15,-10-5-3-15,-2-7-32 16,-18 1-50-16,9-9-148 15,0-8-292-15</inkml:trace>
  <inkml:trace contextRef="#ctx0" brushRef="#br0" timeOffset="44280.6758">11952 4916 1152 0,'0'0'141'0,"0"0"-89"16,0 0 42-16,0 0 5 0,0 0-15 16,0 0-59-16,86-3 13 15,-46-3 55-15,9 1-72 16,1-2 11-16,4 0-32 16,1-1 22-16,0-1-22 15,-1 1 0-15,-1-1 0 16,3 0-16-16,-7 4 0 15,-4-1-79-15,-7 2-16 16,-3 2-78-16,-8 2-14 16,-8 0-144-16,-9 0-213 0</inkml:trace>
  <inkml:trace contextRef="#ctx0" brushRef="#br0" timeOffset="44624.2094">12046 5161 134 0,'0'0'652'16,"0"0"-444"-16,0 0-109 15,0 0 27-15,143-4-1 16,-55-5-3-16,-6-1-63 16,0 0-14-16,-16 3 23 15,-14 1-67-15,-1-1 19 16,1 1-20-16,-13 2 8 0,-10 1-13 16,-9 2 5-16,-11 1-40 15,-6 0-11-15,-3 0-130 16,0 0 7-16,-9 0-143 15,-6 1 138-15,1 3-176 0</inkml:trace>
  <inkml:trace contextRef="#ctx0" brushRef="#br0" timeOffset="45141.6664">14242 4689 887 0,'0'0'643'0,"0"0"-580"16,0 0-63-16,-90-20 14 15,41 20-24-15,-9 6 10 16,-6 14 0-16,2 6-12 16,9 7 21-16,8 6-9 0,9 2 0 15,14 5-4 1,13-3-9-16,9 0 26 0,12-6 35 16,21 0 60-16,8-7-69 15,18-6 17 1,18-6-17-16,-5-9-37 0,7-6 51 15,-5-3-53-15,-9-5 0 16,2-13 13-16,-9-9 6 16,-4-9-13-16,-16-10-6 15,-6 0-23-15,-15-2 17 16,-13 5-32-16,-4 6 11 16,-17 8 20-16,-11 4-14 15,-15 5 20-15,1 1-43 16,-7 5-77-16,7 2 41 0,6 3-41 15,6 1-75 1,11 4-131-16,7-2-314 0</inkml:trace>
  <inkml:trace contextRef="#ctx0" brushRef="#br0" timeOffset="45454.1667">14139 4404 560 0,'0'0'862'15,"0"0"-822"-15,0 0-40 16,0 0-7-16,0 72 7 16,0-30 23-16,0 9 30 15,0 5 3-15,3 7 48 16,4 0-84-16,3 10 8 15,0 17 2-15,-1-11-29 16,1-8 38-16,-4-11-39 16,0-16 7-16,0 6-4 15,6 2 10-15,-3 1-13 16,0-6 0-16,2-1-107 16,8 9-107-16,0-13-304 0,-3-14 330 15</inkml:trace>
  <inkml:trace contextRef="#ctx0" brushRef="#br0" timeOffset="45812.1456">15227 4559 669 0,'0'0'698'16,"0"0"-588"-16,0 0-98 15,0 0 23-15,0 0-35 0,-107-32-11 16,75 53 10-16,-4 11-5 16,-7 13 6-16,-2 19 16 15,-1 21-9-15,14 15-4 16,13-6 26-16,13-19-22 15,6-23 36-15,3-16-23 16,12 3-13-16,5 2 42 16,9 1-48-16,7-5 23 15,3-9-24-15,4-8-63 16,27-13-46-16,-9-7-124 16,-1 0-403-16</inkml:trace>
  <inkml:trace contextRef="#ctx0" brushRef="#br0" timeOffset="46249.6286">15507 4741 1258 0,'0'0'192'0,"0"0"-175"15,0 0-2-15,-99 0-15 16,70 20 10-16,-1 8-13 15,9 10 10-15,0 6-7 16,12 4 63-16,3 0-40 16,6-2 31-16,3-3-10 15,13-10-24-15,10-4 38 16,-1-9-57-16,5-9 7 16,0-6 50-16,-4-5-58 15,6 0 34-15,-2-13-9 0,-5-14-24 16,4-8-2-16,-9-1-1 15,0-1 2-15,-11 10-22 16,-6 8 23-16,-3 12-1 16,0 7 0-16,0 0-28 15,0 7 26-15,0 12-44 16,0 14 46-16,0 5-24 16,0 3 40-16,0-1-16 15,3-5 0-15,10-4-10 16,1-4-12-16,14-6-112 15,-4-9-58-15,-2-6-155 0</inkml:trace>
  <inkml:trace contextRef="#ctx0" brushRef="#br0" timeOffset="46543.8287">15843 4453 929 0,'0'0'613'0,"0"0"-557"16,0 0-54-16,0 0 17 15,0 0-19-15,91 31 0 0,-48-4 63 16,5 7-56 0,4 7 33-16,-3 5-29 0,-1 7 0 15,-9 4-13-15,-2 6 2 16,-15 2 0-16,-2-1-10 15,-11 0 22-15,-6-3-12 16,-3-8 0 0,-3-5-62-16,-26 3-66 15,7-12-152-15,-7-12-465 0</inkml:trace>
  <inkml:trace contextRef="#ctx0" brushRef="#br0" timeOffset="47542.2961">16665 4692 568 0,'0'0'674'0,"0"0"-613"15,0 0 55-15,0 0-19 16,0 0-7-16,0 0 34 15,0 0-70-15,26-23-11 16,-24 23-43-16,2 0-8 16,7 10 7-16,7 11-8 15,12 7 9-15,12 11 32 16,10 5-32-16,9 6 23 16,8 2-16-16,2 2 10 0,4-3-10 15,-2-3-7 1,0-6 0-16,-11-7-3 0,-5-8 10 15,-12-6-14-15,-8-7-25 32,-8-5-107-32,-9-9-30 0,-4 0-159 15,-9-1-648-15</inkml:trace>
  <inkml:trace contextRef="#ctx0" brushRef="#br0" timeOffset="47827.2337">17311 4534 833 0,'0'0'591'0,"0"0"-562"16,0 0 46-16,0 0 42 16,0 0-85-16,0 0-28 15,0 0-4-15,-26-3-48 16,13 34 29-16,-8 10 22 15,-1 11-10-15,-8 6 4 16,3 6 3-16,0 3 22 16,2 1-22-16,1-1 0 15,6-1 10-15,-3-9 3 0,5-5-14 16,4-5 1 0,2 1-96-16,7-11-84 0,3-10-220 0</inkml:trace>
  <inkml:trace contextRef="#ctx0" brushRef="#br0" timeOffset="49510.7249">17566 5462 385 0,'0'0'120'0,"0"0"173"16,0 0-140-16,0 0 0 0,0 0-58 16,0 0 40-1,0 0-17-15,-5 0-11 0,5 0 37 16,0 0-71-16,0 0-21 16,0 0 30-16,6 0-82 15,4 0 38-15,6 0-26 16,4-3 0-16,12 0-1 15,4-1-11-15,6 0 0 16,1 1-1-16,-5-1 11 16,-2 1-10-16,-4 0 0 15,-12 3 6-15,-4-1-13 16,-6 1 7-16,-7 0 0 0,-3 0-21 16,0 0 30-1,0 0-10-15,0 0 1 0,0 0-14 16,0 0-7-16,-6 4-7 15,-4 9 17-15,-4 4-14 16,-2 7 31-16,-6 4-6 16,0 3 0-16,-3 6 10 15,3-2-6-15,-4-1-4 16,4-2 0-16,-1-2-3 16,5-3 15-16,4-2-12 15,0-4 0-15,2-4-13 16,6-4-6-16,3-7-203 15,2-5-66 1,1-1-339-16</inkml:trace>
  <inkml:trace contextRef="#ctx0" brushRef="#br0" timeOffset="50069.2353">18642 4663 469 0,'0'0'708'0,"0"0"-634"16,0 0-45-16,0 0 55 0,0 0-77 15,0 0-7-15,-88-20 0 16,46 39 10-16,-6 5-10 16,2 8 0-16,4 4 10 15,10 3 19-15,9 2-28 16,9 2 7-16,13 0 42 15,1 1-28-15,18 0 52 16,14-4-28-16,10-7-34 16,12-6 46-16,6-10-50 15,2-7 12-15,1-10 3 16,0 0-10-16,-11-14-2 16,-4-15-11-16,-5-9 7 15,-10-8-23-15,-11-5-19 0,-12-3-21 16,-10 6 7-16,-1 6 45 15,-21 6 4-15,-8 6 0 16,-3 4 1-16,2 5 6 16,1 4-7-16,8 6-9 15,2 2-21-15,5 5-114 16,8 4-74-16,4 0-169 0</inkml:trace>
  <inkml:trace contextRef="#ctx0" brushRef="#br0" timeOffset="50412.9994">18488 4368 1196 0,'0'0'233'0,"0"0"-187"15,0 0-46-15,0 0-42 16,0 0 31-16,0 80 22 16,7-34 47-16,1 9 22 15,-2 16-40-15,3 18 54 16,-6 19-60-16,4 9-28 16,-4-9 38-16,1-15-31 15,1-13-2-15,3-16-6 0,-2-12 8 16,1-11 2-16,0-4-15 15,4 5 0-15,3 3-14 16,5 3-9-16,6-3-117 16,-3-14-157-16,0-12-399 0</inkml:trace>
  <inkml:trace contextRef="#ctx0" brushRef="#br0" timeOffset="50809.8162">19515 4497 720 0,'0'0'572'16,"0"0"-507"-16,0 0-64 15,-81-10 2-15,39 21-3 16,-4 15 0-16,-2 7 3 16,5 12 12-16,4 6-12 15,9 19 30-15,12 18-32 16,14 21 48-16,4-9-47 0,4-19 9 15,14-26 21 1,6-18-16-16,1 2-10 0,9 3 6 16,5 2-1-16,3-9-22 15,19-6-8-15,-9-11-116 16,-4-9-143-16</inkml:trace>
  <inkml:trace contextRef="#ctx0" brushRef="#br0" timeOffset="51341.0745">19872 4631 1054 0,'0'0'150'0,"0"0"-149"15,0 0-2-15,0 0-18 16,0 0 19-16,-19 83 31 15,12-25-14-15,1 20 77 16,1 18-36-16,2-9-43 16,3-16 25-16,0-23-40 15,0-17 0-15,0 3 8 16,1-1 5-16,6 0-7 16,-4-9-6-16,0-10 2 15,1-7 25-15,-4-6-26 16,3-1 50-16,1-8 142 15,5-14-143-15,7-11-13 0,4-8-36 16,5-4 15 0,2 0-13-16,2 5-3 0,-1 11 0 15,-1 6 7-15,-2 10 12 16,-1 9-17-16,-2 4-2 16,1 6-4-16,-5 14-17 15,3 7 8-15,-6 6 13 16,1 3-19-16,-5-1 18 15,-4-1 1-15,-4-3 0 16,-3-5 0-16,0-1-4 16,-20-6 4-16,-3-3 0 15,-7-7-7-15,-8-4 5 16,-4-5-7-16,0 0-11 16,0-13-123-16,-7-21 0 15,14 3-132-15,10 2-564 0</inkml:trace>
  <inkml:trace contextRef="#ctx0" brushRef="#br0" timeOffset="51717.1959">20324 4450 1213 0,'0'0'211'16,"0"0"-137"-16,0 0 16 15,0 0-89-15,117-14 15 16,-79 27-16-16,4 11 2 0,3 9 5 16,-5 6-7-16,-1 8 0 15,-3 4-1-15,-5 6 21 16,-8 1-16-16,-3-2 2 15,-4 4-4-15,-9-5 33 16,-4-2-25-16,-3-2-10 16,0-3 10-16,-10-4 5 15,-7-2 21-15,-2-4-20 16,-3-5-16-16,0-4-1 0,2-3-116 16,0-5-1-16,4-3-47 15,7-5-150-15,1-8-334 16</inkml:trace>
  <inkml:trace contextRef="#ctx0" brushRef="#br0" timeOffset="57485.8765">21736 5668 1196 0,'0'0'179'16,"0"0"-145"-16,0 0 99 15,0 0-28-15,0 0-63 16,0 0 30-16,12-14-63 0,-12 14 21 16,0 2-30-16,0 12 2 15,0 5-17-15,0 8 15 16,-6 6 0-16,-3 3 3 16,-9 1 13-16,-1 2-16 15,-6 1 0-15,-1-2-63 16,-6 0-40-16,5-11-70 15,11-10-198-15</inkml:trace>
  <inkml:trace contextRef="#ctx0" brushRef="#br0" timeOffset="58029.7578">22732 5173 1498 0,'0'0'145'0,"0"0"-104"15,0 0-31-15,0 0-10 16,0 0-19-16,0 0-11 16,0 0 24-16,75 113-7 15,-54-60 13-15,3 4 0 16,1-1-8-16,2-4 24 16,3-5-16-16,-2-7 0 15,3-5 2-15,1-8 17 0,-3-9-8 16,-3-8-11-16,-2-9 53 15,-2-1-30-15,-3-9 26 16,-4-17-38-16,-2-12-1 16,-3-20 7-16,-6 2-17 15,-4-7 0-15,0-1-9 16,0 10 23-16,0-1 0 16,0 4 6-16,2 6-18 15,7 4 66-15,3 3-68 16,3 3 11-16,5 5-11 15,3 6-25-15,-1 6-19 16,4 8-132-16,0 9-32 16,-3 1-115-16,-10 0-638 0</inkml:trace>
  <inkml:trace contextRef="#ctx0" brushRef="#br0" timeOffset="58264.1414">22862 5435 808 0,'0'0'832'0,"0"0"-768"16,0 0 1-16,0 0-65 16,145-12 0-16,-76 5 53 15,5 0-43-15,1 0 5 16,-14 1-15-16,5 3 19 15,-10-1-40-15,-7 0 5 0,-4-3-145 16,-12 1-36-16,-9 0-368 16</inkml:trace>
  <inkml:trace contextRef="#ctx0" brushRef="#br0" timeOffset="58748.5469">24066 5249 1255 0,'0'0'235'0,"0"0"-157"0,0 0 10 16,0 0-82-1,0 0-6-15,-107-21 0 0,59 39-25 16,2 9 16-16,0 6 6 15,8 2 3-15,13 3-16 16,13-1 28-16,12-2-12 16,0-1 77-16,24-3-13 15,5-6 14-15,7 1-59 16,5-9-13-16,2-8 36 16,0-6-32-16,-1-3 8 15,-2-7-18-15,-3-15 18 16,-1-11-36-16,-3-9 9 0,-5-5-61 15,-4 4 69 1,-6 6-67-16,-7 8 68 0,-7 14 19 16,-4 8-19-16,0 7 29 15,0 0-29-15,-3 10-78 16,-6 14 77-16,-1 8-34 16,1 9 35-16,1 3 0 15,4 0-21-15,4-2-41 16,4-2-83-16,31 0-18 15,-3-8-139-15,3-11-475 0</inkml:trace>
  <inkml:trace contextRef="#ctx0" brushRef="#br0" timeOffset="58951.6654">24803 5523 591 0,'0'0'583'0,"0"0"-502"15,0 0-81-15,0 0 43 16,-33 86 1-16,17-54-24 16,-2 2 40-16,1 1-59 15,4 0 6-15,3-3 8 16,4-1-15-16,3-7-1 16,3 0-132-16,0-10-216 15,10-9-456-15</inkml:trace>
  <inkml:trace contextRef="#ctx0" brushRef="#br0" timeOffset="59454.5726">25143 4975 1508 0,'0'0'209'0,"0"0"-182"15,0 0-27-15,0 0-33 16,0 0 2-16,-9 99 8 0,3-48 13 16,2 8 10-16,4 0 0 15,0-1 13-15,0 0-13 16,3-4 0-16,4-6 13 16,2-9-7-16,0-8-6 15,-3-11 0-15,-3-10 13 16,2-6-3-16,-1-4 31 15,8-8 16-15,5-18-32 16,8-6-25-16,5-6-5 16,6 1 5-16,-1 8-11 15,2 7 16-15,-2 12-5 16,-2 9 0-16,-2 1-17 0,-1 16-5 16,-2 8 14-1,-5 8-1-15,-6 3-7 0,-4 2 14 16,-9-2 2-16,-4 1 0 15,0-7 1-15,-13-4-21 16,-11-5 4-16,-9-5-15 16,-8-10 15-16,-8-5 16 15,-2 0-9-15,1-11 4 16,-5-16-91-16,14 3-47 16,15 3-196-16</inkml:trace>
  <inkml:trace contextRef="#ctx0" brushRef="#br0" timeOffset="59810.9774">26381 5063 1134 0,'0'0'116'0,"-80"0"-69"15,23 15-36-15,-7 9-10 16,3 8 59-16,4 7-43 16,12 6 15-16,8 4 51 15,10 5-52-15,7 1 40 16,9 1-35-16,8-2-18 15,3-5 36-15,6-3-53 16,14-4 24-16,8-5 3 16,5-8-27-16,5-3 20 15,4-9-21-15,24-16-76 16,-11-1-103-16,-8-4-481 0</inkml:trace>
  <inkml:trace contextRef="#ctx0" brushRef="#br0" timeOffset="60015.558">26076 5435 821 0,'0'0'709'0,"0"0"-549"16,0 0-5-16,0 0 6 16,0 0-80-16,0 0-80 0,116-26 22 15,-67 19-23-15,5 1 0 16,-3 2-24-16,-3 1-29 15,1 0-53-15,-14 0-165 16,-9 0-409-16</inkml:trace>
  <inkml:trace contextRef="#ctx0" brushRef="#br0" timeOffset="60982.6735">27072 5190 227 0,'0'0'663'0,"0"0"-555"16,0 0-49-16,0 0-5 15,0 0 35-15,0 0-29 16,0 0 51-16,-26-36 20 15,26 36 0-15,4-1 46 16,11 0-91-16,9-2-52 16,11-1-4-16,24 0-16 15,23-2-14-15,1 5 0 16,-8-1 10-16,-7 1-12 0,-15-2 2 16,4 0 0-1,4 0-3-15,-11 0 15 0,-12-1-12 16,-13 4 0-16,-11 0 8 15,-10 0-32-15,-4 0 21 16,0 0-35-16,0 0 35 16,-7 0-88-16,-7 10 50 15,-5 8 30-15,-7 6 9 16,-5 6-11-16,-3 4 13 16,-5 5 0-16,-2 4-15 15,-3 2 26-15,-3 3-11 16,1 1 0-16,3-1 11 15,2-3-17-15,5-2 6 0,3-3 0 16,4-4-13-16,4-7 26 16,5 0-13-16,4-8 0 15,6-4 1-15,5-8-17 16,4-3 16-16,1-5 0 16,0 1 3-16,12-2-2 15,11 1 72-15,10 2-27 16,11-2-36-16,8 1 38 15,6-2-48-15,3 0 0 16,2 0 16-16,-5 0 2 16,-1 0-18-16,-6 0 0 15,-5-4 15-15,-9-1-15 16,-6 1 0-16,-7 1 0 0,-9 1-11 16,-3 0-8-1,-4 1-36-15,-4 1-93 0,2 0-158 16,1 0-195-16,-2-1-326 15</inkml:trace>
  <inkml:trace contextRef="#ctx0" brushRef="#br0" timeOffset="61592.8211">28523 5617 1275 0,'0'0'177'16,"0"0"-151"-16,0 0 9 15,0 0-35-15,0 0 0 16,-111 3-1-16,69 13 20 16,2 7-19-16,0 3 10 15,3 5 0-15,2 6 36 16,9 1-45-16,3 2 20 15,7 0 23-15,5 0-36 16,6 1 35-16,5-2-4 16,0 1-17-16,2-5 48 15,13 2-52-15,4-8 5 0,5 0 11 16,3-8-25-16,3-3 8 16,2-7-17-16,1-1 1 15,-4-6-1-15,1-4 1 16,-3 0-1-16,-3 0 0 15,-4-5 0-15,-1-6-16 16,-6-6 0-16,-4 1 9 16,-3-2-17-16,-5-1 21 15,-1 1-6-15,0 1-2 0,-4-1 17 16,-5 2-18-16,-4 2 12 16,-1 1 0-16,-1 2-22 15,-4 3 22-15,-2 1 0 16,0 1 0-16,-3 2 12 15,2 1-18-15,1 2 6 16,1 1 0 0,-1 0-21-16,2 0 29 15,3 0-8-15,-2 7 0 16,4 0 1-16,0 3-14 0,3-1 13 16,2 1-73-16,4 10-51 15,4-6-97-15,1-1-294 0</inkml:trace>
  <inkml:trace contextRef="#ctx0" brushRef="#br0" timeOffset="170702.0163">3425 6568 1380 0,'0'0'201'16,"0"0"-156"-16,0 0 7 15,0 0 30-15,0 0-81 16,0 0 55-16,0 0-49 16,2-9 12-16,-2 9-19 15,0 0 0-15,-9 0 0 0,-12 6-3 16,-12 1 16-1,-15 5-24-15,-10-1 11 0,-6 1-9 16,-6-2-14 0,4-5 23-16,-1 0 0 0,6-4-11 15,9-1 29-15,4 0-18 16,9 0 0-16,9-4 6 16,6-2 0-16,8 5-6 15,7-2 0-15,3 3 7 16,3 0 7-16,3 0-14 15,-3 0 0-15,0 4 2 16,-4 13-14-16,-1 5 12 16,-1 12 0-16,3 7-9 15,-1 7 30-15,4 15-21 16,0 18 0-16,0 15 6 0,3 7 7 16,-3-18-13-16,3-19 0 15,0-22 22-15,-2-8-2 16,-2 11-20-16,-1 5 6 15,-5 5 6-15,4-1 13 16,0-7-25-16,3 0 0 16,3-9 31-1,0-3-24-15,0-1 20 16,6-9-4-16,3-2-22 0,4-4 40 16,-2-4-39-16,5-1-2 15,1-3 32-15,2-3-17 16,5-3 10-16,3-4 3 15,7-3-27-15,3 0 75 16,4 0-75-16,1-1 7 16,-1-9-2-16,1 0 5 0,0-2-22 15,-2 1-26-15,-1 2-86 16,16-7 7-16,-13 3-165 16,-3-1-98-16</inkml:trace>
  <inkml:trace contextRef="#ctx0" brushRef="#br0" timeOffset="171077.0404">3871 6810 1121 0,'0'0'340'15,"0"0"-258"-15,0 0 126 16,0 0-138-16,0 0-57 16,0 0-13-16,0 0-5 15,-19 29 5-15,10 15 0 16,-1 8 7-16,-1 5 29 15,2 5-36-15,3 0 0 16,3 1 0-16,-1-3 21 0,4-5-21 16,0-7 0-1,0-12-28-15,7-7 1 0,2-12-176 16,8-17-25-16,-1 0 6 16,-4-11-65-16</inkml:trace>
  <inkml:trace contextRef="#ctx0" brushRef="#br0" timeOffset="171498.9132">3871 6843 1220 0,'0'0'181'16,"0"0"-22"-16,17-91 5 15,-1 57-6-15,9 6-99 16,5 5-31-16,6 8-11 16,3 8-5-16,0 7-13 15,1 2 1-15,-9 18 0 16,-5 6-22-16,-7 5 22 0,-13 7-22 15,-3-1 7-15,-3 0-37 16,-6-4 51-16,-9-3 0 16,-3-7-8-16,-4-7-20 15,4-2 29-15,0-8 0 16,3 0-10-16,5-6 30 16,2 0-20-16,5 0 0 15,2 0 11-15,1 0-6 16,0 0-5-16,0 0 0 15,0 0-10-15,0-2 19 16,0 1-9-16,0 1 0 16,0-3 0-16,0 3 2 15,0 0-2-15,0 0 0 16,0 0-15-16,0 0 30 0,0 0-30 16,0 0 9-16,0 0-100 15,0 0 2-15,0 0-47 16,0-1 1-16,0-1 6 15,0 1-202-15,0-2-353 0</inkml:trace>
  <inkml:trace contextRef="#ctx0" brushRef="#br0" timeOffset="172099.8585">4150 6694 831 0,'0'0'557'0,"0"0"-464"16,0 0 98-16,0 0-152 16,0 0-39-16,0 0-5 15,0 0-24-15,17 58 29 16,-1-23 42-16,1 7-23 0,2 8 60 16,6 3-59-16,-1 5 8 15,3 16 1-15,-3-8-10 16,1 3-13-1,-4 0-6-15,-3-16 6 0,0 0 0 16,1-9-6-16,-2-9 0 16,-5-11-1-16,-2-7 23 15,-4-8-22-15,-3-8 0 16,-3-1 8-16,3-8 123 16,3-21-15-16,3-30-83 15,0-44-29-15,6-35-4 16,0-12 0-16,-6 16-9 0,1 34 0 15,-7 44-2 1,0 15 11-16,0 8 0 0,0 1-2 16,0-1 26-16,0 4-21 15,0 9-3-15,0 9 0 16,-1 5-30-16,-1 6 23 16,2 0-145-16,-3 41-144 15,0-2 62-15,0 5-175 0</inkml:trace>
  <inkml:trace contextRef="#ctx0" brushRef="#br0" timeOffset="172427.997">4835 7071 1232 0,'0'0'248'0,"0"0"-138"15,0 0 4 1,91 0-24-16,-49 0-57 0,4 8 28 15,-4 6-61-15,-3 6 0 16,-8 7 0-16,-10 5 13 16,-8 5-14-16,-13 1 1 15,0 0 0-15,-25-4-9 16,-11-8 9-16,-7-8 0 16,1-11 31-16,-1-7-31 15,4-6 84-15,6-19-36 16,5-15-39-16,10-10 41 15,12-4-49-15,6-1-2 16,18 7-29-16,21 9-68 16,7 7 17-16,35-4-153 15,-13 9-122-15,-7 1-503 0</inkml:trace>
  <inkml:trace contextRef="#ctx0" brushRef="#br0" timeOffset="172698.3881">5493 6436 1370 0,'0'0'251'0,"0"0"-76"15,0 0-69-15,0 0-61 16,0 0-45-16,0 0 0 16,0 85-12-16,-9-9 26 15,-6 21-6-15,2 11-8 16,4-21 2-16,9-21 2 15,0-24 4-15,3-5-8 16,12 3 16-16,7 3-7 16,11 3 27-16,7-7-33 15,8-8 7-15,4-7 14 16,3-10-24-16,17-14-37 16,-14-15-136-16,-13-13-409 0</inkml:trace>
  <inkml:trace contextRef="#ctx0" brushRef="#br0" timeOffset="173057.768">5399 6965 819 0,'0'0'726'16,"0"0"-641"-16,0 0-30 16,0 0-27-16,124-7 53 15,-15-9-32-15,16-5-39 16,-1-4 29-16,-27-2-28 0,-36 7-11 15,-22 2 26 1,-15-2-24-16,1-5 46 0,-7-5-48 16,-9-2 13-16,-9 2-10 15,0 9 13-15,-15 5-5 16,-9 11-11-16,-13 5 21 16,-2 2-41-16,-6 20 20 15,-1 9 0-15,7 5-28 16,8 11 28-16,7 2 0 15,18 4-7-15,6-1 5 16,24-1-4-16,18-2 6 16,25 3 0-16,27-1 14 15,-6-12-14-15,-6-9-33 16,6-17-142-16,-34-9-318 16,-8-4-367-16</inkml:trace>
  <inkml:trace contextRef="#ctx0" brushRef="#br0" timeOffset="173432.7785">3739 7872 722 0,'0'0'399'0,"0"0"-354"0,0 0-24 15,80-18 11-15,8 3-13 16,39-5 109-16,22 1 28 16,8 4-17-16,-2 1 31 15,-12 1-129-15,5-4-7 16,10 3 6-16,-10-3-39 15,-5 4 48-15,-13 1-49 16,-33 6 1-16,-26 2-9 16,-21 1 14-16,-12 2-6 15,1-1 0-15,0 1-59 16,0-3-50-16,-14-1-256 16,-13-2-1060-16</inkml:trace>
  <inkml:trace contextRef="#ctx0" brushRef="#br0" timeOffset="174686.0353">7904 6743 690 0,'0'0'848'16,"0"0"-733"-16,0 0-77 0,0 0-4 16,0 0-34-16,0 0-13 15,-7 40-8-15,1-6 42 16,4 4 9-16,-1 4 5 15,0 3-27-15,0 3 21 16,0 2-29-16,0 0 0 16,0 0-10-16,-1-4 11 15,-5-4-2-15,-8-9-134 16,-2-10-203-16,0-16-378 0</inkml:trace>
  <inkml:trace contextRef="#ctx0" brushRef="#br0" timeOffset="174857.918">7555 6740 1618 0,'0'0'183'15,"0"0"-121"-15,109-70-61 16,-18 43 33-16,-2 9-34 16,-5 8 0-16,-11 10-17 15,-22 7 17-15,10 35-151 16,-7-2-154-16,-23 2-301 0</inkml:trace>
  <inkml:trace contextRef="#ctx0" brushRef="#br0" timeOffset="175029.783">7803 7324 1026 0,'0'0'225'0,"0"0"-225"15,0 0 52-15,0 0 79 16,88 15 13-16,-8-15 4 15,28 0-109-15,8 0-38 16,-1-14-2-16,-39 0-186 16,-21-3-352-16</inkml:trace>
  <inkml:trace contextRef="#ctx0" brushRef="#br0" timeOffset="175232.9346">8805 6667 1711 0,'0'0'168'15,"0"0"-139"-15,0 0 8 16,0 0-36-16,-83 23-1 16,53 11 0-16,0 9 9 15,2 11-27-15,1 14 18 16,12-2 0-16,9 2-11 16,6-1 12-16,0-8-1 15,3 4 0-15,9-7-44 16,-9 7-110-16,0-20-90 15,-3-10-166-15</inkml:trace>
  <inkml:trace contextRef="#ctx0" brushRef="#br0" timeOffset="175389.1582">8432 7117 1542 0,'0'0'211'0,"0"0"-82"15,0 0-110-15,127-50 12 16,-33 33-31-16,30 4 0 15,12 3-17-15,-2 3-57 16,-34 1-262-16,-30 2-323 0</inkml:trace>
  <inkml:trace contextRef="#ctx0" brushRef="#br0" timeOffset="175826.6883">10218 6786 1538 0,'0'0'286'0,"0"0"-242"16,0 0-19-16,0 0-25 0,0 0-8 16,0 0 7-16,-91 97 1 15,69-62 0-15,11-2 4 16,11-3 12-16,0-7-16 16,24 0 28-16,7-7-19 15,11-9 44-15,0-7-27 16,4 0-26-16,-4-17 41 15,-6-5-28-15,-6-1-9 16,-11 3-4-16,-4 7 17 16,-6 9-41-16,-6 4 21 0,0 4-68 15,0 15 65-15,6 2-62 16,4 5 10-16,7-4 5 16,8-8 15-16,8-7 38 15,7-7 1-15,-4-4 24 16,-3-19 73-16,-5-10-82 15,-7-3 26-15,-12-14-8 16,-5-13-15-16,-7 1-11 16,0 0-8-16,-10 5 0 15,4 21-15-15,-3 5 15 16,-2 12-7-16,4 18-84 16,-2 12-251-16,0 13 3 15,9 1-441-15</inkml:trace>
  <inkml:trace contextRef="#ctx0" brushRef="#br0" timeOffset="176139.1844">11085 6876 947 0,'0'0'389'15,"0"0"-146"-15,0 0-19 16,82-37-85-16,-58 20-64 16,-3-2 20-16,-5 3-76 15,-4 1-13-15,-6 0 70 16,-6 1-76-16,0 2 31 15,-9-1-17-15,-13-1 10 16,-11 7-45-16,-9 4 21 16,-1 3 0-16,-5 10-23 15,2 14 29-15,4 5-6 16,9 7 0-16,14-1-20 16,13-1 4-16,6 1 7 15,25-1 9-15,20 0 43 0,15-4-43 16,7-2 22-16,6-7-22 15,-6-7-29-15,15-14-92 16,-18-4-219-16,-15-17-635 0</inkml:trace>
  <inkml:trace contextRef="#ctx0" brushRef="#br0" timeOffset="176959.0156">13071 6624 456 0,'0'0'977'0,"0"0"-888"0,0 0 86 16,0 0-45-16,0 0-129 15,0 0-1-15,0 0-7 0,0 43 7 16,0 4-6-16,0 6 13 16,-3 2-7-16,3 1 0 15,0-6 5-15,0 0-23 16,7-7 18-16,5-6 0 15,-3-9 9-15,6-7 8 16,-6-9-17-16,-3-8 9 16,-3-4 3-16,0-1 32 15,-3-19-22-15,0-5-21 16,-6-5-2-16,-6 1 14 16,-6 6-13-16,-3 6 0 15,-5 7 7-15,0 7-32 0,-7 3 25 16,-3 0 0-1,5 13-16-15,7 6 28 0,5 1-12 16,13-3 0-16,6 3 7 16,9 0 5-16,19-1-3 15,29 4 0-15,23-3 35 16,28-7-44-16,8-9-1 16,-25-4-136-16,-29-3-418 0</inkml:trace>
  <inkml:trace contextRef="#ctx0" brushRef="#br0" timeOffset="177305.3125">13560 6948 1122 0,'0'0'316'0,"0"0"-210"0,0 0 5 16,0 0-46-16,127-4 27 15,-74-6-77-15,3-2-14 16,-7-1 53-16,-11-3-48 15,-6-2 26-15,-12-4 18 16,-10 1-49-16,-10 0 58 16,0 3-44-16,-23 7-2 15,-9 5-2-15,-19 6-3 16,-7 0-8-16,-2 20 0 16,-1 6 1-16,2 8-21 15,12 3 20-15,13-2 0 16,16 4-25-16,12-4 14 0,6-3 11 15,30-2 0-15,25-1-5 16,36-9-17-16,36-13-6 16,16-7-110-16,-1-30-78 15,-41-2-313-15,-31-2-323 0</inkml:trace>
  <inkml:trace contextRef="#ctx0" brushRef="#br0" timeOffset="177536.8297">14610 6575 1440 0,'0'0'207'15,"0"0"-120"-15,0 0 13 16,-101-16-100-16,53 22 0 16,-1 17-3-16,7 7 18 15,5 6-15-15,13 7 0 16,9 2 13-16,12 3 25 16,3 1-29-16,6 7 4 15,15-3 52-15,-1 2-50 16,2 0-4-16,0-1-11 15,-4-2-11-15,-6-7-13 16,-12 0-194 0,-3-14-111-16,-15-17-242 15</inkml:trace>
  <inkml:trace contextRef="#ctx0" brushRef="#br0" timeOffset="177685.9643">14197 7034 1617 0,'0'0'204'0,"91"-24"-172"0,0 7 12 16,33-1-44-16,9 1 0 16,-20 4-8-16,-31 2 8 15,-34 2-63-15,7-13-162 16,-10 2-113 0,-2-4-242-16</inkml:trace>
  <inkml:trace contextRef="#ctx0" brushRef="#br0" timeOffset="177842.2056">15073 6757 98 0,'0'0'1077'0,"0"0"-880"15,0 0-91-15,0 0-20 16,0 0-86-16,0 0 0 16,0 0 64-16,-3 95-6 15,3-50 73-15,0 6-56 0,0 3-74 16,4 4 25-16,2-1-26 16,-6 0-19-16,0 4-16 15,0-15-256-15,0-15-231 16</inkml:trace>
  <inkml:trace contextRef="#ctx0" brushRef="#br0" timeOffset="178014.0958">15091 6591 846 0,'0'0'1101'15,"0"0"-1037"-15,0 0-16 16,0 0-48-16,0 0-48 0,0 0-208 15,0 0 61 1,52 65-46-16,-34-21-107 0</inkml:trace>
  <inkml:trace contextRef="#ctx0" brushRef="#br0" timeOffset="178389.0929">15328 6831 459 0,'0'0'828'0,"0"0"-602"15,0 0 19-15,0 0-121 16,0 0-84-16,106 1 38 15,-73 16-67-15,-2 12-9 16,-1 6 4-16,-3 7 9 16,-5 3-15-16,-7 5 0 15,-3-4 9-15,-9-6-9 16,0-9 0-16,-3-10 0 16,0-10-15-16,0-7 33 0,0-4-18 15,0-4 52-15,3-20-5 16,9-14 13-16,12-13-60 15,10-11-15-15,9 3 5 16,5 3-52-16,-1 12 61 16,-5 15 1-16,-7 14 0 15,-5 12 6-15,-10 3-6 16,3 9 0-16,-8 12-25 16,1 6 24-16,-5 4 1 15,-2 5 0-15,-3 4 7 16,1 2-35-16,0-2 1 15,4-2-98-15,16-10-83 0,-3-11-116 16,2-14-374-16</inkml:trace>
  <inkml:trace contextRef="#ctx0" brushRef="#br0" timeOffset="178701.0669">16301 6845 1252 0,'0'0'354'0,"0"0"-164"16,0 0-102-16,0 0-14 15,0 0 20-15,0 0-94 16,88-17 41-16,-63 10 8 16,-1-3-37-16,-3 1 52 15,-3-4-53-15,-2-3-5 16,-10-1 34-16,-5-1-26 16,-1 0-14-16,-4 1 0 15,-22 4 6-15,-9 6-19 0,-11 7-24 16,-6 4 22-1,0 19-13-15,6 7 24 0,14 6 2 16,10 3 2-16,14 2-4 16,8 0-11-16,14 0 15 15,18 3 0-15,10-5 16 16,8-3-2-16,5-9-28 16,22-9-30-16,-16-8-148 15,-9-10-297-15</inkml:trace>
  <inkml:trace contextRef="#ctx0" brushRef="#br0" timeOffset="182175.5576">18697 6838 173 0,'0'0'287'0,"0"0"-274"16,0 0 251-16,0 0-100 15,0 0-31-15,94-49-19 16,-77 37 51-16,-2-2-48 15,-1 4 72-15,-8 3-40 16,-3 3-83-16,-3 2 28 16,0 2-78-16,-3 0 3 15,-20 0-19-15,-6 12 0 16,-16 6 0-16,-10 9 0 16,-4 5 1-16,6 5-16 15,11 4 15-15,14 0 0 16,15 3-17-16,13-5 6 0,10-3 11 15,22-6 0-15,17-4 6 16,22-6 13-16,0-9-19 16,5-9 0-16,1-2 7 15,-16-12 13-15,1-9-20 16,-9-9 0-16,-13-2 13 16,-13-8-2-16,-10-3-11 15,-10 0-5-15,-7 4-15 16,-12 8 16-16,-9 5 3 15,-14 8-20-15,-2 6-52 16,-3 3 36-16,3 2-139 0,4 7-6 16,7-4-34-16,13 1-134 15,7-3-292-15</inkml:trace>
  <inkml:trace contextRef="#ctx0" brushRef="#br0" timeOffset="182441.1812">18847 6515 841 0,'0'0'395'15,"0"0"-291"-15,0 0-75 16,0 0-1-16,0 0-28 16,0 0 0-16,0 0 5 15,-42 117-4-15,41-63 50 16,1 3 17-16,0 6-37 15,4-1 30-15,5-2-61 16,1 5 0-16,-3 2 9 16,-4-4 4-16,0 2 0 15,-3-7-13-15,0-10-112 16,3-7-12-16,4-13-171 16,2-14-486-16</inkml:trace>
  <inkml:trace contextRef="#ctx0" brushRef="#br0" timeOffset="182975.7539">19882 6762 1106 0,'0'0'324'15,"0"0"-260"-15,0 0-46 16,0 0-7-16,0 0-11 16,-87-44 0-16,73 40 1 15,7 4 2-15,2 0-3 0,2 0 0 16,2 0-7-16,-2 0 20 16,-7 0-13-16,-4 0 0 15,-8 10-5-15,-8 9-16 16,-6 11 21-16,-1 8 0 15,-2 7-14-15,3 8 14 16,10 3 0-16,6 3 0 16,11 1 0-16,9-1 0 15,0-3 0-15,15-3 0 16,15-10 18-16,9-5-11 16,7-8-14-16,28-13-57 15,-6-10-213-15,-12-7-641 0</inkml:trace>
  <inkml:trace contextRef="#ctx0" brushRef="#br0" timeOffset="183257.0086">20165 6997 333 0,'0'0'1247'0,"0"0"-1155"0,0 0-82 15,0 0-20-15,0 0 5 16,0 0-10-16,82 21 14 15,-73 1-36-15,-6 2 36 16,-3 0-9-16,-7-2-48 16,-13-3 52-16,-7-4-27 15,-4-9 33-15,-4-6 1 0,4 0 12 16,6-14 1 0,4-10 7-16,12-6-21 0,6 2 35 15,3 2-35-15,7 5-54 16,16 7-37-1,22 3-150-15,-9 4-58 0,0 0-559 16</inkml:trace>
  <inkml:trace contextRef="#ctx0" brushRef="#br0" timeOffset="183507.015">20469 6738 1179 0,'0'0'187'0,"0"0"-102"16,0 0-75-16,0 0 18 0,0 0-28 16,89 45 0-16,-64-15 9 15,-6 3 8-15,-4 6-15 16,-3 0-2-16,-9 2 1 16,-3 1 1-16,-6 4-2 15,-14-2-2-15,-6-1-26 16,-10 1-109-16,3-12-30 15,14-13-174-15</inkml:trace>
  <inkml:trace contextRef="#ctx0" brushRef="#br0" timeOffset="183670.2828">20975 6878 1460 0,'0'0'192'0,"0"0"-180"0,112-36 24 15,-58 25-20-15,4 1-4 16,-3 2 4-16,-8 8-16 16,-11 0-50-16,-14 0-127 15,-9 9-394-15,-13 1-197 0</inkml:trace>
  <inkml:trace contextRef="#ctx0" brushRef="#br0" timeOffset="183813.9543">21051 7047 652 0,'0'0'621'0,"0"0"-508"16,0 0-47-16,0 0 75 16,0 0-25-1,0 0-91-15,116 0 6 0,-44-3-31 16,-11-4-157-16,-7-6-174 0</inkml:trace>
  <inkml:trace contextRef="#ctx0" brushRef="#br0" timeOffset="184048.8171">21767 6680 1410 0,'0'0'221'16,"0"0"-158"-16,0 0-63 16,0 0-40-16,0 0 33 15,0 0 14-15,24 87-1 16,-17-51 0-16,-2 6 3 15,-2 5 16-15,-3 2-23 16,0 3-4-16,0 3-6 16,0 10-173-16,6-11-107 15,12-18-523-15</inkml:trace>
  <inkml:trace contextRef="#ctx0" brushRef="#br0" timeOffset="184205.0752">22443 7219 1328 0,'0'0'124'16,"0"0"-75"-16,0 0-49 15,0 0 10-15,6 92-4 16,-8-64-6-16,-15 0 0 16,-27 6-93-16,5-7-92 15,1-8-141-15</inkml:trace>
  <inkml:trace contextRef="#ctx0" brushRef="#br0" timeOffset="184748.5492">23395 6885 1117 0,'0'0'186'0,"0"0"-170"16,-106 19-3-1,61 5-23-15,5 12 10 16,10 2 0-16,12 4-6 0,13 3 13 16,5 2 26-16,13-4-15 15,18 0-2-15,12-8 75 16,8-7-57-16,9-9 8 15,-4-9 6-15,1-10-48 16,-6-2 48-16,-8-22-35 16,-9-11-11-16,-9-9-2 15,-11-6-48-15,-12-2-60 16,-2 6 82-16,-26 8 12 16,-11 8 2-16,-5 5 12 15,-3 11-45-15,8 1 30 16,10 4-40-16,15 1-42 15,8 2-146-15,4-1-405 0</inkml:trace>
  <inkml:trace contextRef="#ctx0" brushRef="#br0" timeOffset="185014.1812">23414 6556 1079 0,'0'0'488'0,"0"0"-425"16,0 0-63-16,0 0-75 16,0 0 74-16,-9 87 2 15,9-26 24-15,0 25 52 16,0 17-50-16,0 7 39 0,2-1-66 16,1-12 15-16,3-21-15 15,2-16 13-15,0-17-13 16,3-7 0-16,-1 0-82 15,9 10-40-15,-1-9-134 16,0-14-146-16</inkml:trace>
  <inkml:trace contextRef="#ctx0" brushRef="#br0" timeOffset="185264.1825">24238 6811 791 0,'0'0'571'15,"0"0"-515"-15,0 0-38 0,-103 20-31 16,68 8 13-16,5 10-5 16,10 6-21-16,5 7 11 15,12 4 15-15,3 5 16 16,9 3-9-16,12-1-11 15,20 7 4-15,-5-17-195 16,0-15-121-16</inkml:trace>
  <inkml:trace contextRef="#ctx0" brushRef="#br0" timeOffset="185498.5596">24469 6889 1538 0,'0'0'210'16,"0"0"-96"-16,0 0-49 15,0 0-18-15,0 0-47 16,0 0-9-16,0 0-26 16,12 65 46-16,-8-24-11 15,-2 5 0-15,1 5 0 16,-3 1-10-16,3-1-114 15,7 3-118-15,-1-15-28 0,3-12-254 16</inkml:trace>
  <inkml:trace contextRef="#ctx0" brushRef="#br0" timeOffset="185749.0871">24784 6757 1659 0,'0'0'147'16,"0"0"-49"-16,0 0-63 16,0 0-17-16,117 36-24 15,-76 0 6-15,-4 10-1 16,-4 6-32-16,-8 5 38 0,-10 2-5 16,-9 0 0-1,-6-1-5-15,-7-3-20 0,-13-5-55 16,-7-7-76-16,-5-8 13 15,6-11-114-15,11-13-253 0</inkml:trace>
  <inkml:trace contextRef="#ctx0" brushRef="#br0" timeOffset="185920.9358">25387 7010 1692 0,'0'0'178'0,"0"0"-21"16,0 0-94-16,99-22-57 0,-57 19 4 16,2 3-10-16,8 0-117 15,-13 12-197-15,-11-5-480 0</inkml:trace>
  <inkml:trace contextRef="#ctx0" brushRef="#br0" timeOffset="186081.584">25397 7208 1407 0,'0'0'219'0,"0"0"-98"15,0 0-16-15,0 0-93 16,110 0-21-16,-31 0 9 16,-11-5-261-16,-6-5-238 0</inkml:trace>
  <inkml:trace contextRef="#ctx0" brushRef="#br0" timeOffset="186378.4877">26161 6707 1370 0,'0'0'228'0,"0"0"17"16,0 0-132 0,0 0-17-16,88-27-96 0,-55 27 8 15,4 8-23-15,-4 12 10 16,-8 3 5-16,-7 2 0 15,-10 2-65-15,-8 3 9 16,-16-1-61-16,-18 2 70 16,-10 2 19-16,-4-4 34 15,2 0-6-15,10-5 0 16,10-1 12-16,16-4-22 16,10-2 10-16,1 3 0 15,29 2 67-15,25 12-47 0,28 10 21 16,24-2-41-16,-15-8-163 15,-15-20-674-15</inkml:trace>
  <inkml:trace contextRef="#ctx0" brushRef="#br0" timeOffset="186936.7947">26929 7314 1420 0,'0'0'165'16,"0"0"-39"-16,0 0-58 15,0 0-18-15,0 0-46 0,0 0-2 16,0 0-4-1,-10 21-17-15,-4 2 19 0,-5 10-8 16,-5 5 19-16,0 2-11 16,3-2 0-16,5-6-60 15,10-5-80-15,10-7-62 16,17-10-148-16,9-7-353 0</inkml:trace>
  <inkml:trace contextRef="#ctx0" brushRef="#br0" timeOffset="187311.7558">27947 6954 681 0,'0'0'816'0,"0"0"-783"15,-105 10-20-15,50 14-26 16,3 12 0-16,4 10 13 15,9 6-28-15,15 4 28 16,17 1-2-16,7-4 2 16,28-1 6-16,16-8 46 15,14-8-29-15,6-13-2 16,5-7 62-16,0-12-50 16,-4-4 4-16,-10-13-2 15,-4-13-26-15,-12-14 33 16,-13-9-42-16,-11-8-44 0,-15 1 28 15,0 2-23-15,-25 9 39 16,-7 10-2-16,0 10-52 16,0 9 40-16,7 6-50 15,7 6-28-15,11 4-66 16,4 0-143-16,3 0-11 0</inkml:trace>
  <inkml:trace contextRef="#ctx0" brushRef="#br0" timeOffset="187592.698">27993 6676 1320 0,'0'0'203'15,"0"0"-203"-15,0 0-33 16,0 0 22-16,-18 100 22 15,18-45-11-15,0 17 27 16,0 18-4-16,0 19 28 16,0 1-51-1,0-20 7-15,0-24 16 0,0-23-15 16,3-4-1-16,7 5-7 16,1 1-137-16,14 15-36 15,-3-17-109-15,0-14-221 0</inkml:trace>
  <inkml:trace contextRef="#ctx0" brushRef="#br0" timeOffset="187842.6782">28800 7041 1520 0,'0'0'159'0,"0"0"-119"15,0 0-40-15,-86 27-13 16,53 7 2-16,0 10-2 16,5 9-14-16,8 6 14 15,7 4 15-15,10-3-2 16,3-2 0-16,9-1-37 16,13-7-72-16,26 0-40 0,-6-15-80 15,0-15-297-15</inkml:trace>
  <inkml:trace contextRef="#ctx0" brushRef="#br0" timeOffset="188128.2111">28971 7245 909 0,'0'0'691'0,"0"0"-597"16,0 0-29-16,0 0-21 15,107-32-29-15,-70 32-15 16,0 15 0-16,-7 3-36 15,-12 4 36-15,-14 2-78 16,-4 2-66-16,-15 1 102 16,-19-1 3-16,-6 1 39 15,0-4 0-15,5-1-12 16,10-5 6-16,13-3 6 16,9-1 0-16,3-1-6 15,6-1 18-15,18 1 2 0,10-1 13 16,11-2-26-1,31-9-2-15,-12-3-180 0,-6-16-723 0</inkml:trace>
  <inkml:trace contextRef="#ctx0" brushRef="#br0" timeOffset="188366.8304">29442 7044 1393 0,'0'0'189'0,"0"0"-55"16,0 0 2-16,0 0-105 15,0 0-15-15,0 0 3 16,0 0-18-16,86 78-1 16,-62-30 0-16,-5 4-8 15,-5 1-6-15,-8 3 14 16,-6-4 0-16,0-6-22 16,-17-1 19-16,-4-4-29 15,-2-7-55-15,-3-1-53 16,6-12-9-16,7-9-97 0,10-9-245 15</inkml:trace>
  <inkml:trace contextRef="#ctx0" brushRef="#br0" timeOffset="188545.9038">29844 7136 838 0,'0'0'724'16,"0"0"-662"-16,94-24-44 15,-45 21 15-15,3 3-32 32,1 1-2-32,10 19-30 0,-13 3-232 15,-12-6-349-15</inkml:trace>
  <inkml:trace contextRef="#ctx0" brushRef="#br0" timeOffset="188702.1661">29890 7443 971 0,'0'0'338'0,"0"0"-212"15,0 0-107-15,87 7-19 16,-22-7-21-16,-9 0-212 16,-5 0-556-16</inkml:trace>
  <inkml:trace contextRef="#ctx0" brushRef="#br0" timeOffset="190295.6142">30465 7093 383 0,'0'0'25'0,"0"0"489"15,0 0-391-15,0 0 61 16,0 0-48-16,0 0-50 0,0 0 94 16,21-19-79-16,-9 13 13 15,6 2-47-15,2 0-61 16,5 2 25-16,6 2-31 15,3 0 0-15,5 13-6 16,-3 5 20-16,-3 3-14 16,-7 2 0-16,-9 4-7 15,-7 1-12-15,-7 0 11 16,-3-1-36-16,-4-2 12 16,-13 1-48-16,-3-6 59 15,-3-3 8-15,1-6 13 16,1-4-3-16,6-3 3 15,3-3 0-15,6-1 2 16,6 3 17-16,0-3-5 0,0 0 39 16,5 3-36-16,8 1 49 15,4 5-66-15,5 5 0 16,3 6-19-16,0 4 30 16,-2 9-12-16,-5 2 1 15,-6 1 0-15,-7-2-19 16,-5 0 19-16,0-8-26 15,-10-3 20-15,-12-7-33 16,-8-5 39-16,-12-7-1 16,-6-4 2-16,-4 0-17 15,-13-12-78-15,12-4-102 16,16-1-334-16</inkml:trace>
  <inkml:trace contextRef="#ctx0" brushRef="#br0" timeOffset="194850.2561">3968 8441 1094 0,'0'0'168'16,"0"0"-124"-16,0 0 88 15,0 0-76-15,0 0 18 16,-94-55-3-16,69 51-71 0,-5 4 0 15,-3 0 15-15,-1 14 1 16,-2 5-7-16,-1 7-8 16,3 7 14-16,4 3 11 15,13 7-26-15,8-3 0 16,9 0 50-16,20-8-11 16,21-2 30-16,25-10-27 15,25-13-41-15,-4-7 59 16,-5 0-60-16,-18-11 8 15,-21-8 2-15,-4-3 8 16,-5-5-15-16,-16-4-3 16,-12-5 18-16,-6 6-24 0,-13-2 6 15,-17 6-36-15,-6 12 21 16,-9 7-48-16,-1 7 27 16,-2 0-26-16,-1 18-157 15,15-3-12-15,13-1-332 0</inkml:trace>
  <inkml:trace contextRef="#ctx0" brushRef="#br0" timeOffset="195115.8802">4043 8128 897 0,'0'0'288'0,"0"0"-150"15,0 0 49-15,0 0-37 16,0 0-4-1,0 0-110-15,0 0-5 0,-72-24-31 16,63 80 0-16,-1 29-8 16,1 19 8-16,0 5 0 15,4-6 17-15,1-15-1 16,4-22-16-16,0-13 0 16,0-13 12-16,9-4-31 15,9 0 4-15,12 1-118 16,34-5-90-16,-3-12 19 15,-1-16-152-15</inkml:trace>
  <inkml:trace contextRef="#ctx0" brushRef="#br0" timeOffset="195365.8941">4846 8372 1377 0,'0'0'221'16,"0"0"-121"-16,0 0-49 15,-81 14-51-15,35 15 12 16,-2 11-21-16,-3 9 9 16,6 8 0-16,7 4 3 15,15 2 12-15,10-2-15 16,13-6 0-16,6-5 10 16,27-8-23-16,7-11 13 15,14-6-73-15,34-21-42 16,-8-4-160-16,-11-7-387 0</inkml:trace>
  <inkml:trace contextRef="#ctx0" brushRef="#br0" timeOffset="195727.4764">5062 8464 1521 0,'0'0'169'0,"0"0"-128"15,0 0 74-15,0 0-114 16,109-58 24-16,-75 58-25 15,-4 0 8-15,-8 12-30 16,-5 7 19 0,-7 2-4-16,-10 4-7 0,0-1-63 15,-18 2-8-15,-4-3 52 16,1-7 24-16,6-5-8 0,6-4 17 16,9-4 0-16,0 3-16 15,17-2-21-15,8 6 37 16,8 7 31-16,7 2-20 15,-6 2 50-15,-1 0-61 16,-10 0 0-16,-10-1-2 16,-7-3 14-16,-6 2-12 15,-3-3 1-15,-21 1 5 16,-10-1 34-16,-8-5-40 16,-7-1 0-16,-1-5-13 0,-11-5-117 15,12-10-124-15,15-8-876 0</inkml:trace>
  <inkml:trace contextRef="#ctx0" brushRef="#br0" timeOffset="196008.7349">5760 8226 1377 0,'0'0'258'16,"0"0"-202"-16,0 0 36 0,0 0-92 15,0 0 10 1,0 0 3-16,97 39 0 0,-58-11-1 16,4 8-12-16,-7 3 13 15,-3 0-22-15,-8 2 9 16,-4 1 0-16,-12 4-4 16,-9-3 10-16,0 1-12 15,-21 3-25-15,-7-5-48 16,-8-5-1-16,-9 2-80 15,8-10-70-15,10-13-142 0</inkml:trace>
  <inkml:trace contextRef="#ctx0" brushRef="#br0" timeOffset="196181.3608">6409 8527 1570 0,'0'0'185'0,"0"0"-124"16,0 0 42-16,121-41-103 16,-75 31 46-16,2 2-46 15,-2 5 20-15,-7 2-42 16,-6 1-33-16,-8 7-214 16,-16 5-261-16</inkml:trace>
  <inkml:trace contextRef="#ctx0" brushRef="#br0" timeOffset="196368.8561">6387 8722 611 0,'0'0'621'0,"0"0"-511"0,0 0 90 15,0 0 32-15,0 0-166 16,0 0-31-16,0 0 62 16,104 0-84-16,-68 0 12 15,0 0-25-15,1 0-35 16,3-3-80-16,-10-4-239 15,-9 1-360-15</inkml:trace>
  <inkml:trace contextRef="#ctx0" brushRef="#br0" timeOffset="198007.8672">7613 8131 1324 0,'0'0'214'0,"0"0"-138"16,0 0 54-16,0 0-83 16,0 0-39-16,0 0-3 15,0 0-5-15,2-20 0 16,-2 20-19-16,-5 15-8 16,-7 6-3-16,-10 15 17 15,-5 7 7-15,-6 13-12 16,-1 1 18-16,1-1 0 15,6-6-17-15,2-7 30 16,8-7-13-16,7-6 0 0,7-8-2 16,3-2-24-16,3-4 16 15,18-5 10-15,13-1 10 16,26-3 28-16,23-7 42 16,22 0-26-16,5-8-43 15,-16-11 28-15,-28 6-39 16,-24 3-1-16,-5 1-5 15,12-5-159-15,-10 1-93 16,-2-1-304-16</inkml:trace>
  <inkml:trace contextRef="#ctx0" brushRef="#br0" timeOffset="198257.8666">7740 8369 1041 0,'0'0'549'0,"0"0"-437"16,0 0-89-16,0 0-22 15,0 0-2-15,0 0-14 16,0 0 15-16,0 88 12 16,3-49-12-16,6 2 38 15,-6 5-38-15,-3 7 0 16,0-3 3-16,0 3-3 0,0 19-34 15,-12-16-155 1,0-6-331-16</inkml:trace>
  <inkml:trace contextRef="#ctx0" brushRef="#br0" timeOffset="200264.4969">8802 8751 172 0,'0'0'898'0,"0"0"-836"16,0 0-40-16,0 0-22 15,0 0-149-15,0 0-9 16,0-9-92-16</inkml:trace>
  <inkml:trace contextRef="#ctx0" brushRef="#br0" timeOffset="201956.5509">8763 8742 1101 0,'0'0'242'16,"0"0"-204"-16,0 0 17 0,0 0-55 16,0 0 1-16,0 0 23 15,0 0-11-15,0 4 14 16,0-3-4-16,0 3-16 15,0 2 8-15,-13 5-15 16,-12 8 0-16,-8 5 8 16,-9 5 10-16,-10 4-36 15,1-2 10-15,-1 1-78 16,13-5-1-16,18-4-96 16,12-9-84-16,9-7-140 0</inkml:trace>
  <inkml:trace contextRef="#ctx0" brushRef="#br0" timeOffset="202347.2178">9517 8401 1337 0,'0'0'232'16,"0"0"-139"-16,0 0-23 15,0 0 5-15,-49-79-74 16,13 78 20-16,-9 1-27 15,-10 7 6-15,-3 14 0 16,4 6-9-16,9 1 12 16,14-1-4-16,10-1 1 15,18-7-19-15,3-2 4 0,24-3-4 16,31-1 19 0,26-6 34-16,2-1-21 0,-4-5 0 15,-10-1-13-15,-21-3 6 16,1-8-3-16,-4-6-3 15,-14-3 0-15,-13-5-10 16,-12-5-27-16,-6-2 9 16,-9 1-15-16,-21 4-68 15,-9 7 104-15,-7 8-30 16,1 9 17-16,-1 3-12 16,8 0-84-16,18 8-26 15,11 1-130-15,9-4-11 0</inkml:trace>
  <inkml:trace contextRef="#ctx0" brushRef="#br0" timeOffset="202633.2994">9417 8040 1096 0,'0'0'150'15,"0"0"-9"1,0 0-109-16,0 0-25 16,0 0-7-16,0 0 0 0,-7 91 52 0,7-42-15 15,4 10 22-15,-1 3 1 16,3 2-50-16,-6-1 12 16,0-3-22-16,0-1 9 15,-3-3 2-15,-9-3-11 16,6-4-78-16,6-3-39 15,3-10-161-15,15-15-128 0</inkml:trace>
  <inkml:trace contextRef="#ctx0" brushRef="#br0" timeOffset="202902.8073">10354 8097 1363 0,'0'0'138'32,"0"0"-137"-32,0 0 10 0,-124 7-11 15,73 20-4-15,-14 25-8 16,11 1 11-16,4 12 1 16,15 2 0-16,14-11 0 15,9 3 28-15,12-6-22 16,0-6-6-16,19-4 27 15,13-4-17-15,8-3 21 16,2-8-31-16,25-8-74 16,-7-5-70-16,-8-12-248 0</inkml:trace>
  <inkml:trace contextRef="#ctx0" brushRef="#br0" timeOffset="203184.0532">10515 8176 1360 0,'0'0'141'0,"0"0"-18"16,0 0-85-16,0 0-27 15,0 0-11-15,0 0-45 16,0 0 44-16,-45 100 1 16,26-48 0-16,-2 1-9 15,6-6 9-15,6-8 0 16,9-10-7-16,0-8-14 15,3-5 21-15,10-5 6 16,10-5 3-16,7-2 78 16,4-4-69-16,12 0-1 15,2 0-17-15,25-11-119 0,-15-2-133 16,-13 0-417-16</inkml:trace>
  <inkml:trace contextRef="#ctx0" brushRef="#br0" timeOffset="203375.9264">10627 8441 1005 0,'0'0'282'0,"0"0"-249"15,0 0-23-15,0 0 2 16,0 0 20-16,-12 93 35 16,12-60-47-16,0 0-11 15,0 3 4-15,0 0-13 16,6 3-6-16,-6 1-152 15,3-4-143-15,-3-15-46 0</inkml:trace>
  <inkml:trace contextRef="#ctx0" brushRef="#br0" timeOffset="203640.5451">10909 8111 1520 0,'0'0'240'0,"0"0"-193"16,0 0-10 0,91-16-33-16,-55 32 18 15,-1 18-44-15,1 11 21 16,-9 10 1-16,-9 3-24 0,-3 8 24 16,-15-4 0-16,0 0-6 15,-21-5-27-15,-9-5-75 16,-4-8-22-16,1-8-12 0,3-9 39 15,8-11-142 1,10-12-273-16</inkml:trace>
  <inkml:trace contextRef="#ctx0" brushRef="#br0" timeOffset="203801.1662">11510 8265 1562 0,'0'0'169'15,"0"0"-104"-15,97-25-27 16,-49 21-26-16,1 4-6 16,-3 0-6-16,-1 4-155 15,-9 9-123-15,-19-3-643 0</inkml:trace>
  <inkml:trace contextRef="#ctx0" brushRef="#br0" timeOffset="203957.4173">11555 8507 1250 0,'0'0'334'16,"0"0"-220"-16,0 0-56 0,0 0-16 15,124-10-42-15,-40 3-13 16,-10 3-175-16,-1-4-298 16</inkml:trace>
  <inkml:trace contextRef="#ctx0" brushRef="#br0" timeOffset="204223.0465">12359 8115 783 0,'0'0'620'15,"0"0"-586"-15,0 0-15 16,0 0-17-16,-90 5 17 16,71 14-11-16,3 6-8 15,6 5 0-15,10 5 60 0,0 2-8 16,10 5 25-16,9-1-14 15,2 0-56-15,0-3 55 16,1-2-44-16,-1-4-17 16,-6-2 16-16,-5-3-6 15,-2-4-11-15,-8 1 0 16,0-2-11-16,-14-4-8 16,-5-2-108-16,-27-12-74 15,4-3-7-15,6-1-658 0</inkml:trace>
  <inkml:trace contextRef="#ctx0" brushRef="#br0" timeOffset="204396.0489">12171 8090 920 0,'0'0'736'0,"0"0"-640"16,103-48-30-16,-52 35 22 15,4 6-87-15,6 7 29 16,-6 0-30-16,2 7 6 15,0 14-18-15,-14-1-289 16,-15-9-983-16</inkml:trace>
  <inkml:trace contextRef="#ctx0" brushRef="#br0" timeOffset="204965.6973">13296 8768 973 0,'0'0'348'16,"0"0"-234"-16,0 0 62 15,0 0-59-15,0 0-66 0,0 0-3 16,-6 16-33 0,-3-6-15-16,-3 7 6 0,-7 5 2 15,-8 8 17-15,-8 1-25 16,0 4-13-16,-4-2-2 16,3-5-109-16,-1-1-77 15,16-12-103-15,7-5-453 0</inkml:trace>
  <inkml:trace contextRef="#ctx0" brushRef="#br0" timeOffset="205356.4505">14606 8362 1060 0,'0'0'508'16,"0"0"-441"-16,-81-33-67 16,27 33 19-16,-5 3-42 15,1 20 23-15,2 8-12 16,14 4-12-16,13 5 3 16,13-4 21-16,12 0-19 15,4-5 19-15,29-2 29 16,11-3-7-16,11-5-9 0,11-8 66 15,10-3-79 1,-4-10 45-16,0 0-18 0,-10-12-16 16,-10-10 31-16,-11-8-42 15,-11-5 0-15,-13-5-10 16,-13-1-24-16,0 3 34 16,-20 4-6-16,-9 8-9 15,-4 6 14-15,-9 10-145 16,-7 10-83-16,10 0-58 15,14 0-383-15</inkml:trace>
  <inkml:trace contextRef="#ctx0" brushRef="#br0" timeOffset="205624.7632">14662 8054 1147 0,'0'0'187'16,"0"0"-111"0,0 0 25-16,0 0-101 15,0 0-22-15,0 0-4 0,-32 100 52 16,16-23-20-16,2-2 58 0,5-6-58 16,-1-7 42-16,-1-13-48 15,2 8 0-15,-1 3-1 16,4-2 1-16,6-7-2 15,13 5-132-15,14-13-98 16,2-12-53-16</inkml:trace>
  <inkml:trace contextRef="#ctx0" brushRef="#br0" timeOffset="205890.3975">15486 8075 1431 0,'0'0'166'16,"0"0"-156"-16,-84 20-9 15,39 14-1-15,-8 23 0 16,5 3 7-16,8 7-33 16,12 2 26-16,15-10 0 15,9 3-26-15,4-8 23 16,17-5-18-16,11-9-43 15,11-11-26-15,40-8-1 16,-14-11-185-16,0-10-305 0</inkml:trace>
  <inkml:trace contextRef="#ctx0" brushRef="#br0" timeOffset="206140.4539">15795 8246 728 0,'0'0'398'0,"0"0"-325"15,0 0-39-15,-85 7-34 16,67 15-2-16,7 6-21 16,10 4 46-16,1 4 27 15,15 1 51-15,3 0-68 16,6-1 27-16,-2-3-48 16,-6-1-1-16,1-4 52 15,-5-3-62-15,-9-2 24 16,-3-2-25-16,0-3 18 0,-9-1-18 15,-15-3 0 1,-24-1-102-16,3-6-36 0,7-7-230 16</inkml:trace>
  <inkml:trace contextRef="#ctx0" brushRef="#br0" timeOffset="206327.9318">15789 8236 1460 0,'0'0'173'16,"0"0"-83"-16,0 0-50 16,103-30 2-16,-70 24-27 15,-5 6 7-15,5 0-44 16,-6 0-22-16,10 0-153 16,-7 0-58-16,-6 0-379 0</inkml:trace>
  <inkml:trace contextRef="#ctx0" brushRef="#br0" timeOffset="206562.0971">16311 7916 1033 0,'0'0'236'0,"0"0"-132"16,0 0-98-16,0 0 23 15,0 0 11-15,104 112-39 16,-75-60 68-16,-6 15-58 15,-1 21-10-15,-9-10 56 16,-9-3-57-16,-4-12 22 16,-13-14-18-16,-17 8-4 15,-12 5-99-15,-14 5-120 16,9-14-86-16,14-17-355 0</inkml:trace>
  <inkml:trace contextRef="#ctx0" brushRef="#br0" timeOffset="206749.5915">16859 8389 702 0,'0'0'937'0,"0"0"-845"16,88-41-19-16,-39 32-51 15,4 5-6-15,0 4-8 16,-1 0-8-16,5 14-48 0,-17-1-130 15,-12 1-433-15</inkml:trace>
  <inkml:trace contextRef="#ctx0" brushRef="#br0" timeOffset="206921.4747">16941 8586 1121 0,'0'0'333'0,"0"0"-113"15,0 0-165-15,0 0-15 16,111 10-40-16,-60-3 19 16,4 2-38-16,20 5 14 0,-17-1-206 15,-7-6-368-15</inkml:trace>
  <inkml:trace contextRef="#ctx0" brushRef="#br0" timeOffset="211390.4444">18204 8299 561 0,'0'0'386'0,"0"0"-239"15,0 0-71-15,0 0 39 16,0 0-38-16,0 0-25 15,49-56 46-15,-49 55-37 16,0 1-7-16,0 0 35 0,0 0-78 16,0 0 36-1,0 0-32-15,0 0 1 0,-1 0-18 16,1 0 2-16,-2 0 0 16,2 0-25-16,-4 0 28 15,1 0-3-15,-1 0 0 16,-5 0 2-16,-6 4-10 15,1-1 8-15,1 1 0 16,-2-1-14-16,0 3 31 16,2-3-17-16,-3 1 0 15,2-1 12-15,2 0-24 16,3-2 12-16,2 3 0 0,0-2-11 16,6-1 25-1,-1-1-14-15,2 2 0 0,0-2 12 16,0 0-25-16,0 0 13 15,0 0 0-15,0 0-21 16,0 0 37-16,0 1-16 16,0-1 0-16,0 0 9 15,0 0-18-15,0 0 9 16,0 0 0-16,0 0-10 16,0 0 28-16,0 0-18 15,0 0 0-15,0 0 11 16,0 0-19-16,0 0 8 15,0 0 0-15,0 0-12 16,0 0 27-16,0 0-15 16,0 0 0-16,0 0 8 0,0 0-19 15,0 0 11-15,0 0 0 16,0 0-15-16,0 0 31 16,0 0-16-16,0 0 0 15,0 0 9-15,0 0-25 16,0 0 16-16,0 0 0 15,0 0-22-15,0 0 28 16,0 0-6-16,0 0 0 16,0 0 7-16,0 0-20 15,0 0 13-15,0 0 0 16,0 0-18-16,0 0 29 16,0 0-22-16,0 0 10 15,0 0-52-15,0 0 46 16,0 0-76-16,0 0-11 15,0 0 12-15,0 0-137 0,0 3 62 16,0 0 1-16,3-2-113 0</inkml:trace>
  <inkml:trace contextRef="#ctx0" brushRef="#br0" timeOffset="215170.7803">18197 8226 393 0,'0'0'58'0,"0"0"60"15,0 0-49-15,0 0 5 16,0 0 44-16,0 0-47 16,-24-12-30-1,19 12 34-15,1 0-59 16,-4 0 11-16,-3 0-23 16,-8 1 7-16,-1 9 7 15,-10 5-18-15,-1 7 0 16,-5 2 47-16,-2 5-47 0,0 7 25 15,2-1 18 1,5 0-21-16,2 1 23 0,10-3-45 16,2 3 0-16,11-2 49 15,5-2-47-15,1 2 37 16,7-4-10-16,16 0-7 16,5-4 65-16,5 0-59 15,3-7-8-15,3-5 47 16,-3-4-61-16,-4-3 36 15,0-7-10-15,-5 0-20 16,1 0 49-16,-1-7-54 16,-1-7-7-16,0-4 35 0,-10-3-20 15,1-1-12-15,-8-2-3 16,-6 5 9-16,-3 2-9 16,0 4 0-16,-9 6 0 15,-11 0 5-15,-6 1 3 16,-7 3-8-16,-5 3 0 15,-1 0 2-15,3 0-17 16,7 6 15-16,0 8-23 16,9-1 22-16,3 4-171 15,15 8-22-15,2-5-127 16,0-3-229-16</inkml:trace>
  <inkml:trace contextRef="#ctx0" brushRef="#br0" timeOffset="217420.3627">20216 8428 895 0,'0'0'67'0,"0"0"-30"15,8-76 4-15,-5 42-21 16,0-1 64-16,2-2-48 15,-2 1-5-15,0 3 44 16,0 2-42-16,-2 3 63 16,-1 5-16-16,0 6 4 15,0 3 43-15,0 7-78 16,0 1 6-16,0 6-1 16,0 0-53-16,0 6-2 15,0 14-10-15,-1 11 11 16,-4 11-16-16,1 11 16 15,1 6 0-15,3 1-22 0,0 3 41 16,0-4-26-16,3-6 7 16,4 0-117-16,2 3-36 15,-1-9-98-15,-5-15-258 0</inkml:trace>
  <inkml:trace contextRef="#ctx0" brushRef="#br0" timeOffset="217904.7971">20139 8517 1162 0,'0'0'286'15,"0"0"-263"-15,0 0-23 16,0 0 24-16,112-72-6 16,-63 55-17-16,7-1-1 0,-4-2 18 15,2-1-18-15,-4-3 0 16,-1 0 0-16,-8-7-3 15,-5-3 17-15,-8-5-20 16,-9 2 6-16,-7 0-11 16,-6 5 5-16,-3 11 12 15,-3 8 16-15,0 7 91 16,0 6-113-16,0 16-26 16,-3 18 11-16,-4 22 15 15,-4 23-16-15,3-3 16 16,-2-7 0-16,3-12-19 15,1-18 28-15,-1 1-9 0,-1-1 0 16,4-9 9-16,1-10-12 16,0-10 3-16,3-7 0 15,0-3 68-15,9-13 37 16,11-10-39-16,9-5-66 16,7 0 21-16,-2 5-29 15,2 6 8-15,0 13 0 16,4 4-14-16,-1 0 12 15,-4 7 2-15,-2 10 0 16,-1 2-68-16,1 10-72 16,-10-5-116-16,-5-4-283 0</inkml:trace>
  <inkml:trace contextRef="#ctx0" brushRef="#br0" timeOffset="218217.3011">21236 8526 899 0,'0'0'753'15,"0"0"-661"-15,0 0-73 16,81-38 32-16,-43 28-50 16,1-1 19-16,-2 1 26 15,-2 0-32-15,-9-2-2 16,-2 1-3-16,-7-3 0 16,-8-4 19-16,-3 1-28 15,-6-3 0-15,-9 0-3 16,-14 5 14-16,-10 5-12 15,-10 8 1-15,-3 2-12 16,-5 20-14-16,5 10 23 16,6 4 3-16,12 4-27 0,8-3 26 15,13-3-1-15,7 2 2 16,16-1-12-16,18-4-10 16,14 0-10-16,37-8-98 15,-7-6-105-15,-10-10-299 0</inkml:trace>
  <inkml:trace contextRef="#ctx0" brushRef="#br0" timeOffset="218608.1057">21787 8348 1196 0,'0'0'391'0,"0"0"-281"16,0 0-56-16,0 0-54 16,0 0 0-16,0 0 1 15,0 0 6-15,96 63-8 16,-82-39 1-16,-4-1-12 15,1-3-8-15,-8-3 20 16,0-6 0-16,-3-7-9 16,0-1 31-16,1-3 9 15,4-3 49-15,4-17-32 16,8-9 1-16,10-14-49 16,9-10-8-16,5 1-2 15,2 5-9-15,-6 14 19 0,-7 10 0 16,-10 16 1-16,-9 7-16 15,-5 4 2 1,-4 21-26-16,-2 9 37 16,0 10-17-16,0 5 19 15,0 3 0-15,-6 1 6 16,4-4-10-16,2-5 4 0,5-2 0 16,18-5-12-16,12-1 35 15,23-3-39-15,36-9 16 16,-11-8-331-16,-3-15-1010 0</inkml:trace>
  <inkml:trace contextRef="#ctx0" brushRef="#br0" timeOffset="219208.7533">23708 8242 973 0,'0'0'526'0,"0"0"-432"15,0 0 8-15,0 0-102 16,0 0-33-16,0 0 27 15,0 0-35-15,-2 73 41 0,-5-29 0 16,-3 4 3-16,1-1 7 16,0-1-10-16,3-5 0 15,4-6-6-15,2-5 5 16,8-7-105-16,4-9-148 16,1-11-298-16</inkml:trace>
  <inkml:trace contextRef="#ctx0" brushRef="#br0" timeOffset="219364.9881">23826 7998 983 0,'0'0'629'0,"0"0"-614"16,0 0 2-1,0 0-17-15,0 0-158 0,0 0-234 16,0 0-316-16</inkml:trace>
  <inkml:trace contextRef="#ctx0" brushRef="#br0" timeOffset="219626.188">24176 7912 1303 0,'0'0'234'15,"0"0"-226"-15,0 0-8 16,0 0-37-16,0 82 37 0,0-25 0 15,0 28 8-15,0 18-7 32,0-7-1-32,0-20 0 15,0-26 3-15,0-18 13 16,0 2-3-16,7 2 10 0,4 0-15 16,7-6 51-16,8-6-59 15,8-2 16-15,14-6 52 16,10-5-66-16,6-5-2 0,18-9-54 15,-14-13-293 1,-19-8-492-16</inkml:trace>
  <inkml:trace contextRef="#ctx0" brushRef="#br0" timeOffset="219798.0451">24036 8465 1343 0,'0'0'146'16,"96"-14"-146"-16,7 10-4 16,41 1-12-16,16-3-103 15,-35-1-46-15,-31 0-562 0</inkml:trace>
  <inkml:trace contextRef="#ctx0" brushRef="#br0" timeOffset="220207.0309">25743 8170 84 0,'0'0'1431'16,"0"0"-1289"-16,0 0-82 15,0 0-60-15,0 0-35 16,0 0 20-16,0 0 0 16,-2 123 15-16,-9-64 21 15,-1 7-4-15,0-3-12 16,1-4-5-16,10-7 11 0,1-8-12 15,4-5 1-15,10-8 0 16,-1-9 7-16,-1-11 12 16,-6-4-13-16,-5-7 17 15,-1-1 11-15,0-16 16 16,-10-9-50-16,-12-1-37 16,-11 2 21-16,-9 7 1 15,-6 6 15-15,-1 8 0 16,3 4 6-16,3 7-3 15,10 6-3-15,13 4 0 16,12-2-9-16,8 2 37 16,14 3-28-16,21 0 44 15,17 0-34-15,12-4 17 0,6 0-27 16,32-16-170-16,-19 0-144 16,-13-12-772-16</inkml:trace>
  <inkml:trace contextRef="#ctx0" brushRef="#br0" timeOffset="220457.048">26292 8485 1407 0,'0'0'193'0,"0"0"-162"0,79 5 18 15,-46 9-49 1,-6 6 0-16,-6 2-10 0,-11 2-6 16,-10-1 16-1,0 0 0-15,-16 0-62 0,-16-6 46 16,-8-3-9-16,-2-12 25 15,0-2 5-15,6-4 9 16,4-15 61-16,11-7-1 16,6-5-62-16,11 0 42 15,4 3-54-15,9 2-15 16,19 9-70-16,32 8-130 16,-7 9-115-16,-1 0-446 0</inkml:trace>
  <inkml:trace contextRef="#ctx0" brushRef="#br0" timeOffset="220788.1289">26870 8596 1458 0,'0'0'236'16,"0"0"-162"-16,0 0 14 16,0 0-44-16,0 0-44 15,95-24 61-15,-65 13-61 16,1-3 0-16,-4-3 14 15,-3-3-2-15,-6 0-12 0,-11 1 0 16,-7-1 12-16,0 7 5 16,-13 5-17-16,-16 5-4 15,-9 3-12-15,-4 7 14 16,-3 13 2 0,2 4 0-16,10 5 1 0,9 1-28 15,14 0 27-15,10 2-1 16,6-1-21-16,24 2 35 15,14-4-26-15,13-5 4 16,10-5-76-16,5-12-95 16,25-20-135-16,-18-11-181 15,-12-11-41-15</inkml:trace>
  <inkml:trace contextRef="#ctx0" brushRef="#br0" timeOffset="221006.8305">27501 8421 385 0,'0'0'762'15,"0"0"-644"-15,0 0-26 16,0 0-92-16,-95-15 16 15,64 30-16-15,6 9-3 16,8 5-10-16,12 3-12 16,5 3 25-16,11 5 68 15,12-1-28-15,7-1 21 16,-2-4-25-16,-3-1-22 16,-4-9 45-16,-7-2-59 15,-6-5 0-15,-8-4-6 16,0-3-24-16,-23-10-123 15,-4 0-12-15,-1-3-172 0</inkml:trace>
  <inkml:trace contextRef="#ctx0" brushRef="#br0" timeOffset="221844.6162">28187 8424 1181 0,'0'0'178'0,"0"0"66"15,0 0-148-15,97-7-19 16,-75 17-77-16,-4 10 24 15,-4 8-46-15,-4 4 22 0,-1 5 0 16,-5 2-15-16,-4 0 15 16,0-8-25-16,0-3-62 15,-3-10 4-15,-1-8 74 16,2-8 9-16,1-2 13 16,1-6 149-16,0-17-127 15,1-6-6-15,14-11-20 16,9-6-2-16,9-4 21 15,6 7-28-15,4 6 0 16,-3 11 62 0,1 14-34-1,-4 12 20-15,2 0-48 0,-2 21 16 16,-4 4-28-16,-5 6 12 16,-4 0 0-16,-4 2-19 0,-6-2 0 15,0-3-53-15,1-4-161 16,0-8-29-16,6-9 49 15,5-7-105-15,6-10-87 16,5-17 244-16,7-10 161 16,5-4 65-16,-3 0-53 15,-1 9 210-15,-10 12 283 16,-6 13-277-16,-4 7-141 16,-3 16-27-16,-2 8-59 15,-4 8 18-15,-7-1-19 16,-9 0 1-16,-1-3 0 15,-25-5-1-15,-12-3-25 0,-16-10 7 16,-6-10 31-16,2 0-13 16,10-13 10-16,14-10-9 15,16-6 120-15,17-5-32 16,1-6-58-16,25 4-11 16,14 0-20-16,44 7-134 15,-10 8-123-15,2 8-333 0</inkml:trace>
  <inkml:trace contextRef="#ctx0" brushRef="#br0" timeOffset="222094.6198">29798 8160 1051 0,'0'0'522'0,"0"0"-351"15,0 0-100-15,0 0-27 16,0 0-44-16,0 0-11 15,0 0 11-15,-22 136 0 16,20-42 67-16,2 4-14 16,0-12-52-16,0-24 32 15,0-19-33-15,0-3 0 16,0 2-2-16,-7 4-60 16,-8-6-67-16,-13-13-104 15,2-14-43-15,5-13-110 0</inkml:trace>
  <inkml:trace contextRef="#ctx0" brushRef="#br0" timeOffset="222266.5002">29604 8540 1382 0,'0'0'279'0,"0"0"9"16,0 0-154-16,0 0-28 16,126-34-60-16,-40 34-37 15,24 0 7-15,-5 1-16 16,-20 9-3-16,-27-3-8 15,-21-4-87-15,15-3-91 16,-10 0-363-16,-6 0-832 0</inkml:trace>
  <inkml:trace contextRef="#ctx0" brushRef="#br0" timeOffset="222905.8617">5257 9515 791 0,'0'0'10'0,"0"0"-10"15,0 0-28-15,0 0 12 16,0 0-13-16,0 0 29 16,-40-52-1-16,-14 45-6 15,-7 0-149-15</inkml:trace>
  <inkml:trace contextRef="#ctx0" brushRef="#br0" timeOffset="223468.3843">3534 9343 907 0,'0'0'554'0,"-127"10"-504"15,26 26-50-15,-2 7 0 16,24 0-15-16,28-6 20 16,24-11-5-16,5 6 0 15,13-1 1-15,9 1-1 16,12-5 8-16,40 2 27 0,11-8 31 16,4-2-55-1,6 4 24-15,-19-6-1 0,1 7-33 16,-16-2 32-16,-11 1-33 15,-15 1 0-15,-11 1-6 16,-2-1 21-16,-27 5-15 16,-28 2 26-16,-27 1-26 15,-21 1 41-15,6-9-41 16,18-9 0-16,31-11-10 16,23-4-40-16,4-7-64 15,9-8-55-15,12-6-420 0</inkml:trace>
  <inkml:trace contextRef="#ctx0" brushRef="#br0" timeOffset="223826.7242">3868 9735 1144 0,'0'0'206'0,"0"0"14"16,0 0 12-16,0 0-103 15,0 0-86-15,0 0 1 16,-129-25-44-16,73 37 0 15,-2 8-15-15,9 7 27 16,13 0-13-16,15-1 1 16,17-3 0-16,4 0 3 15,19-6-3-15,20-5 14 16,10-8 26-16,12-4-30 16,0 0 6-16,-5-9-16 15,-4-8 15-15,-13 0-6 16,-14 4-9-16,-7 3 0 15,-12 7-9-15,-6 3-6 0,0 0-6 16,0 16-1-16,0 4 19 16,0 6-28-16,0 4-28 15,3-3-57-15,16-7 8 16,8-8-58-16,37-12 55 16,-3 0-25-16,-5-16-268 0</inkml:trace>
  <inkml:trace contextRef="#ctx0" brushRef="#br0" timeOffset="224045.4818">4580 9382 1476 0,'0'0'273'0,"0"0"-241"16,0 0-20-16,0 0-12 16,-2 92 0-16,-2-42 29 15,-2 3-13-15,0 3 11 16,3 4 5-16,0 2-16 15,-3 1-10-15,3 2-6 16,-4-4-41-16,-1-5-5 16,-2-6-197-16,-2-21-84 15,3-13-188-15</inkml:trace>
  <inkml:trace contextRef="#ctx0" brushRef="#br0" timeOffset="224295.5013">4304 9828 1527 0,'0'0'226'15,"0"0"-118"-15,0 0-73 16,89-22 19-16,-11 10-53 16,4 0-1-16,-4-1 7 15,-14 6 9-15,-15 1-16 16,0 2 0-16,-1 1 2 16,-12 3-27-16,-9 3 25 15,-8 11-14-15,-4 6 0 16,-3 2 11-16,-6 5 3 15,0 3 0-15,-6 2 1 16,0-1-25-16,0-1-9 16,0-5-105-16,0-8-13 15,0-8-157-15,6-9-316 0</inkml:trace>
  <inkml:trace contextRef="#ctx0" brushRef="#br0" timeOffset="224464.7957">5072 9451 1633 0,'0'0'252'16,"0"0"-188"-16,0 0-45 16,0 0-19-1,0 0-86-15,0 0-11 0,60 91-104 16,-29-49-98-16,-1 2-231 0</inkml:trace>
  <inkml:trace contextRef="#ctx0" brushRef="#br0" timeOffset="224686.8834">5542 9673 388 0,'0'0'672'0,"0"0"-394"16,0 0 46-16,0 0-130 16,0 0-74-16,0 0-83 15,0 0-20-15,-1-20-17 16,-20 40 0-16,3 4-28 0,6 5 28 16,9 4-38-16,3 0 25 15,24-1-10-15,9-1 23 16,7-1 0-16,-3-4 10 15,-8 0-9-15,-7-5-1 16,-10-5 0-16,-12 0-11 16,0 1-7-16,-27-1 17 0,-9-2-4 15,-13-4-20-15,-30-4 16 16,12-6-210-16,12 0-295 16</inkml:trace>
  <inkml:trace contextRef="#ctx0" brushRef="#br0" timeOffset="224960.2426">6354 9475 1564 0,'0'0'211'0,"0"0"-129"16,0 0 75-16,-33-73-148 0,-7 69-9 0,-11 4-8 15,-13 11-4 1,0 19-8-16,1 12 20 0,15 8 0 15,10 3-18-15,15 2 14 16,13-1 3-16,10-2 1 16,3-3 0-16,13-1-9 15,1-3 9-15,-1 2-6 16,-1-3-26-16,-15 4-203 16,0-10 12-16,0-16-356 0</inkml:trace>
  <inkml:trace contextRef="#ctx0" brushRef="#br0" timeOffset="225257.1141">5735 9894 1562 0,'0'0'189'0,"88"-16"-126"16,3 0-57-16,25-2 8 16,-7-1-14-16,-24 2 2 15,-28 8-1-15,-23-1-1 16,2 0-38-16,-3-4-32 15,0-2-23-15,-14 5 93 16,-10 2 4-16,-3 5 71 16,-6 1 53-16,0 3-90 15,0 0-25-15,0 0-11 16,0 10-2-16,0 4-2 16,0 12 1-16,-3 3 1 15,0 5-5-15,0 6 5 16,3-1-2-16,0-2-5 0,0 1-160 15,0-10-54 1,3-12-355-16</inkml:trace>
  <inkml:trace contextRef="#ctx0" brushRef="#br0" timeOffset="225475.8777">6640 9333 1793 0,'0'0'209'0,"0"0"-102"15,0 0-107 1,0 0 0-16,0 0-29 0,0 0-125 16,0 0-26-16,0-14-220 15,3 18-173-15</inkml:trace>
  <inkml:trace contextRef="#ctx0" brushRef="#br0" timeOffset="226266.9154">6115 9567 1197 0,'0'0'181'0,"0"0"72"15,0 0-120-15,0 0 0 16,0 0-121-16,0 0-12 16,0 0 0-16,0-16-17 15,0 29 16-15,0 10-7 16,0 4 8-16,6 5-9 16,3-1 9-16,6-1 0 15,3-5-9-15,7-1 19 0,2-7-10 16,0-5 2-1,-3-8 15-15,0-4 10 16,-2 0-26-16,-1-10-1 0,-3-13 12 16,-5-7-12-16,-2-7-9 15,-5-9-68-15,0 4-16 16,-2 2 93-16,-1 12-30 16,0 10 30-16,0 15-12 15,-3 3-35-15,0 16 11 16,3 13 24-16,-3 11-1 15,3 10-4-15,0 6 17 16,0 0 0-16,2 6-10 16,-2-2 23-16,4-4-13 15,-4-4 0-15,-3-5 7 16,0-8-8-16,0-8 1 0,-3-2 0 16,-12-10-9-16,-6-5 19 15,-9-4-10-15,-8-3 0 16,-6-4 3-16,-6 1 6 15,-7-4-9-15,-27 3-51 16,13-3-164-16,7 0-428 0</inkml:trace>
  <inkml:trace contextRef="#ctx0" brushRef="#br0" timeOffset="226972.8208">8302 9660 1448 0,'0'0'182'15,"0"0"-61"-15,0 0-102 16,0 0-19-16,-122-10 4 0,64 27 11 15,-2 9-15 1,5 7 0-16,13 3 1 0,15-2 11 16,14 2-12-16,13-3 0 15,15-1 52-15,33 2-50 16,35 2 40-16,32-10-42 16,12-6-38-16,-8-16-112 15,-38-4-237-15,-29-4-404 0</inkml:trace>
  <inkml:trace contextRef="#ctx0" brushRef="#br0" timeOffset="227254.0382">8813 9657 1440 0,'0'0'253'16,"0"0"-152"-16,0 0-85 0,0 0-3 16,107 13 2-16,-79 6-15 15,-2 2 0-15,-10 1-19 16,-8 2 10-1,-8 2 8-15,-5-4-99 0,-23-2-29 16,-11-6 127-16,-7-8-30 16,1-6 32-16,6-6 28 15,2-17 37-15,13-6 29 16,11-5-21-16,8-1-73 16,5 1 68-16,8 10-59 15,20 5-9-15,11 10-25 16,10 7-92-16,27 2-68 15,-12 11-119-15,-13 5-582 0</inkml:trace>
  <inkml:trace contextRef="#ctx0" brushRef="#br0" timeOffset="227615.907">9217 9683 403 0,'0'0'987'0,"0"0"-795"15,0 0 38-15,0 0-178 16,91-30-1-16,-55 30-51 15,4 10 15-15,-4 10-7 16,-5 7-8-16,-7 5 0 16,-9 2-17-16,-9 1 20 15,-6-1-14-15,-6-1-38 16,-16-7-11-16,-4-6 41 16,-2-10 13-16,4-6 6 15,2-4 26-15,8-7-8 0,4-14 37 16,7-8-40-16,3-11-6 15,10-2 10 1,13-1-19-16,5 9-13 16,8 12 2-16,-2 12-5 0,-2 10 16 15,3 3 0-15,-5 16-2 0,-4 7-24 16,-4 2 26 0,-6 5-2-16,-9 3-12 0,-7 4-61 15,-7 12-110 1,-15-8-137-16,5-12-587 0</inkml:trace>
  <inkml:trace contextRef="#ctx0" brushRef="#br0" timeOffset="228022.1272">10233 9419 1646 0,'0'0'217'0,"0"0"-142"15,0 0-75-15,0 0 0 16,3 85-21-16,-3-26 29 0,-6 18-8 16,-6 2 0-1,-4-9 1-15,2-11-3 0,11-13 2 16,0 1 0-16,3-1-9 16,0-13 28-16,3-7-19 15,3-15 0-15,2-6 2 16,-2-5 20-16,-3-12-12 15,-3-18-10-15,0-12-6 16,-9-9-124-16,-15 2-22 16,-6 6 81-16,-1 16 71 15,-5 15 64-15,-3 12-64 16,3 0 1-16,2 19 36 16,7 7-26-16,11-2 8 0,13 3 8 15,3-1 14 1,25 0 60-16,17-2-93 0,31-2 0 15,21 1-8-15,18-13-106 16,-17-6-161-16,-23-4-372 0</inkml:trace>
  <inkml:trace contextRef="#ctx0" brushRef="#br0" timeOffset="228209.6318">10656 9663 806 0,'0'0'838'0,"0"0"-761"15,0 0-77-15,0 0 11 0,0 0-11 16,23 96 0-16,-11-54 8 16,-5 2 0-1,4 1-8-15,-8-1-111 0,3 3-94 16,0-15-146-16,0-12-406 16</inkml:trace>
  <inkml:trace contextRef="#ctx0" brushRef="#br0" timeOffset="228367.6599">10770 9337 1572 0,'0'0'172'0,"0"0"-172"0,0 0-67 16,0 0-217-16,0 0-92 0</inkml:trace>
  <inkml:trace contextRef="#ctx0" brushRef="#br0" timeOffset="228560.7839">11386 9343 747 0,'0'0'925'16,"0"0"-852"-16,0 0-55 15,0 0-18-15,-7 73 0 16,1-24 38-16,0 11-29 15,3 8 15-15,3-1-16 0,0 2 2 16,6-2 18 0,3-1-28-1,-2-7-2-15,-4-1-40 16,-3 0-160-16,-10-16-36 0,-5-12-353 16</inkml:trace>
  <inkml:trace contextRef="#ctx0" brushRef="#br0" timeOffset="228873.3416">11155 9824 1528 0,'0'0'287'15,"0"0"-133"-15,0 0-98 16,121-48-2-16,-30 38-54 16,28 3 1-16,-4 4-1 15,-24 3 0-15,-30 0-58 16,-25 0-5-16,3 0-127 15,-3-1 10-15,-1-2 70 16,-6 3 78-16,-12 0 32 0,-7 0 35 16,-7 0 23-16,-3 3-29 15,0 11-19-15,0 10 37 16,0 5-4-16,0 7-43 16,-3 3 35-16,-4 4-35 15,1-2 0-15,2-2-38 16,4 1-162-16,0-11-58 15,0-12-593-15</inkml:trace>
  <inkml:trace contextRef="#ctx0" brushRef="#br0" timeOffset="229096.4939">12059 9436 1659 0,'0'0'195'15,"0"0"-173"-15,0 0-22 16,0 0-121-16,0 0-34 0,-7 99-70 16,14-60-160-16</inkml:trace>
  <inkml:trace contextRef="#ctx0" brushRef="#br0" timeOffset="229315.2562">12312 9729 582 0,'0'0'533'15,"0"0"-426"-15,0 0-41 16,-81 57 36-16,48-29-24 16,6 2-60-16,9 1 21 15,15-2-10-15,3 1 17 16,15 0 70-16,15-4-86 16,3-6 1-16,1-1 13 0,5-11-38 15,-2-8 45-15,-4 0-42 16,-9-8-2-16,-3-21 9 15,-8-7-16-15,-13-14-82 16,0-3-36-16,-16 0-13 16,-11 10 109-16,-5 10 9 15,-10 13-19-15,10 11-55 16,5 5-284-16</inkml:trace>
  <inkml:trace contextRef="#ctx0" brushRef="#br0" timeOffset="229764.4533">12769 9643 1028 0,'0'0'614'16,"0"0"-490"-16,0 0-33 16,0 0-85-16,81 14 15 15,-54 9-21-15,1 9 0 16,-1 5-14-16,-5 3 15 15,-5-1-1-15,-4 1 0 16,-7-4-13 0,-6-6 11-16,0-7-65 15,-6-9-69-15,-7-9 85 16,0-3 12-16,-1-2 39 0,2-9 79 16,3-12-43-16,1-7 39 15,8-9-27-15,11-8-31 16,15-4 33-16,15-4-50 15,4 7 0-15,1 9-1 16,-4 15 8-16,-6 15 11 16,-8 7-18-16,-4 7 0 15,-8 15-20-15,-2 8 10 16,-11 6 10-16,-3 10-2 16,0 1 2-16,-3 6-7 0,-7-4 7 15,2 1 0 1,8-4 1-16,0-6 7 0,0-5-8 15,10-7 0-15,10-5-12 16,17-1 3-16,-5-8-252 16,3-8-427-16</inkml:trace>
  <inkml:trace contextRef="#ctx0" brushRef="#br0" timeOffset="231092.136">15194 9834 1174 0,'0'0'229'0,"0"0"-174"16,0 0 143-16,0 0-131 15,0 0-58-15,-87-2 7 16,38 22-16-16,-6 6 0 15,3 3-9-15,13 5 21 16,9 1-12-16,18-2 0 16,12-2 1-16,6-4 63 15,27-5-54-15,34 1 5 0,25-10 27 16,1-6-29-16,-8-7 1 16,-17 0-14-16,-20-13 7 15,-3-10 8-15,-4-6-15 16,-16-5 0-16,-15-9-11 15,-10 3-21-15,-16-3 16 16,-14 10-24-16,-14 4 24 16,-3 9-11-16,-1 9 27 15,-1 3 0-15,4 8-19 16,6 0 0-16,14 0-102 16,8 2-64-16,26 5-69 15,20 3-122-15,11-7-295 0</inkml:trace>
  <inkml:trace contextRef="#ctx0" brushRef="#br0" timeOffset="231404.62">16013 9639 1098 0,'0'0'207'0,"0"0"-161"15,0 0 85-15,0-76-8 16,-10 60-28-16,-3 7 60 16,-3 3-123-16,-8 6-30 0,-4 1 8 15,-11 19 2 1,3 10-12-16,-3 8 0 0,9 7 2 16,12 6-9-16,7-2 7 15,11 3 0-15,0-2 29 16,10-1-9-16,2-2-18 15,6-2-2-15,-6-4-41 16,0-6 26-16,-10-1-192 16,-2-7-131-16,0-15-438 0</inkml:trace>
  <inkml:trace contextRef="#ctx0" brushRef="#br0" timeOffset="231568.3305">15746 9931 637 0,'0'0'1000'0,"0"0"-924"0,85-31-11 16,-33 23-65 0,6 1 0-16,-1 4-11 15,-2 2 8-15,8-2-98 16,-11 0-166-16,-16-1-519 0</inkml:trace>
  <inkml:trace contextRef="#ctx0" brushRef="#br0" timeOffset="232353.1447">17664 9512 1048 0,'0'0'353'0,"0"0"-245"15,0 0 65-15,0 0-109 16,0 0-45-16,0 0-23 15,0 0 4-15,-25 69 0 16,7-11-6-16,4 3 22 16,6 4-16-16,2-6 0 15,3-5 3-15,3-8-6 0,0-9 3 16,0-11 0 0,3-10-12-16,3-6 30 0,-1-10-18 15,4 0 50-15,11-13 10 16,5-13 6-16,12-10-66 15,7-2 0 1,3 3-2-16,-2 8 14 0,0 13-13 16,1 12 1-16,-2 2 0 15,-1 20-4-15,-1 9 4 16,-10 1 0-16,-3 9-16 16,-9-3 14-16,-4 1-8 15,-12 0-69-15,-4 2-195 16,0-12-67-16,0-8-606 0</inkml:trace>
  <inkml:trace contextRef="#ctx0" brushRef="#br0" timeOffset="232640.9062">18537 9712 1303 0,'0'0'254'15,"0"0"-223"-15,0 0 43 16,0 0-67-16,91 64 4 15,-81-39-11-15,-6 2 19 16,-4-1-19-16,-10-2 0 16,-16-2 7-16,-9-8-4 15,-5-4-3-15,0-10 0 16,6 0 26-16,4-23-4 0,8-10 28 16,8-7-49-16,9-2 17 15,5 1 10-15,2 8-27 0,15 14 8 16,6 6-9-1,9 13-36-15,14 9-52 0,-4 9-155 16,-10 0-329-16</inkml:trace>
  <inkml:trace contextRef="#ctx0" brushRef="#br0" timeOffset="233187.7817">18772 9722 985 0,'0'0'337'16,"0"0"-193"-16,0 0 8 15,101-52 6-15,-63 51-92 16,8 1-40-16,-1 7 55 16,-1 13-81-16,-4 6 0 0,-10 7 0 15,-9 1 13-15,-6 2-13 16,-15 0 0-16,0-3 0 16,-11-6-32-16,-11-4 5 15,-2-6 2-15,-1-11 14 16,5-6 15-16,1-6-4 15,7-18 0-15,8-12 10 16,4-7 3-16,4-3-13 16,18 0 0-16,13 8-13 15,8 10 16-15,5 17-3 16,5 11 0-16,4 1 9 16,0 21-8-16,-9 8-1 15,-2 4 0-15,-15 1-10 16,-7-1 13-16,-12-4-4 15,-8-4 1-15,-4-3 0 0,0-9-32 16,-12-8 25-16,-7-6-20 16,-5 0 13-16,1-14 25 15,3-15-11-15,8-7 0 16,12-8 15-16,0-2 7 16,18 0-10-16,15 10-4 15,7 13 32-15,5 12-24 16,4 9-4-16,-1 2-12 15,2 16 7-15,-5 10 2 16,-7 1-9-16,-12 6 0 16,-6 0-12-16,-13 0 11 15,-7 3-17-15,0-3-16 0,-18 7-198 16,-3-6-47 0,7-15-422-16</inkml:trace>
  <inkml:trace contextRef="#ctx0" brushRef="#br0" timeOffset="233484.6625">20108 9643 388 0,'0'0'909'0,"0"0"-765"15,0 0 18-15,102 13-89 16,-70 10 34-16,1 6-97 16,-1 5 9-16,-9 0-7 15,-3 4 4-15,-8-4-16 16,-9 0 0-16,-3-6 0 15,-5-7-2-15,-17-8 2 16,-9-9 0-16,-8-4-3 0,-6-11 25 16,-4-15-20-1,10-10-2-15,12-4 1 0,11-3 40 16,13 0-32-16,3 4-9 16,10 12 41-16,13 11-33 15,5 9-16-15,8 7-16 16,22 9-99-16,-8 9-122 15,-6-2-376-15</inkml:trace>
  <inkml:trace contextRef="#ctx0" brushRef="#br0" timeOffset="234060.8261">20603 9621 1228 0,'0'0'208'16,"0"0"-16"-16,0 0 31 0,82-47-154 15,-51 47-27-15,5 0-18 16,3 17-4-16,-1 10-21 16,-5 8 1-16,-7 5 0 15,-9 2-18-15,-8 2 18 16,-9-5 0-16,0-6-1 16,-3-6-20-16,-11-11 14 15,2-6-2-15,0-10-19 16,1 0 9-16,-3-10 27 15,5-10-8-15,6-12 1 16,3-6 25-16,4-3-37 16,18 3 11-16,7 9 0 15,8 10-25-15,2 15 25 16,3 4 0-16,1 16-9 16,1 12 15-16,-8 4-18 0,-10 5 12 15,-3 2 0-15,-11-6-16 16,-5-1 16-16,-5-11 0 15,-2-2-9-15,0-11 11 16,-3-6-10-16,-5-2 8 16,1-12 0-16,4-15 49 15,3-6-49-15,0-13 6 16,18-3 1-16,19-2 18 16,5 8-12-16,6 10-13 15,4 13 8-15,-3 15 12 0,-6 5-12 16,0 19-8-1,-8 10 0-15,-6 5 1 0,-7 5-11 16,-9 5 10 0,-9-2 0-16,-4 4-31 0,-17-3 6 15,-15 8-228-15,2-12-62 16,15-13-305-16</inkml:trace>
  <inkml:trace contextRef="#ctx0" brushRef="#br0" timeOffset="234346.2162">22060 9699 945 0,'0'0'492'0,"0"0"-408"15,83 47 29-15,-50-14-83 16,-6 3 16-16,-7 0-46 16,-11-2 16-16,-9-5-26 15,0-2 10-15,-22-8-36 16,-11-8-15-16,-6-11 20 15,-4-2 30-15,5-20 1 16,6-11 0-16,14-7 77 16,11-9-32-16,7 0-13 15,15-1-32-15,13 10-58 16,9 14-22-16,7 16-24 0,2 10-18 16,10 50 48-16,-12 2-159 15,-7 0-334-15</inkml:trace>
  <inkml:trace contextRef="#ctx0" brushRef="#br0" timeOffset="234623.9379">22397 10161 527 0,'0'0'911'16,"0"0"-694"-16,0 0-93 16,89-114-3-16,-51 64-81 0,2-3-8 15,0-4 28 1,-1 8-51-16,-3 7 100 0,-6 11-27 15,-7 5-42-15,-3 12 39 16,-11 6-69 0,-3 3 2-16,-3 5-12 15,-2 0-36-15,-1 16 35 16,2 11-23-16,-1 11 24 0,2 10-23 16,-3 3 23-1,1 5-19-15,-1-1-22 0,3-2-104 16,3-6 33-16,24-4-178 15,-1-11-76-15,2-15-403 0</inkml:trace>
  <inkml:trace contextRef="#ctx0" brushRef="#br0" timeOffset="234846.0256">23204 9773 1440 0,'0'0'395'0,"0"0"-267"16,0 0-128-16,0 0 0 15,0 79 0-15,0-31 22 16,-3 19-18-16,-15 16 7 16,-11 13 8-16,-2-7-15 15,4-16-4-15,7-21 0 16,10-15-18-16,3 5-26 16,1-2-23-16,6-1-113 15,3-15-141-15,11-17-260 0</inkml:trace>
  <inkml:trace contextRef="#ctx0" brushRef="#br0" timeOffset="235080.3612">23251 9881 1716 0,'0'0'193'0,"0"0"-11"16,0 0-44-16,0 0-107 15,0 0 42-15,0 0-73 16,0 0 0-16,90-17-28 15,-57 45 23-15,-2 10 4 16,-3 1-21-16,-8-1-74 16,-13-2 36-16,-7-4-68 15,-4-8-29-15,-20-8-16 0,-9-9-57 16,-17-10 128 0,8-10-115-16,10-7-189 0</inkml:trace>
  <inkml:trace contextRef="#ctx0" brushRef="#br0" timeOffset="235470.9894">23628 9326 1662 0,'0'0'253'16,"0"0"-113"-16,0 0 2 15,0 0-142-15,0 0 25 0,0 0-50 16,0 0 16-1,43 138 9-15,-43-35 0 0,-9 9-3 16,-9-8-15-16,2-23 18 16,6-27 0-16,4-15-19 15,2-13 35-15,0 4-16 16,-1-6 0-16,4-4 18 16,1-10-40-16,0-10 22 15,3 0 0-15,17-14 29 16,12-10-14-16,7-12-15 15,7 4 0-15,-4 5 6 16,-8 10-19-16,-4 11 13 16,-5 6-5-16,-1 6-26 15,1 14 24-15,-4 4 7 16,0 2 0-16,-2 4-16 16,-3-1-6-16,1 1-157 15,-2-4-201-15,5-12-278 0</inkml:trace>
  <inkml:trace contextRef="#ctx0" brushRef="#br0" timeOffset="235646.61">24263 9769 801 0,'0'0'1036'0,"0"0"-991"16,0 0-20-16,0 0-32 15,0 0 30-15,0 103-10 16,0-54-8-16,0 4 17 15,-3 3-44-15,-7 10-76 16,2-13-268-16,4-14-195 0</inkml:trace>
  <inkml:trace contextRef="#ctx0" brushRef="#br0" timeOffset="235834.0922">24374 9382 1721 0,'0'0'165'0,"0"0"-165"16,0 0-298-16,0 0 104 15,8 86 69-15,9-33-118 16,11 0-62-16,36 10 29 16,8-13 139-16</inkml:trace>
  <inkml:trace contextRef="#ctx0" brushRef="#br0" timeOffset="236068.4758">24696 9739 217 0,'0'0'357'0,"0"0"142"15,0 0-292-15,0 0-116 16,0 0-40-16,-41-70-34 16,10 67-11-16,-5 3 1 15,2 4 3-15,4 19 25 0,8 6-33 16,10 8 33-16,9 7 128 16,3 1-111-16,6 7 21 15,12-1-23-15,-2-2-41 16,0 1 46-16,-2-7-55 15,-5-4 6-15,-6-9-13 16,-3-4 27-16,0-3-20 16,-6-6 0-16,-10-5 14 15,-5-3-33-15,-3-7-58 16,-8-3-110-16,7-17-13 16,10-6-907-16</inkml:trace>
  <inkml:trace contextRef="#ctx0" brushRef="#br0" timeOffset="236748.9462">24939 9759 339 0,'0'0'1272'0,"0"0"-1167"16,0 0-32-16,112 30-37 15,-78-7-26-15,-7 9 8 16,-3 2-18-16,-5 2 0 15,-8 4-7-15,-8-1 18 16,-3 1-11-16,0-4 0 16,-12-6 9-16,-5-3-31 15,4-10-3-15,2-6-32 16,3-7 47-16,5-4 20 0,3 0-2 16,0-9 75-16,0-14-83 15,16-10 45-15,6-7-45 16,11-3 0-16,7 2-13 15,4 6-50-15,-3 12 63 16,-2 12-1-16,-5 11 11 16,-4 1 2-16,-1 19-12 15,-4 6 0-15,-2 5 7 16,-3 1 15-16,0 1-16 16,-5-2 7-16,-1-3 5 15,-3-4-14-15,-3-6-4 0,-7-6 0 16,-1-10 0-1,0-2 11-15,0 0-11 0,0-12 19 32,-4-12-5-32,4-12-3 15,0-10-11-15,4-5 0 16,18-4-21-16,11 3 20 0,6 5-27 16,4 11-31-16,-4 12 39 15,-8 8 20-15,-7 13 11 16,-9 3-11-16,-5 0 11 15,-4 19-10-15,1 2-1 16,-4 7 3-16,-2 6 11 16,-1 2 13-16,0 4-27 15,0 2 8-15,-3 2 9 16,2-2 2-16,1-1-14 0,0-2 9 16,7-6-4-1,8-3 20-15,3-3-30 0,0-2 0 16,4 2-14-16,-5-4-85 15,-3-9-290-15</inkml:trace>
  <inkml:trace contextRef="#ctx0" brushRef="#br0" timeOffset="238749.2556">26306 10281 234 0,'0'0'215'16,"0"0"-214"-16,0 0 176 15,0 0-39-15,0 0-16 16,0 0 102-16,-5 0-124 0,8 0-24 16,3 0-37-16,1 0-39 15,-1 0-2-15,-1-1-44 16,-2-1-2-16,-2 1 35 15,-1 1-78-15,0 0 7 16,0 0 30-16,0-3 14 16,0 3 2-16,0 0-14 15,0 0 48-15,0 0 4 16,0 0 56-16,0 0 69 16,0 0-14-16,0 0-58 15,0 0 56-15,-1 0-47 0,-5 0-62 16,-4 0 0-16,-12 0-24 15,2 7-111-15,3-4-163 0</inkml:trace>
  <inkml:trace contextRef="#ctx0" brushRef="#br0" timeOffset="240465.0971">3192 10779 400 0,'0'0'92'0,"0"0"-33"15,0 0 211-15,0 0-43 16,0 0-81-16,91-49 57 16,-83 36 21-16,-5 3-71 15,-3 3 12-15,0 3-49 16,-21 1-54-16,-7 3-11 15,-14 3-45-15,-12 21-6 16,-10 13 0-16,0 12-5 16,7 7-11-16,8 4 16 15,12-4 0-15,14-4-8 16,13-8 20-16,10-8-12 16,13-13 0-16,20-10 15 15,9-9 11-15,10-4-26 0,3-11 8 16,3-14 20-1,-5-5-22-15,-9-4-6 0,-9 2 0 16,-13 5-8-16,-7 10 2 16,-12 7 6-16,-3 7-41 15,0 3 40-15,0 13-91 16,-9 11 30-16,0 11 39 16,0 2-93-16,8 5-56 15,14-1-96-15,14-11-59 16,7-13-42-16</inkml:trace>
  <inkml:trace contextRef="#ctx0" brushRef="#br0" timeOffset="240765.1998">3830 10697 1309 0,'0'0'337'0,"0"0"-162"15,0 0-117-15,0 0-27 16,-114 13-22-16,71 13-9 15,4 5 0-15,14 1-6 16,11 5-10-16,14-1 1 0,0 1-11 16,27-2 14-1,9-1 14-15,9-1-2 0,2-1 0 16,0-2 16-16,-6-6-22 16,-8 1 6-16,-13-5 0 15,-7-2-16-15,-13-2 16 16,-3 1 0-16,-24 0 0 15,-12 2 16-15,-7 1-32 16,-21-4-26-16,9-3-223 16,12-9-499-16</inkml:trace>
  <inkml:trace contextRef="#ctx0" brushRef="#br0" timeOffset="242248.7701">5826 10901 485 0,'0'0'257'0,"0"0"22"16,0 0-52-16,0 0 26 0,0 0-70 16,0 0-119-16,0 0-10 15,-121-48-48-15,66 55-6 16,-2 14 0-16,-3 7-4 16,5 7-5-16,9 2 9 15,15 0 0-15,14-5 4 16,17-2 14-16,3-6-18 15,30-2 44-15,28-5-43 16,30-7 42-16,27-10-33 16,-9 0-9-16,-21-4 30 15,-33-9-19-15,-22 0-11 16,-3-3-1-16,-5-4 2 16,-5-4-12-16,-13-3 10 0,-7-1-21 15,-9 1 15 1,-15 0-55-16,-9 8 20 0,-5 2 3 15,-28 4-168-15,11 9-39 16,7 1-321-16</inkml:trace>
  <inkml:trace contextRef="#ctx0" brushRef="#br0" timeOffset="242540.1099">5729 10426 1311 0,'0'0'176'15,"0"0"-52"-15,0 0-117 0,0 0-1 16,0 0-6-16,-27 123 20 16,24-62 3-16,0 5 65 15,3 11-69-15,0-8 10 16,6 0-11-16,7-2-5 15,-2-7-3-15,1 6-10 16,4-1 1-16,-2-4-12 16,5 14-110-1,-7-15-67-15,3-11-168 0</inkml:trace>
  <inkml:trace contextRef="#ctx0" brushRef="#br0" timeOffset="242890.2692">6916 10499 1400 0,'0'0'141'15,"0"0"-87"-15,-113 50-54 16,58-5 0-16,0 12 8 16,2 8-8-16,10 1 28 15,12-2 1-15,14-1-28 16,17-4 25-16,6-3-18 15,24-7 3-15,15-5-5 16,40-1-6-16,-10-10-138 16,-4-14-229-16</inkml:trace>
  <inkml:trace contextRef="#ctx0" brushRef="#br0" timeOffset="245151.562">7303 10789 222 0,'0'0'896'0,"0"0"-751"16,0 0 67-16,0 0-35 15,0 0-50-15,0 0-49 16,0 0-43-16,0-25 31 16,0 25-66-16,0 0 0 15,0 8-22-15,0 9 12 16,-6 10 10-16,1 10 0 16,-1 5 8-16,2 2-15 15,4 4 7-15,0-2 0 16,0-2-1-16,0-2 12 15,7-5-22-15,1-3-8 16,1-9-144-16,13-1-68 16,-1-8-109-16,0-12-402 0</inkml:trace>
  <inkml:trace contextRef="#ctx0" brushRef="#br0" timeOffset="245370.2725">7743 10995 1242 0,'0'0'328'16,"0"0"-268"-16,0 0 20 15,0 0-79-15,0 0 18 16,0 0 2-16,101-4-20 16,-54 0 29-16,5-2-30 15,6-1 0-15,-3-3-21 0,14-7-2 16,-18-1-142-1,-8 1-171-15</inkml:trace>
  <inkml:trace contextRef="#ctx0" brushRef="#br0" timeOffset="245768.4646">7834 10779 1309 0,'0'0'286'0,"0"0"-243"16,0 0-43-16,0 0-3 15,0 0 3-15,0 0 16 16,12 76 12-16,-3-36-28 16,3 0 27-16,1-1-11 15,-2 4-16-15,-1-6 0 16,2 3-11-16,0-8-1 15,1 1-138-15,11-6-52 16,-3-5-100-16,0-11-396 0</inkml:trace>
  <inkml:trace contextRef="#ctx0" brushRef="#br0" timeOffset="246112.2324">8641 10774 1577 0,'0'0'210'0,"0"0"-165"15,0 0 31-15,0 0-76 16,109-70 0-16,-70 63-16 16,-2 7 28-16,-6 0-12 0,-1 10 0 15,-10 10-34-15,-10 6 22 16,-10 4-99-16,0 3-36 15,-30 6 67-15,-10 4-6 16,-11 1 62-16,-4-2 22 16,3-2 2-16,13-7-13 15,9-6 13-15,17-7 0 16,10-5 9-16,3-5 10 16,16 3 20-16,17-5 32 15,25-2-13-15,30-3-53 16,23-3-5-16,-14-13-186 15,-23-7-384-15</inkml:trace>
  <inkml:trace contextRef="#ctx0" brushRef="#br0" timeOffset="246381.8546">9338 10499 1543 0,'0'0'176'0,"0"0"-114"16,0 0-62-16,124 0 19 16,-63 22-24-16,6 9 5 15,-4 9 0-15,-2 2-10 16,-3 7 23-16,-9 1-13 16,-10 0 0-16,-12 6 9 15,-15-3-22-15,-12 4 13 16,-3-2-18-16,-27 1 17 0,-37 23-186 15,6-15 25-15,1-12-209 16</inkml:trace>
  <inkml:trace contextRef="#ctx0" brushRef="#br0" timeOffset="247066.9045">10942 11024 1475 0,'0'0'218'15,"0"0"-154"-15,0 0 10 0,119-50-74 16,-63 37 0-16,6 3-9 16,-1 3 9-16,-6 5 0 15,-4-1-105-15,-4 3-115 16,-12 0-158-16,-17 0-741 0</inkml:trace>
  <inkml:trace contextRef="#ctx0" brushRef="#br0" timeOffset="247254.3965">10997 11146 932 0,'0'0'289'0,"0"0"-137"15,0 0-4-15,0 0 1 16,113 10-46-16,-22-7-50 16,30-2-3-16,18-1-50 15,-2 0-44-15,-10-14-159 16,-39 1-167-16,-21-6-692 0</inkml:trace>
  <inkml:trace contextRef="#ctx0" brushRef="#br0" timeOffset="247552.5309">12383 10754 879 0,'0'0'611'0,"0"0"-530"15,-114-4-70-15,62 16 2 16,0 12 22-16,3 6-34 15,11 4 12-15,15 1 48 16,14 2-33-16,9-1 52 16,16-3 8-16,23 1-73 15,13-9 51-15,12-5-66 16,5-6 0-16,-1-8 47 16,-3-6-32-16,-7 0-10 15,-15-13-5-15,-10-7 12 16,-15-9-26-16,-9-8 14 0,-9-5-82 15,-9-2 51 1,-18 8-57-16,-4 7 31 16,-5 11 21-16,-3 9-74 0,-7 8-47 15,8 1-134-15,12 0-601 0</inkml:trace>
  <inkml:trace contextRef="#ctx0" brushRef="#br0" timeOffset="247818.1358">12274 10525 1275 0,'0'0'221'16,"0"0"-19"-16,0 0-113 15,0 0-48-15,0 0-34 16,0 0-7-16,-18 106 72 15,18-54-71-15,0 2 55 16,0 2-31-16,7 1-16 16,7 1 18-16,-5-2-27 15,0 4-51-15,1-4 13 16,-1 10-157-16,-1-12-123 16,1-19-404-16</inkml:trace>
  <inkml:trace contextRef="#ctx0" brushRef="#br0" timeOffset="248115.0106">13357 10565 1483 0,'0'0'216'0,"0"0"-215"15,-94 20 16-15,45 13-17 0,-6 13 2 16,4 7 4-16,5 9 3 16,10-1 14-16,10-2 46 15,19-1-69-15,7-4 39 16,0-5-24-16,21-2-4 16,6-8-18-16,10-2 7 15,24-5-108-15,-7-12-61 16,0-6-230-16</inkml:trace>
  <inkml:trace contextRef="#ctx0" brushRef="#br0" timeOffset="248474.4226">13623 10710 1303 0,'0'0'478'0,"0"0"-350"0,0 0-89 16,88-52-4-16,-53 48-35 15,4 4 17-15,-3 0-28 16,-3 13 11-16,-5 5 0 16,-8 4-23-16,-7 4 15 15,-10 1-12-15,-3-1-55 16,-16 1-97-16,-7-1 81 16,4-10 23-16,7-2 59 15,4-4-17-15,8-4-4 16,5 7 30-16,13 4 3 15,9 10 14-15,7 5 53 16,5 9-54-16,1 1-7 0,-4 1 21 16,-11-4-12-1,-8-5-1-15,-11-4-11 0,-6-4 4 16,-17-6-6-16,-17-4-4 16,-15-3-39-16,-10-6 26 15,-15-7-154-15,16 0-123 16,7-6-605-16</inkml:trace>
  <inkml:trace contextRef="#ctx0" brushRef="#br0" timeOffset="248812.1833">14588 10545 1407 0,'0'0'129'16,"0"0"-110"-16,0 0 36 15,94 79-55-15,-63-35 46 16,2 5 20-16,-3 3-56 0,-5 8 66 15,-2 0-74-15,-4 0 5 16,-5-1 3-16,-10-3 8 16,-4-1-18-16,-15-5 0 15,-16-7-133-15,-35 4 12 16,8-9-68 0,9-11-134-16</inkml:trace>
  <inkml:trace contextRef="#ctx0" brushRef="#br0" timeOffset="249018.2592">15354 10998 1612 0,'0'0'302'16,"80"-21"-261"-16,-25 11 21 15,8 1-51-15,-2 8 7 16,-3 1-36-16,-9 0 4 15,-4 0-91-15,-12 1-107 16,-20 2-379-16</inkml:trace>
  <inkml:trace contextRef="#ctx0" brushRef="#br0" timeOffset="249190.1312">15334 11200 755 0,'0'0'805'16,"0"0"-564"-16,0 0-134 15,0 0 0-15,0 0-106 16,133 12 21-16,-72-5-22 16,21-4-42-16,-15 0-68 15,-10-3-441-15</inkml:trace>
  <inkml:trace contextRef="#ctx0" brushRef="#br0" timeOffset="251227.6339">8325 11255 463 0,'0'0'13'0,"0"0"368"0,0 0-193 16,0 0-71-16,0 0-22 16,0 0 1-16,0 0-60 15,0-7-35-15,0 7-1 16,0 0-9-16,0 0-34 16,0 0-26-16,0 0-26 15,0 0 86-15,0 0-15 0,0 0 24 16,0 0 1-16,0 0 11 15,0 0-8-15,0 0 16 16,-3 0-5-16,3 0 53 16,0 0-38-16,0 0-5 15,-3 0 8-15,0 0-21 16,-6 0-12-16,-6 1 0 16,-3 8 1-16,-6 2 12 15,-1 2-12-15,-5 6 9 16,0 1 42-16,2 4-51 15,4 2 27-15,3 3-9 16,8 1-16-16,2 2 49 0,5-1-31 16,6-1-14-16,0 0 51 15,6-4-48-15,12 0 60 16,3-6-13-16,9-6-39 16,0-2 34-16,1-8-52 15,-1-1 0-15,-5-3 18 16,-1 0-6-16,-9-12-12 15,-5-2 0-15,-2-2 13 16,-8-1-34-16,0 0 11 16,-8 3-10-16,-5 4-4 15,-5 2 24-15,-6 6 0 16,-1 2 0-16,-2 0-32 16,2 2-27-16,-2 10-76 15,4 5-51-15,1-1-63 16,10-2-314-16</inkml:trace>
  <inkml:trace contextRef="#ctx0" brushRef="#br0" timeOffset="253858.5012">16165 10753 484 0,'0'0'65'0,"0"0"137"0,0 0-4 16,0 0-54-1,0 0-15-15,0 0-42 0,56-60-32 16,-42 47 45-16,1 4-2 15,-9 2 11-15,0 4 9 16,-6 0-74-16,0 3 16 16,0 0-40-16,0 0-8 15,-9 10-24-15,-8 9 7 16,-2 11 5-16,-7 7-12 16,0 5 22-16,0 1-10 15,6-3 0-15,1-1 12 16,6-6-17-16,6-3 5 15,1-3 0-15,6-5-14 16,0-5 24-16,6-4-10 16,21-3 11-16,22-3-10 0,27-7 69 15,33 0-51-15,-6-7-18 16,-15-6 28-16,-29 3-23 16,-18 0-12-16,1 1-22 15,4-5-69-15,2-12-28 16,-11 6-132-16,-19 1-235 0</inkml:trace>
  <inkml:trace contextRef="#ctx0" brushRef="#br0" timeOffset="254092.8745">16515 10776 914 0,'0'0'532'0,"0"0"-410"0,0 0-79 16,0 0-42-16,0 0 14 15,0 0-8-15,0 0 53 16,0 109-13-16,11-65-41 16,1 8 41-16,1-3-47 15,7 5-10-15,2-5-33 16,5 1-133-16,15 2-11 16,-5-15-130-16,3-11-741 0</inkml:trace>
  <inkml:trace contextRef="#ctx0" brushRef="#br0" timeOffset="254452.2856">18204 10840 1500 0,'0'0'235'15,"0"0"-123"-15,0 0-8 16,0 0-25-16,0 0-73 15,0 0-6-15,-124 13 0 16,69 16 6-16,3 8-20 16,9-5 14-16,18 1 0 15,14-9-20-15,11-2-5 16,14-6 25-16,18-5 0 16,7-1 8-16,7-7 28 0,5-3-36 15,-2 0 0 1,-7-10-11-16,-8-4 11 0,-5-2 0 15,-14 7 0-15,-7 5-9 16,-6 4-7-16,-2 0-10 16,0 1-5-16,0 16 15 15,-5 5 13-15,-2 5 3 16,3 6 0-16,1-4-88 16,3 8-67-16,3-10-104 15,7-9-285-15</inkml:trace>
  <inkml:trace contextRef="#ctx0" brushRef="#br0" timeOffset="254811.4164">18587 10836 1416 0,'0'0'235'0,"0"0"-206"0,0 0-28 15,86 33 23-15,-62-7-12 16,-7 4-12-16,-5 2 0 15,-9-1 13-15,-3-1-35 16,0-2-39-16,-6-7-6 16,-3-8 56-16,2-9 11 15,3-4 2-15,1 0 138 16,0-17-94-16,3-10 17 16,3-8-51-16,16-6 0 15,12 2-20-15,7 6 27 0,4 13-19 16,1 13 2-1,-2 7 12-15,-3 13-21 0,-1 11 7 16,-7 9 0-16,-8 0-22 16,-2 6 22-16,-11-2 0 15,-6-1 0-15,-3-2-146 16,0-2-29-16,0-12-151 16,0-10-172-16</inkml:trace>
  <inkml:trace contextRef="#ctx0" brushRef="#br0" timeOffset="255218.2183">19636 10407 1594 0,'0'0'210'0,"0"0"-185"16,0 0-21-16,0 0 5 15,12 118-9-15,-12-58 0 16,0 6 8-16,0 3 13 15,0-3-21-15,0-2 0 16,0-6 1-16,10-12 14 16,6-6-15-16,-1-13 0 15,0-8 13-15,-3-12-7 16,-8-4-6-16,-2-3 0 16,-2-10 17-16,0-6-17 15,-2-7-21-15,-18 3 4 0,-9 7 15 16,-13 6-21-1,-6 7 23-15,-2 3 0 16,5 14 1-16,5 3 17 0,14-3-18 16,11 0 1-16,14-6 12 15,1-3 36-15,24 1-33 16,11-5-6-16,21-1 50 16,6-3-60-16,7 0-16 15,14-13-91-15,-15 0-261 16,-16-3-592-16</inkml:trace>
  <inkml:trace contextRef="#ctx0" brushRef="#br0" timeOffset="256312.1924">5826 12292 1011 0,'0'0'226'0,"0"0"-33"15,0 0 10-15,0 0-63 16,0 0-97-16,-103-16-36 16,52 36-2-16,-7 10-5 0,-3 9 0 15,3 8-5-15,5 8 24 16,7 4-13-16,15-2 9 15,14-4-14-15,17-6 52 16,11-8-22-16,38-3-18 16,36-10 40-1,33-19-53-15,12-7 32 0,-17-9-27 16,-31-11 4-16,-34 0 7 16,-15 0-16-16,0-6 0 15,-5-8-4-15,-4-9 16 16,-18 1-18-16,-6-5 6 15,-6 8-65-15,-21 2 64 0,-9 13-31 16,-4 9 4 0,-11 8 27-16,-1 7-67 0,1 0-33 15,-10 14-112-15,12-1-289 16,16-7-376-16</inkml:trace>
  <inkml:trace contextRef="#ctx0" brushRef="#br0" timeOffset="256561.4571">5699 12166 793 0,'0'0'326'0,"0"0"-178"15,0 0 142-15,0 0-121 16,0 0-45-16,0 0-124 0,0 0 0 16,-30-9-8-1,30 62 2-15,0 23 6 0,12 23 3 16,6 10 6-1,1-6 14-15,1-9-23 0,-1-23 0 16,-1-16 3 0,-6-11 14-16,7-8-34 15,4 4 15-15,10 2-122 16,28 2-33-16,-9-16-122 0,0-17-511 0</inkml:trace>
  <inkml:trace contextRef="#ctx0" brushRef="#br0" timeOffset="256811.4723">6776 12295 385 0,'0'0'1319'0,"0"0"-1200"0,0 0-83 16,-85 11-27-16,40 22-9 15,-16 23 0-15,-6 26 3 16,10-3-15-16,14-6 12 15,19-9 0-15,24-19 3 16,0 4 13-16,15-5-16 16,18-7 0-16,16-12-11 15,23-8-6-15,-2-10-48 16,36-11-109-16,-20-16-70 16,-23-5-465-16</inkml:trace>
  <inkml:trace contextRef="#ctx0" brushRef="#br0" timeOffset="257014.5941">7063 12415 920 0,'0'0'741'0,"0"0"-635"16,0 0-53-16,0 0-34 15,0 0-19-15,0 0 0 16,0 86-22-16,0-37 34 16,0 4-12-16,0 6 0 15,0-3 7-15,3-2-10 16,1-9 3-16,5-8-34 15,6-13-62-15,18-19-147 16,-5-5-145-16,-1-5-614 0</inkml:trace>
  <inkml:trace contextRef="#ctx0" brushRef="#br0" timeOffset="257233.3419">7325 12173 1265 0,'0'0'401'0,"0"0"-268"15,0 0-132-15,94 23 19 16,-46 7-20-16,6 6 13 16,-2 7-4-16,-4 6-9 15,-5 2 0-15,-9 4-5 16,-10 1 23-16,-12 1-18 16,-12-1 0-16,0 1-9 15,-18-5-1-15,-31 7-65 16,0-12-94-16,1-13-104 0</inkml:trace>
  <inkml:trace contextRef="#ctx0" brushRef="#br0" timeOffset="257686.3385">8173 12292 1610 0,'0'0'178'16,"0"0"-111"-16,0 0-58 0,0 0 16 16,0 0-10-16,80 40-14 15,-44-11 0-15,3 5 24 16,4 8 0-16,-4 2-25 15,0 5 0-15,2 1 7 16,-2 2-11-16,0-5 4 0,-3-1 0 16,1-6-6-16,-1-7 6 15,-5-4-22 1,5-9-133-16,-9-9-176 0,-9-11-238 0</inkml:trace>
  <inkml:trace contextRef="#ctx0" brushRef="#br0" timeOffset="257920.71">8680 12257 1209 0,'0'0'537'0,"0"0"-445"0,0 0-92 16,0 0 0-16,-85 62-17 15,49-20 20-15,-6 9-3 16,-13 17 0-16,-11 15 10 15,5-1-13-15,9-9 3 16,13-13-15-16,17-21-37 16,4 12-167-16,9-6-52 15,9-15-238-15</inkml:trace>
  <inkml:trace contextRef="#ctx0" brushRef="#br0" timeOffset="258295.7509">8802 13003 1440 0,'0'0'239'0,"0"0"-145"16,0 0-51-16,0 0 22 15,85 0-65-15,-37 0 0 16,4-4 0-16,-1-2 13 16,-5 2-13-16,-10 1 0 15,-3 0 6-15,-8 3-9 16,-7 0 3-16,-6 0 0 16,-9 0-12-16,-3 0-7 15,0 9-9-15,0 8 5 0,-12 10 23 16,-9 9-10-16,-4 7 10 15,-5 3 0-15,2 1 7 16,1-2 3-16,6-4-20 16,3-3 6-16,9-4-81 15,9-2-32-15,0-5-138 16,0-13-314-16</inkml:trace>
  <inkml:trace contextRef="#ctx0" brushRef="#br0" timeOffset="258748.7438">9653 12415 1590 0,'0'0'165'0,"0"0"-124"15,0 0 73-15,0 0-101 16,0 0 8-16,-104-10-21 16,51 30 1-1,-5 6-14-15,4 4 13 0,14 5 0 16,14 2-18-16,16 0 3 16,10-2 15-16,6 2 0 15,24-6 0-15,16 1 4 16,26-6-4-16,-1-9 0 0,4-10-6 15,-2-7 12-15,-13-3-6 16,-2-17 0-16,-12-11 1 16,-13-7 2-16,-15-6-3 15,-15-5-12-15,-3 2 4 16,-21 5-61-16,-15 11 40 16,-13 11 18-16,-3 11-25 15,1 9 5-15,0 0-94 16,14 10-54-16,7 3-28 15,17-3-137-15,7-4-286 0</inkml:trace>
  <inkml:trace contextRef="#ctx0" brushRef="#br0" timeOffset="259014.3804">9517 12085 684 0,'0'0'693'0,"0"0"-529"16,0 0-132-16,0 0-32 16,0 0 13-16,-9 98 41 15,9-44 58-15,0 5-52 16,0 17 16-16,6 9-54 16,0 15-9-16,0 5 5 15,-6-22-18-15,3-21 0 16,1-25-2-16,2-10 2 15,3 2-19-15,9-2-92 0,24-1-172 16,-3-13-39-16,4-10-797 16</inkml:trace>
  <inkml:trace contextRef="#ctx0" brushRef="#br0" timeOffset="259279.9998">10290 12171 1230 0,'0'0'174'15,"0"0"-173"-15,-108 42 15 16,59-2-16-16,0 9 0 0,10 7 29 16,11 4-13-16,14 2 20 15,14-2 48-15,0-3-56 16,24-2 32-16,12-2-44 15,6-7-9-15,7-10-14 16,5-9-102-16,20-14-92 16,-14-9-96-16,-12-4-610 0</inkml:trace>
  <inkml:trace contextRef="#ctx0" brushRef="#br0" timeOffset="259592.0373">10409 12336 1549 0,'0'0'182'16,"0"0"-77"-16,0 0-7 16,0 0-92-16,0 0 10 15,94-17-16-15,-55 17 1 16,-6 10-14-16,-8 2 13 16,-7 2-23-16,-12 6 5 15,-6 3-75-15,-6 9 17 16,-24 2-45-16,-6 9 81 15,-7-3 23-15,9 3 17 16,10-7 0 0,12-6 22-16,9-3-14 0,3-2 46 15,12-2-4-15,15-2-36 16,10-5 56-16,9-2-70 16,11-6-29-16,22-8-95 0,-13-8-152 15,-8-12-375-15</inkml:trace>
  <inkml:trace contextRef="#ctx0" brushRef="#br0" timeOffset="259842.033">10809 12068 889 0,'0'0'526'16,"0"0"-472"-16,0 0-44 15,88 33-10-15,-43 0 1 16,4 9 5-16,-4 5 131 15,-2 5-50-15,-9-1-23 16,-4 5 17-16,-12 2-81 0,-3 2 39 16,-12-3-39-1,-3 2 15-15,-3 1-3 0,-12-8-12 16,0-5-25 0,-1-5 3-16,7-8-121 0,1-9-45 15,8-11-188-15</inkml:trace>
  <inkml:trace contextRef="#ctx0" brushRef="#br0" timeOffset="260060.8125">11669 12422 1620 0,'0'0'181'0,"0"0"-72"0,135-37-51 15,-69 30-58 1,2 1 35-16,-5 6-35 0,-9 0 0 15,-8 0-7-15,-7 0-73 16,-14 9-234-16,-12-8-518 0</inkml:trace>
  <inkml:trace contextRef="#ctx0" brushRef="#br0" timeOffset="260263.9198">11767 12619 1196 0,'0'0'362'0,"0"0"-174"16,0 0-59-16,0 0-49 16,0 0-79-16,122 13 42 0,-56-9-43 15,4-1-6-15,9 0-22 16,-12-3-193-16,-10 0-265 16</inkml:trace>
  <inkml:trace contextRef="#ctx0" brushRef="#br0" timeOffset="265368.0369">13438 12365 489 0,'0'0'68'16,"0"0"121"-16,0 0-130 15,0 0 64-15,0 0-14 16,0 0-35-16,0 0 52 15,-14-19-11-15,12 14-37 16,1 3 40-16,-1-1-33 16,2-4-9-16,0 0 6 15,0-6-45-15,0 0 49 16,5-7-64-16,9-6-16 16,8-1 20-16,8-3-16 15,6 6-10-15,3 2 0 0,3 9 18 16,0 6-30-16,0 7 12 15,-3 0-6-15,-9 14-24 16,-2 9 19-16,-8 3 11 16,-4 10 0-16,-12 0 10 15,-4 11-29-15,-17 12 19 16,-19 1-67-16,-9 3 66 16,-7 3-46-16,4-16 47 15,2-1 0-15,7-9 10 16,14-11-16-16,7-12 6 15,15-7 0-15,3-7 15 16,7-3 20-16,16 0 13 16,20 0 4-16,21-3-30 0,0-4 47 15,8 0-69 1,1 1 0-16,-19 2-9 0,4-2 9 16,-9 6-52-16,-10 0-17 15,0 0-154-15,-13 0-63 16,-3 0-366-16</inkml:trace>
  <inkml:trace contextRef="#ctx0" brushRef="#br0" timeOffset="265692.4132">14448 12097 1452 0,'0'0'219'0,"0"0"-178"16,0 0 10-16,0 0-45 0,0 0-6 0,0 0-17 16,0 0 17-1,84 37 1-15,-35-2 53 0,6 6-48 16,6 6-5-16,3 1 26 15,-1 1-11-15,-1-2-16 16,-4-4 0-16,-5 0 20 16,-4-4-20-16,-12-5 0 15,-4-7-22-15,-9-5 22 16,-6-6-171-16,-9-9-76 16,-5-7-251-16</inkml:trace>
  <inkml:trace contextRef="#ctx0" brushRef="#br0" timeOffset="265958.0368">14944 12055 1430 0,'0'0'158'0,"0"0"-121"15,0 0-37-15,0 0-16 16,0 0-6-16,-62 92 44 15,37-49 5-15,2 10 35 16,1 0-61-16,-2 6 46 16,2 4-47-16,-4 0 0 15,2-1-13-15,2 2 13 16,-1-5-27-16,8 6-118 16,8-18-153-16,0-17-399 0</inkml:trace>
  <inkml:trace contextRef="#ctx0" brushRef="#br0" timeOffset="266562.601">15028 12937 1328 0,'0'0'275'0,"0"0"-176"15,0 0 6-15,0 0-105 16,0 0 35-16,0 0-12 0,0 0-11 15,33 0 2-15,-6-1-14 16,8-2 0-16,4-3-14 16,3 2 14-16,-6 1-12 15,-7-1-8-15,-3 1-11 16,-11 0 15-16,0 3 9 16,-9 0 2-16,0 0-17 15,-3 0 9-15,-3 0 7 16,0 13 6-16,0 4-8 15,0 5-8-15,-9 9 16 16,-8 5 0-16,-2 0 34 16,-3 1-19-1,-2 2-11-15,6-3-4 16,0-5-29-16,6 4-44 0,2-8-135 16,4-10-179-16</inkml:trace>
  <inkml:trace contextRef="#ctx0" brushRef="#br0" timeOffset="268140.5392">15752 12227 441 0,'0'0'178'16,"0"0"51"-16,0 0-47 15,0 0-23-15,0 0-41 16,0 0 72-16,0 0-45 16,-22-51-9-16,22 39 42 15,10-1-123-15,6-1 10 16,5-2-38-16,7 2-14 16,10 4-8-16,-1 0-5 0,-2 8 0 15,-3 2-28-15,-2 0 16 16,-9 16 12-1,0 4 0-15,-8 6-23 0,-7 3 22 16,-6 8-69-16,-6-3-21 16,-21 4 33-16,-1-4-34 15,-4-7 90-15,9-8-4 16,6-9 12-16,10-4-7 16,7-5 1-16,0-1 0 15,0 0 39-15,11 0-37 16,11 0 5-16,9 3-7 15,5 7 15-15,5 6-18 16,0 5 3-16,-8 7 0 16,-5 2-8-16,-7 3 23 15,-9 0-15-15,-11 1 0 0,-1-5 13 16,-7 1 9-16,-17-3-12 16,-7-2-4-16,-11-5 28 15,-10-3-18-15,-4-7-16 16,2-3 0-16,1-7-32 15,-2 0-47-15,13-10-249 16,17-3-445-16</inkml:trace>
  <inkml:trace contextRef="#ctx0" brushRef="#br0" timeOffset="268437.4994">17100 12193 1542 0,'0'0'180'0,"0"0"-67"15,84-13-90-15,-34 2-23 16,11 3 23-16,7-2-1 16,-6 6-22-16,-2 1 0 15,-7 3-9-15,-10 0-17 16,-18 0-224-16,-10 7-147 0,-15 3-477 0</inkml:trace>
  <inkml:trace contextRef="#ctx0" brushRef="#br0" timeOffset="268655.0416">17132 12484 945 0,'0'0'243'15,"0"0"-3"-15,0 0-163 16,0 0 30-16,0 0 54 16,94 7-108-16,-36-7 13 15,11 0-44-15,6 0-22 16,-10 0 0-16,18-4-219 15,-17-2-132-15,-18-1-690 0</inkml:trace>
  <inkml:trace contextRef="#ctx0" brushRef="#br0" timeOffset="273222.9601">18811 12071 535 0,'0'0'136'0,"0"0"4"15,0 0-106-15,0 0 15 16,0 0 11-16,0 0-60 15,5-13 20-15,-5 10-20 16,1 3 10-16,-1 0-3 0,0-1-6 16,0 1 6-16,0 0 47 15,0 0-15-15,0 0 23 16,0 0 12-16,0 0-5 16,0 0 16-16,-3-3-62 15,-3 3-22-15,-2-3 11 16,-1 3-1-16,-7 0-11 15,-1 0 0-15,-5 0 8 16,-3 7 8-16,-3 10-8 16,0 2 7-16,-7 7 40 15,4 4-26-15,3 2 16 0,1 5-13 16,8 0-31-16,2 5 72 16,7-1-58-16,8 1-1 15,2 1 46-15,6-3-41 16,17 3 35-16,3-7-29 15,7 1-17-15,6-5 27 16,3-5-35-16,0-4 0 16,-6-6 3-16,-5-4-3 15,-4-9 0-15,-7-1-10 16,-1-3-2-16,-3-5-8 16,-3-13 20-16,1-3-16 15,-5-6 16-15,-3-1-34 16,-6-2 34-16,0 6 0 15,0 4 0-15,-3 8 19 16,-3 2-1-16,-8 3-8 0,-4 4 0 16,-7 3 2-16,-6 0-12 15,-5 3 0-15,-2 10 1 16,1 1-29-16,2 5-12 16,-4 8-132-16,10-4-35 15,10-6-412-15</inkml:trace>
  <inkml:trace contextRef="#ctx0" brushRef="#br0" timeOffset="276889.1468">20114 12811 381 0,'0'0'27'15,"0"0"448"-15,0 0-271 16,0 0-115-16,0 0 26 16,0 0-70-16,0 0 14 15,0-3-1-15,0 3-33 16,0 0 29-16,0 0-54 15,0 0 1-15,0 0-2 16,-6 6-85-16,-3 1-281 16,-4-1-335-16</inkml:trace>
  <inkml:trace contextRef="#ctx0" brushRef="#br0" timeOffset="278368.3252">3276 13373 658 0,'0'0'275'15,"0"0"-55"-15,0 0-7 16,0 0 44-16,0 0-120 15,0 0-39-15,-36-37-32 16,36 37-56-16,-1 3-18 0,1 11 8 16,-3 12 0-16,0 10-18 15,-2 11 18-15,2 2 0 16,0 8-6-16,3-1 21 16,0-4-30-16,0-2-2 15,0-8-115-15,18-5-49 16,0-13-171-16,-3-12-494 0</inkml:trace>
  <inkml:trace contextRef="#ctx0" brushRef="#br0" timeOffset="278591.5843">3306 13089 1400 0,'0'0'262'16,"0"0"-201"-16,0 0-20 31,0 0-41-31,0 0-172 16,0 0-69-16,0 0 13 15,-12 95-293-15</inkml:trace>
  <inkml:trace contextRef="#ctx0" brushRef="#br0" timeOffset="278825.9237">3521 13673 864 0,'0'0'0'0,"0"0"-153"16,0 0-160-16</inkml:trace>
  <inkml:trace contextRef="#ctx0" brushRef="#br0" timeOffset="279091.5524">3943 13597 1084 0,'0'0'217'0,"0"0"-182"15,0 0 14-15,0 0-48 16,0 0 9-16,0 0 87 15,0 0-15-15,103-26 27 16,-66 9-26-16,-1-6-43 16,-5 0 30-16,-7-3-70 0,-6 3 7 15,-7-4 33-15,-7 0-27 16,-4 5 10-16,0 2-8 16,-12 6-3-16,-3 8 22 15,-4 6-34-15,-5 0 0 16,-6 13-11-16,-4 14 7 15,1 8 4-15,0 6 0 16,8 1 0-16,14-2-16 16,10-4 16-16,1-3 0 15,15-6-3-15,13 0 24 16,8-5-21-16,7-2 0 16,2-3-37-16,10-7-27 15,-9-4-226-15,-13-6-414 0</inkml:trace>
  <inkml:trace contextRef="#ctx0" brushRef="#br0" timeOffset="279388.4402">3206 14211 1242 0,'0'0'216'15,"0"0"-174"-15,0 0-33 16,0 0 4-16,0 0 17 16,82 14 27-16,9-14 61 0,37-17-51 15,18-9 4 1,-4-4-42-16,-15 4-22 0,-23 7 9 16,-21 5-16-16,-22 7 0 15,-15 1-7-15,-10 6 7 16,1 0-22-16,-1 0-88 15,13 10-84-15,-13 5-16 16,-9-1-310-16</inkml:trace>
  <inkml:trace contextRef="#ctx0" brushRef="#br0" timeOffset="279987.1093">6176 13782 993 0,'0'0'166'16,"0"0"-79"-16,0 0 106 15,-61-79-77-15,27 72-79 16,-5 7-14-16,-3 3-11 0,-10 21-12 16,4 11 0-1,-4 12 10-15,10 3-6 0,14 3-3 16,10-4 13-16,18-6 55 16,3-7-36-16,30-6 23 15,28-6-20-15,30-9-28 16,27-15 43-16,-8 0-51 15,-23-7 0-15,-27-8 1 16,-26-2 14-16,3-3-15 16,-7-3 0-16,-9-9 10 15,-15-2-28-15,-6-5-4 16,-15-1-71-16,-18 3 53 0,-6 11-30 16,-13 9 54-16,-3 8 6 15,-3 9-51-15,-20 0-12 16,17 13-152-16,9-3-325 15</inkml:trace>
  <inkml:trace contextRef="#ctx0" brushRef="#br0" timeOffset="280255.979">5818 13455 1273 0,'0'0'145'0,"0"0"-94"16,0 0-51-16,0 0 9 16,-16 106 8-16,16-40 82 15,13 20-23-15,4-7 44 16,5-7-109-16,-1-6 20 16,-3-15-31-16,9 8 16 15,1 10-6-15,2 1-10 16,0-4-60-16,4-7-17 15,18 7-146-15,-8-16-47 0,-6-18-502 16</inkml:trace>
  <inkml:trace contextRef="#ctx0" brushRef="#br0" timeOffset="280594.7973">7061 13604 65 0,'0'0'1116'16,"0"0"-974"-16,0 0-117 0,-97-10-12 16,63 23-16-16,-2 7 3 15,3 10 0 1,0 9 19-16,2 17-18 0,4 1 34 15,8 8 34-15,2 1-24 32,14-6 62-32,-1 3-64 15,4-4-27-15,15-6 41 16,10-7-44-16,8-5-9 0,6-6-4 16,10-5-80-16,9-13-1 15,32-14-79-15,-14-3-97 16,-9-13-385-16</inkml:trace>
  <inkml:trace contextRef="#ctx0" brushRef="#br0" timeOffset="280844.8192">7385 13755 1175 0,'0'0'383'0,"0"0"-300"15,0 0 8-15,0 0-53 16,0 0-38-16,0 0-2 0,0 0 2 15,-15 64 0 1,12-25-12-16,0 8 12 0,3-2 0 16,0-1-6-16,0 1 18 15,3-1-12-15,7-5 0 16,1 1 11-16,-2-7-27 16,7 0-108-16,-4-9-115 15,-1-8-144-15</inkml:trace>
  <inkml:trace contextRef="#ctx0" brushRef="#br0" timeOffset="281442.9918">7767 13844 1039 0,'0'0'207'16,"0"0"-40"-16,0 0 41 16,0 0-105-16,0 0-31 15,0 0-36-15,0 0-28 16,19-10 11-16,-2 8-11 15,11-4-7-15,12-1 33 16,8 0-21-16,10-6-13 16,-1 3 0-16,1-4-17 0,-7 1-17 15,10-10-105 1,-12 0-124-16,-13 0-229 0</inkml:trace>
  <inkml:trace contextRef="#ctx0" brushRef="#br0" timeOffset="281686.1729">7977 13534 586 0,'0'0'746'0,"0"0"-675"16,0 0-70-16,0 0 1 0,0 0 24 16,0 0-26-1,0 93 64-15,8-49-13 0,2 11 13 16,2 4-38-16,0 2-25 15,6 7 37-15,-6-5-26 16,4 3-15-16,-2-4 3 16,2-5-99-16,-1-8-46 15,18-5-73-15,-6-12-156 16,1-12-413-16</inkml:trace>
  <inkml:trace contextRef="#ctx0" brushRef="#br0" timeOffset="282173.9462">8702 14125 939 0,'0'0'513'0,"0"0"-476"15,0 0 23-15,0 0-53 16,-91-18 1-16,66 18 0 15,1 0 8-15,9 0-16 16,5 2 0-16,5-2 8 16,5 0-11-16,0 0 3 15,0 0 0-15,0 0-13 16,0 0 23-16,-3 3-10 16,-3 1 0-16,-7 5 1 15,-5 5-4-15,-6 9 3 0,-3 4 0 16,-1 2 0-16,1 8 17 15,6-2-4-15,3 2 22 16,12 0-20-16,3-8 43 16,3-2-58-16,9-2 29 15,12-5 28-15,7-3-45 16,5-3-5-16,3-4-7 16,6-4-2-16,-2-6-15 15,-4 0-25-15,-8-7-24 16,-8-9 20-16,-10-1-74 0,-7 2 64 15,-3 1 8 1,-10 4 39-16,-13 3-16 0,-5 4-2 16,-15 3-85-16,7 0-86 15,6 0-336-15</inkml:trace>
  <inkml:trace contextRef="#ctx0" brushRef="#br0" timeOffset="282608.4523">9026 13746 1190 0,'0'0'514'16,"0"0"-489"-16,0 0-19 16,79-60 7-16,-37 53 6 15,3 4-19-15,-2 3 0 16,-4 0 10-16,-8 7-29 16,-10 9 19-16,-9 5-9 0,-12 7-16 15,0 9-11-15,-20 3 17 16,-18 6 19-16,-4 1 0 15,-7-4 4 1,10 0-4-16,6-11 0 16,11-5-19-16,14-4-1 15,8-7 20-15,5 1 64 16,17-4-39-16,8 0 60 16,15-3-68-16,10-3-17 0,9-4 0 15,33-6-110-15,-18-10-100 16,-10-4-354-16</inkml:trace>
  <inkml:trace contextRef="#ctx0" brushRef="#br0" timeOffset="282858.454">9660 13538 1476 0,'0'0'178'0,"0"0"-107"16,0 0-63-16,81 30 9 0,-29-5 3 15,9 9-19 1,5 8 17-16,-5 5 44 0,0 5-61 16,-9 2 26-16,-7-1-18 15,-15 2 4-15,-8-5 3 16,-18-4-16-16,-4 4-12 16,-13-4-4-16,-20 4-53 15,-11-1-34-15,-28 12-50 16,8-9-172-16,10-16-199 0</inkml:trace>
  <inkml:trace contextRef="#ctx0" brushRef="#br0" timeOffset="283217.8358">11033 13844 732 0,'0'0'570'16,"0"0"-424"-16,0 0-70 15,94 0-44-15,-3-5 13 16,32-5-38-16,16 0-7 0,-6-4 2 16,-21-2 15-16,-32 2-8 15,-15 1-9-15,-16 3 0 16,-13 4-13-16,-2-4-8 16,-1 3-72-16,-12-2-50 15,-15 8-186-15,-6-2-559 0</inkml:trace>
  <inkml:trace contextRef="#ctx0" brushRef="#br0" timeOffset="283436.6008">11249 14090 757 0,'0'0'290'0,"0"0"-99"0,0 0-24 16,0 0-58-16,106-7-36 15,-15-6-72-15,24-7 4 16,6 3-5-16,-11 0 17 16,-25 2-16-16,-31 5-1 15,-11 3-64-15,-1-10 3 16,-6 3-195-16,-7-5-234 0</inkml:trace>
  <inkml:trace contextRef="#ctx0" brushRef="#br0" timeOffset="283717.7599">11582 13383 212 0,'0'0'1147'0,"0"0"-996"15,0 0-151-15,0 0 5 16,0 0-6-16,6 86 2 15,7-37 72-15,2 6 21 16,3 16-38-16,3 14 29 16,-4-9-47-16,3-7-32 15,-5-9 55-15,0-10-60 16,-3 2-1-16,4 8 11 16,-3-4-9-16,3-3-4 0,3 12-65 15,-4-15-231 1,0-16-418-16</inkml:trace>
  <inkml:trace contextRef="#ctx0" brushRef="#br0" timeOffset="284662.4875">14266 13630 345 0,'0'0'883'0,"0"0"-781"16,-88-23-51-16,34 23-50 15,-8 0 35-15,3 10-32 16,4 7 5-16,9 8 42 16,13 2-34-16,9 3 22 15,7 2 43-15,13 2-43 16,4 3 50-16,15 2-6 15,19-3-64 1,28 0 44-16,27-2-57 16,23-8-5-16,-8-12 10 0,-17-9 11 0,-35-5-22 15,-22 0 0-15,-2-9-8 16,-1-10-18-16,-9-8 26 16,-9-12-41-16,-9-8-10 15,-24-9-125-15,-16 3 67 16,-11 3 58-16,-4 12 34 15,-3 11 4-15,6 13 13 16,7 4 0-16,12 10-7 16,10 0-44-16,13 0-167 15,10 0-326-15</inkml:trace>
  <inkml:trace contextRef="#ctx0" brushRef="#br0" timeOffset="284947.0584">14121 13273 1051 0,'0'0'266'0,"0"0"-234"16,0 0-31-16,-30 76 35 15,20-32 9-15,4 8 83 16,6 4-40-16,0 18-53 15,0 15 58-15,9 12-78 16,7-11-14-16,-3-15 25 16,4-25-14-16,-5-16-24 15,8 2 4-15,9 7-105 16,7-4 4-16,26-5-97 16,-5-9-112-16,0-15-495 0</inkml:trace>
  <inkml:trace contextRef="#ctx0" brushRef="#br0" timeOffset="285230.8459">15223 13508 208 0,'0'0'1238'15,"0"0"-1155"-15,0 0-83 16,-116-26 9-16,70 28-16 0,-3 21 7 15,1 8 0-15,6 6 48 16,8 8-32-16,10 4 43 16,6 5-15-16,9 2-16 15,9 4 45-15,0-4-48 16,24-4-8-16,8-5 8 16,13-5-24-16,10-5-2 15,10-8-45-15,29-9-143 16,-15-10 5-16,-12-7-200 0</inkml:trace>
  <inkml:trace contextRef="#ctx0" brushRef="#br0" timeOffset="285465.231">15483 13604 1061 0,'0'0'678'15,"0"0"-624"-15,0 0 37 16,0 0-91-16,0 0-7 15,0 0-4-15,0 0 3 16,0 76 8-16,0-26 0 16,3 5 2-16,6 4-2 15,3-2 0-15,0-4 0 16,0-6 4-16,2-2 15 16,2-8-38-16,-2-8-35 15,15-6-191-15,-10-9-54 16,4-14-471-16</inkml:trace>
  <inkml:trace contextRef="#ctx0" brushRef="#br0" timeOffset="285717.167">15865 13408 1461 0,'0'0'141'16,"0"0"-120"-16,0 0-21 15,118 24 4-15,-69 13-4 0,3 11 28 16,-1 6-12 0,-9 5 60-16,-6 1-76 0,-11 5 10 15,-7-1 23-15,-9 1-19 16,-9-6-5-16,0-2-9 16,-22-4-70-16,-28 13-61 15,6-10-180-15,-1-16-614 0</inkml:trace>
  <inkml:trace contextRef="#ctx0" brushRef="#br0" timeOffset="286640.5446">16836 13524 575 0,'0'0'828'16,"0"0"-726"-16,0 0 32 15,0 0-99-15,0 0-25 16,0 0 9-16,45 20-7 16,-14-3 5-1,7 9 25-15,5 7-40 0,2 4 39 16,4 9-41-16,-1 3 0 16,5 4 16-16,-1-3 1 0,-1 0-17 15,0-8 0 1,-2-5 12-16,-6-7-32 0,-2-8-36 15,-4-5-112-15,5-14-32 16,-12-3-154-16,-7 0-269 0</inkml:trace>
  <inkml:trace contextRef="#ctx0" brushRef="#br0" timeOffset="286874.9161">17386 13412 755 0,'0'0'820'16,"0"0"-792"-16,0 0-27 0,0 0-1 16,-78 72 5-1,51-25-6-15,5 2 2 0,-1 8 4 16,7 2 54-16,-1-3-58 16,1 4 21-16,4-4-22 15,-3-3 14-15,3-7-28 16,-4-4 14-16,-6 5-124 15,5-13-56-15,2-9-229 0</inkml:trace>
  <inkml:trace contextRef="#ctx0" brushRef="#br0" timeOffset="287312.4518">17853 14086 1152 0,'0'0'184'15,"0"0"-40"-15,0 0-35 16,0 0-42-16,0 0-7 15,80-10-50-15,-33 3-6 16,4-2-4-16,-2 5 7 16,-4-2-20-16,-12 5 13 0,-10-2 0 15,-10 3-10-15,-7 0 19 16,-5 0-11-16,-1 0 2 16,0 0-32-16,-4 14 32 15,-5 6 8-15,-9 7 27 16,-1 8 35-16,-6 5-56 15,2 3 23-15,-3 0-31 16,3 0 5-16,-1 0 1 16,6-4-12-16,-2-5-57 15,8-4-42-15,8-8-133 16,4-6-143-16,0-12-567 0</inkml:trace>
  <inkml:trace contextRef="#ctx0" brushRef="#br0" timeOffset="287780.5888">18931 13400 814 0,'0'0'388'16,"0"0"-190"-16,0 0 29 16,0 0-53-16,0 0-168 0,0 0 10 15,0 0-27-15,-127 32 25 16,76 1-14-16,4 0 0 15,9 7 8-15,15-3 0 16,10 1-8-16,13-1 0 16,0-1 45-16,26 1-21 15,10-5 24-15,13 1-26 16,8-9-15-16,2-11 17 16,3-6-24-16,-7-7 0 15,-6-10-2-15,-10-14 3 16,-10-12-2-16,-3-3-25 0,-14-8-47 15,-8-2 36-15,-4 6-64 16,-7 7 45-16,-15 9 44 16,-26 4-134-16,2 7-41 15,4 6-297-15</inkml:trace>
  <inkml:trace contextRef="#ctx0" brushRef="#br0" timeOffset="288093.0784">18814 13095 732 0,'0'0'361'0,"0"0"-206"0,0 0-147 15,0 0 55-15,-7 76 41 16,7-29 18-16,0 9 35 15,0 6-120-15,6 0-5 16,8 15 32-16,2 9-55 16,0 12 9-16,7 2-18 15,-9-20 11-15,-3-24-8 16,0-21-3-16,2-5-16 16,0 0 16-16,33 10-181 15,-4-1-97-15,3-18-319 0</inkml:trace>
  <inkml:trace contextRef="#ctx0" brushRef="#br0" timeOffset="288343.0872">19713 13257 622 0,'0'0'651'0,"0"0"-617"15,-91 47-27-15,49-8 36 16,2 11-35-16,8 9 45 16,11 3 8-16,14-3-43 15,7 2 62-15,3-2-80 16,19-2 1-16,13-2 31 0,9-6-32 16,30 2-21-16,-10-19-117 15,-6-9-375-15</inkml:trace>
  <inkml:trace contextRef="#ctx0" brushRef="#br0" timeOffset="288678.8912">20031 13442 1534 0,'0'0'157'0,"0"0"-80"16,0 0-77-16,91-20 13 15,-59 20-26-15,4 3 25 0,-3 10-12 16,-14 4 0 0,-2 0-51-16,-14 5 0 15,-3 5-47-15,-18 3 21 16,-16 3 39-16,-11 7 5 0,-11 0 33 16,4-1 0-16,10-3 7 0,13-3 28 15,11 0-22-15,15-6 10 16,3-5 85-16,6-1-45 15,19-2 24-15,10-2-31 16,14-7-56-16,6-4 15 16,6-6-15-16,21-12-130 15,-14-12-62-15,-13-13-471 0</inkml:trace>
  <inkml:trace contextRef="#ctx0" brushRef="#br0" timeOffset="288960.1469">20248 12989 1333 0,'0'0'257'0,"0"0"-172"16,0 0-85-16,84 20 22 16,-29 10-22-16,12 9 0 15,3 15 14-15,-8-2 62 16,3 11-57-16,-10 4 25 15,-6-2-5-15,-10-2-37 16,-7-1 36-16,-13-2-38 0,-8-7 0 16,-8 1 13-16,-3-2 3 15,-8-3-28-15,-11 1 12 16,-2-8-39-16,-9-5 25 16,-15-5-94-16,6-8-84 15,5-11-99-15</inkml:trace>
  <inkml:trace contextRef="#ctx0" brushRef="#br0" timeOffset="290740.6354">2903 14856 1121 0,'0'0'187'15,"0"0"-157"1,-103 16-11-16,48 10-19 0,-3 11 0 16,1 5-16-16,9-2 28 15,9-3-12-15,14-8 17 16,12-6-16-16,11-2 28 16,2-1 19-16,24-4 57 15,12 3-8-15,13-2-83 16,2 0 21-16,4 0-19 15,-1 5-9-15,-11 1 3 0,-10-2-10 16,-8 5 0 0,-10 0-10-16,-9 1 20 0,-6 2-10 15,-3 0 0-15,-18 2 13 16,-7-1-14-16,-5-4 1 16,2 0-21-16,1-9-36 15,15-14-100-15,5-3-50 16,10-8-151-16</inkml:trace>
  <inkml:trace contextRef="#ctx0" brushRef="#br0" timeOffset="291006.2712">3343 15125 532 0,'0'0'713'0,"0"0"-614"16,97-12-27-16,-61 12-12 15,-11 10-59-15,-5 10 7 0,-10 3-4 16,-7 10 6-16,-3 0 22 15,-15 3-14-15,-13 1-8 16,-8-8 54-16,3-6-35 16,-1-9 41-16,4-8 23 15,0-6-43-15,2-6 32 16,1-14-62 0,9-9-19-16,8-5 1 0,10-3-1 15,7 2-2-15,26 5-5 16,9 7-78-16,11 12 2 15,30 11-106-15,-12 0-114 16,-10 5-419-16</inkml:trace>
  <inkml:trace contextRef="#ctx0" brushRef="#br0" timeOffset="291528.6668">4738 15124 578 0,'0'0'1094'16,"0"0"-930"-16,0 0-148 15,0 0 4-15,0 0-20 16,0 0 17-16,0 0-19 15,-64 98 2-15,58-72 0 16,6-4-23-16,0-4 24 16,15-4-1-16,7-8 5 15,2-2 4-15,-3-4 16 16,6 0-25-16,-2 0 3 16,-1-3-13-16,-4 2-41 15,-1 1-6-15,-4 0 10 16,6 14 3-16,-2 1 43 0,8 5-12 15,1 0 13-15,8-9-20 16,6-2 10-16,0-9 10 16,4 0 3-16,-1-19-3 15,-5-2 40-15,-9-9 2 16,-8 1-23-16,-10-8 45 16,-10-5-49-16,-3-5-6 15,-3-2-9-15,-16 9 1 16,5 8 5-16,1 12 3 15,4 13-3-15,3 7-12 16,0 3-209-16,6 36-9 16,0-2-112-16,0 3-628 0</inkml:trace>
  <inkml:trace contextRef="#ctx0" brushRef="#br0" timeOffset="291826.3921">5636 15268 116 0,'0'0'872'0,"0"0"-639"0,0 0-28 15,0 0-76-15,0 0-16 16,0 0-41 0,0 0-55-16,79-79 21 0,-59 59-20 15,-7 1-17-15,-4-1 51 16,-6 0-51-16,-3 0 5 16,0 6-6-16,-6 8 18 15,-7 6-27-15,-5 0 9 16,-12 20 0-16,-6 10-17 15,-4 12 17-15,9 2 0 16,8 1-6-16,16-1-2 16,7-7 1-16,13-5 3 15,20-5 4-15,12-5-24 0,26-2 24 16,29-13-108 0,-10-4-85-16,-14-3-549 0</inkml:trace>
  <inkml:trace contextRef="#ctx0" brushRef="#br0" timeOffset="292851.513">7676 15196 1132 0,'0'0'229'0,"0"0"49"16,0 0-94-16,0 0-63 15,0 0-14-15,0 0-91 16,0 0 12-16,-66-13-28 0,18 32 1 15,-10 11-10-15,0 3 9 16,6 4 0-16,16-2-13 16,15 2 13-16,12-4-1 15,9-4 1-15,18-1 0 16,21 1-3-16,22-6 3 16,27-6-21-16,24-8-7 15,0-9-90-15,-29-6-127 16,-30-11-155-16</inkml:trace>
  <inkml:trace contextRef="#ctx0" brushRef="#br0" timeOffset="293226.4899">7965 14872 1549 0,'0'0'189'15,"0"0"-141"-15,0 0-48 16,-3 83 1-16,-7-31-9 15,1 17 8-15,-6 17 0 16,0-7-8-16,-1-8 24 16,5-12-16-16,5-17 0 15,3-1 1-15,3 2 5 16,0-18-6-16,0-5 0 16,0-13 1-16,6-7 17 15,2 0-9-15,5-7 11 16,11-13-10-16,6-2-1 15,13-4-9-15,-1 6 0 16,-3 9-7-16,1 8 24 0,-6 3-14 16,2 3-3-16,-3 14 12 15,3 3-9-15,-2 2-3 16,-1 2 0-16,-3 2-10 16,-2-7-88-16,2-4-90 15,19-15-85-15,-4 0-119 16,-5-7-324-16</inkml:trace>
  <inkml:trace contextRef="#ctx0" brushRef="#br0" timeOffset="293561.117">8574 15203 1358 0,'0'0'330'0,"0"0"-274"16,0 0-27-16,0 0-9 15,-91 72-18-15,67-42 61 16,7-1-63-16,10-6 0 15,7-3 41-15,0-9-41 16,11-1 47-16,8-4-30 16,3-6-6-16,8 0 6 15,3-3-17-15,3-11-4 16,-2-5-4-16,-7 5-9 16,-12 1 17-16,-4 6 0 15,-4 7-2-15,-7 0-24 16,0 0 16-16,3 13 7 15,3 7-22-15,-3 4 40 0,0 3-15 32,0 2 0-32,1-3-126 15,-1-6-39-15,10-9-64 16,7-6-175-16,-2-5-173 0</inkml:trace>
  <inkml:trace contextRef="#ctx0" brushRef="#br0" timeOffset="293908.4467">8896 15212 15 0,'0'0'1443'16,"0"0"-1164"-16,0 0-113 16,0 0-121-16,0 0-8 0,0 0-37 15,94 20 0-15,-70 6-10 16,0 4 26-16,-3 0-16 16,-5-1 0-16,-4-2 7 15,-4-4-1-15,-1-9-6 16,-4-7 0-16,0-5 1 15,0-2 13-15,3-2-2 16,3-18 7-16,6-10-19 16,3-4-13-16,9-2-58 15,1 6 47-15,2 10 7 16,3 10 1-16,1 10 16 16,-1 3 0-16,4 14 1 15,-4 7 5-15,-2 6-6 0,-4 2 0 16,-6 2-13-1,-3 1 13-15,-3-1-44 0,4-8-190 16,23-16-40-16,-2-6-56 16,2-4-327-16</inkml:trace>
  <inkml:trace contextRef="#ctx0" brushRef="#br0" timeOffset="294301.7127">9730 15106 849 0,'0'0'330'15,"0"0"-188"-15,0 0-23 16,-73 83-25-16,56-53-2 16,13-8-91-16,4-5 9 0,0-6 57 15,11-5-37-15,8-3 44 16,5-3-26-16,4-3-48 16,2-14 21-16,-3-9-21 15,-6-4-40-15,-9-3 10 16,-5 4-29-16,-7 5 59 15,0 14 73-15,0 7-57 16,0 3-3-16,0 14-13 16,0 13 0-16,0 8 15 15,6 8-15-15,5 3 34 0,-1 4 7 16,-1-1-31 0,-3 0 36-16,0-2-45 0,-3-3-1 15,-3-2 34-15,0-5-22 16,-3-5 6-16,-12-5-12 15,-9-7 1-15,-4-4 18 16,-14-9-25-16,-7-7-10 16,-6 0 4-16,-20-16-111 15,17-8-107-15,13 1-267 0</inkml:trace>
  <inkml:trace contextRef="#ctx0" brushRef="#br0" timeOffset="294646.4089">10306 15348 977 0,'0'0'662'0,"0"0"-567"16,0 0 30-16,0 0-116 16,84-56-6-16,-53 39 1 15,-1 3 12-15,0-4-16 16,-5-2 0-16,-10-1 8 15,-6 1-24-15,-9-3 4 16,0 8-4-16,-9 8-5 16,-12 4 7-16,-11 3 14 15,0 16 11-15,-7 10-10 0,-1 14 64 16,7 5-59-16,12 6 20 16,11 1 68-16,10-3-46 15,6-5 2-15,19-4-16 16,15-8-32-16,5-1 1 15,13-8-3-15,34-8-74 16,-12-8-63-16,-10-7-462 0</inkml:trace>
  <inkml:trace contextRef="#ctx0" brushRef="#br0" timeOffset="295396.4137">12990 15027 1393 0,'0'0'182'0,"-97"4"-168"15,36 12 15-15,-2 7-29 16,17 3 0-16,7 5-13 15,23 1 5-15,16 1 7 16,24-2 1-16,34 4 0 16,33-1 39-16,0-4-17 15,-9-5-7-15,-15-8 39 16,-31 0-48-16,0 0 7 0,-8 3-13 16,-18-1 10-16,-10 1-13 15,0 0 3-15,-22-3 0 16,-21 1-7-16,-8-1 7 15,-4-4-91-15,6-13-109 16,16-16-67-16,21-10-553 0</inkml:trace>
  <inkml:trace contextRef="#ctx0" brushRef="#br0" timeOffset="295667.2578">13643 15226 459 0,'0'0'843'0,"96"-10"-755"16,-43 10 44-16,3 0-30 0,-14 10-48 31,-14 9-47-31,-16 4 7 16,-12 7 13-16,-12-1-27 0,-37 5 7 0,-5-7 34 15,-15-4-31-15,4-11 14 16,10-12 18-16,1-3 9 16,11-20 70-16,13-13-66 15,9-7-29-15,13-3 4 16,8 3-29-1,20 6-2-15,22 11-14 16,22 7-57-16,27 9 49 16,-3 7-79-16,16 3-88 15,-29 6-33-15,-29 1-297 0</inkml:trace>
  <inkml:trace contextRef="#ctx0" brushRef="#br0" timeOffset="296167.2557">14185 15080 1237 0,'0'0'232'0,"0"0"52"16,0 0-170-16,103-26-17 0,-61 26-78 16,7 0-19-16,-4 16 17 15,-2 7 0-15,-7 7-17 16,-11 1 0-16,-8 4 6 16,-17-1-16-16,0-2 10 15,-13-2-30-15,-7-10 19 16,2-6 5-16,1-11 6 15,4-3 19-15,0-13-18 16,4-17 42-16,1-6-43 16,8-5-21-16,1 5 5 15,28 7 20-15,10 12-4 16,13 7 0-16,3 10 7 16,11 0-34-16,-12 20 27 0,-2 4 0 15,-13 5-25-15,-11 4 35 16,-10-1-10-16,-9-2 0 15,-6-6-27-15,-3-4 17 16,0-8-57-16,-6-8 67 16,-3-4 0-16,2-6 10 15,-1-24 41-15,0-11-51 16,8-11-3-16,0 0-36 16,16 2 20-16,9 16 19 15,8 9 54-15,7 15-51 16,2 10 20-16,3 0-18 15,1 19 9-15,-6 7-8 16,-3 7-6-16,-5 3 0 0,-10 5-16 16,-4 21-28-1,-6-9-195-15,-6-14-690 0</inkml:trace>
  <inkml:trace contextRef="#ctx0" brushRef="#br0" timeOffset="296708.6402">15376 15124 1054 0,'0'0'288'0,"0"0"-151"0,0 0-11 15,0 0-46-15,0 0 0 16,0 0-79-16,0 0 26 16,46 1 11-1,-21-2-31-15,8-10 34 16,0-5-35-16,-4-5-6 0,-4-8 47 16,-9-4-45-16,-7 1 19 15,-4 1-16-15,-5 8 4 0,0 13 58 16,-7 10-60-16,-9 3 8 15,-10 21-24-15,-6 13 15 16,-4 8-6-16,3 4 0 16,11 2 9-16,13-2-2 15,9-6-5-15,22-1 5 16,38-1 30-16,43-5-37 0,42-7-8 16,-11-12-84-16,-22-17-478 15</inkml:trace>
  <inkml:trace contextRef="#ctx0" brushRef="#br0" timeOffset="297193.11">17786 15176 1564 0,'0'0'239'16,"0"0"-201"-16,0 0 41 15,0 0-79-15,0 0 7 16,0 0-14-16,0 0 23 0,0 89-16 15,0-42 23-15,6-1-15 16,5 4 11-16,4-1-19 16,1-6 0-16,3-4-8 15,3-9-9-15,11-11-89 16,-4-9-241-16,-3-10-457 0</inkml:trace>
  <inkml:trace contextRef="#ctx0" brushRef="#br0" timeOffset="297460.4905">17745 14859 1595 0,'0'0'371'0,"0"0"-282"16,0 0-77-16,0 0-12 16,0 0-146-16,0 0-30 15,0 0 22-15,50 129-47 16,-18-63-77-16,-9-14-458 0</inkml:trace>
  <inkml:trace contextRef="#ctx0" brushRef="#br0" timeOffset="297890.0873">18012 15120 1071 0,'0'0'207'0,"0"0"-7"0,0 0-11 16,0 0-91-16,110-10 3 15,-67 30-86-15,2 7 26 16,1 8-25-16,-4 6-4 15,-4 5-1-15,-13 2-11 16,-4-4 0 0,-12-4-17-1,-6-4 34-15,-3-10-17 0,0-6 0 16,0-11 15-16,0-4-15 16,-2-5 10-16,-1-13-10 15,-1-24 30-15,2-7-30 0,2-8-78 16,3-4-67-16,19 19 104 15,8 5 31-15,5 12 10 16,7 16 0-16,1 4 37 16,-1 11-14-16,0 17-20 15,-8 3-3-15,-7 6 18 16,-5 1-17-16,-8-1-1 16,-7-8 0-16,-3-5-17 15,-4-8 37-15,0-6-20 16,0-6 13-16,0-4-13 15,0-10 79-15,3-17-59 16,3-15-20-16,5-8-22 16,7 1-90-16,4 8 112 0,5 12 10 15,2 12-1-15,4 14 52 16,2 3-61-16,1 10 1 16,-2 9 11-16,-3 8 7 15,-2 6-19-15,-9-2 0 16,-1 4 15-16,-3-1-37 15,-6-2-5-15,25-8-145 16,-5-5-44-16,5-12-390 0</inkml:trace>
  <inkml:trace contextRef="#ctx0" brushRef="#br0" timeOffset="298265.0997">19545 15123 1392 0,'0'0'342'15,"0"0"-269"-15,0 0-28 0,-111 14 30 16,59 8-65-16,7 5 35 16,6 3-2-16,16-3-43 15,14-2 73-15,9-5-36 16,0-3-15-16,14-4 33 16,10-6-45-16,6-7 11 15,4 0 1-15,5-10-15 16,-2-17 12-16,-1-3-19 15,-11-6-37-15,-5 6 20 16,-11 7 6-16,-5 11 11 16,-2 7 0-16,-2 5-11 0,0 0-1 15,0 14-12 1,4 9 24-16,3 10-28 0,6 6 40 16,0 5-12-16,6-1 0 15,10 0 13-15,4-4-35 16,9-9-13-16,10-10-84 15,9-13-28-15,30-17-153 16,-12-20-61-16,-17-6-314 0</inkml:trace>
  <inkml:trace contextRef="#ctx0" brushRef="#br0" timeOffset="298625.8498">20197 15076 620 0,'0'0'1043'0,"0"0"-867"15,0 0-89-15,0 0-35 16,-92 14-50-16,38 2 5 15,2 2 12-15,7 1-17 0,14-3-2 16,15-3 0 0,10-6 12-16,6-3-20 0,0-4 8 15,14 0 0-15,11-4 23 16,15-9-14-16,5-9-9 16,-1 1 0-16,-5-2-16 15,-12 6 8-15,-11 4 8 16,-2 13 0-16,-5 0-22 15,5 13 7-15,4 14 15 16,6 13 7 0,2 9 2-16,-7 3 33 0,-3 2-42 15,-3-2 12-15,-10-1-2 16,-3-5-8-16,-3-3-2 0,-17-8 4 16,-5-8 17-16,-5-7-17 15,-3-11-4-15,-3-9-5 16,-2-2-15-16,-7-45-36 15,6 2-134-15,12-6-550 0</inkml:trace>
  <inkml:trace contextRef="#ctx0" brushRef="#br0" timeOffset="298975.8957">20638 15238 1341 0,'0'0'279'15,"0"0"-162"-15,0 0 47 16,103-5-129-16,-66 4 7 15,2-5-2-15,-5-1-33 0,-1-3 15 16,-3-3-6-16,-7-4-16 16,0-5 57-16,-11-8-57 15,-5-1 12-15,-7-4-12 16,0-2-35-16,-9 7 34 16,-8 11 1-16,-3 5 0 15,-2 11-22-15,-7 3 22 16,3 10 0-16,-9 9-14 15,2 12 23-15,3 8-9 16,4 0 15-16,7 9-14 16,6 1 67-16,7 3-55 15,6 1 1-15,0-4 5 16,22-5-4-16,10-2-4 0,11-5-11 16,11-7-44-16,40-8-4 15,-11-8-218-15,-6-14-686 16</inkml:trace>
  <inkml:trace contextRef="#ctx0" brushRef="#br0" timeOffset="299243.9835">21570 15467 544 0,'0'0'784'31,"0"0"-743"-31,0 0-41 16,0 0-235-16</inkml:trace>
  <inkml:trace contextRef="#ctx0" brushRef="#br0" timeOffset="303046.2992">21660 14961 542 0,'0'0'226'16,"0"0"-191"-16,0 0 24 16,0 0 16-16,0 0-4 15,0 0 77-15,0 0-59 16,-36-53-21-16,36 50-21 15,0-1-37-15,0 1 28 16,-2 0-22-16,-2 3-8 16,-4-2 49-16,-6 0-57 0,-6 2 7 15,-8 0-7 1,-7 4 16-16,-3 12-14 0,2 1-2 16,0 3 0-16,5 2-4 15,4-1 4-15,8-1 0 16,2 0 0-16,8-3 12 15,7-2-8-15,2-2 9 16,3 1-12-16,19-1 50 16,7 1-29-16,10 2 4 15,1-2 1-15,2 2-21 16,-2 0 6-16,-9 1-12 16,-8-1 1-16,-8-2-10 15,-9 1 9-15,-6-1 0 16,0 0 0-16,-19 5 10 15,-11-2-7-15,-4 0-3 0,-8-2 7 16,-3-4 9-16,5-1-15 16,4 0-2-16,6-1-45 15,9 5-102-15,11-4-50 16,7 0-329-16</inkml:trace>
  <inkml:trace contextRef="#ctx0" brushRef="#br0" timeOffset="306952.3269">2223 16140 601 0,'0'0'179'0,"0"0"22"15,0 0-36-15,0 0-38 16,0 0-70-16,0 0-12 16,0 0 40-16,-11-7-18 15,19 1 13-15,8-1-45 0,14-5-35 16,10-5 45-16,14-3-45 15,7 0 0-15,6-2 7 16,2 0 2-16,-2 7-18 16,-1 1-19-16,-11 1-104 15,-6 6-9-15,-15 4-78 16,-14 3-52-16,-13 0 90 16,-7 10-196-16,-3 0 80 0</inkml:trace>
  <inkml:trace contextRef="#ctx0" brushRef="#br0" timeOffset="307296.0733">2706 16016 202 0,'0'0'201'0,"0"0"21"16,0 0-104-16,-88 28 19 16,69-17-17-16,10 8-49 0,3 5 10 15,4 5-55 1,2 11-13-16,0 6 34 0,0 10-40 16,8 0 4-16,-1 5-11 15,-1 4 9-15,-3-4-5 16,-3 0-4-16,0-7 0 15,0-6-5-15,0-11 16 16,0-11-11-16,0-10 0 16,0-8 12-16,0-8 12 15,0 0 59-15,0-10 75 16,0-11-57-16,12-8-100 16,10-4 8-16,5 4-9 15,6 5-9-15,6 6-7 0,4 6 9 16,-1 5 7-1,-2 4-19-15,-1 3-28 0,-3 0-20 16,-2 0-49-16,0-3-36 16,2-11-41-16,-6 2-55 15,-5-4-502-15</inkml:trace>
  <inkml:trace contextRef="#ctx0" brushRef="#br0" timeOffset="307717.9624">3273 15830 971 0,'0'0'157'16,"0"0"-55"-16,0 0-21 15,0 0 49-15,0 0-84 16,0 0 14-16,-97-57-56 16,75 81 12-16,-1 12-31 15,4 24 15-15,8 2 0 16,4 8-23-16,7-4 30 15,0-13-7-15,15 4 0 0,4-8 11 16,7-6 2 0,-1-4-13-16,2-2 0 0,1-5 1 15,-4-2 11-15,-4-3-12 16,-4-4 0-16,-7 3-18 16,-9-6-50-16,-3 0-122 15,-18-6-195-15,-3-6-240 0</inkml:trace>
  <inkml:trace contextRef="#ctx0" brushRef="#br0" timeOffset="307999.2125">3049 16404 1167 0,'0'0'128'0,"0"0"-68"0,57-79 0 16,-9 41-28 0,10 1 6-16,0 6-26 0,5 3-11 15,-5 9-2-15,3 14-109 16,-12 5-165-16,-19 0-415 0</inkml:trace>
  <inkml:trace contextRef="#ctx0" brushRef="#br0" timeOffset="309250.0895">4329 16204 901 0,'0'0'170'16,"0"0"21"-16,0 0-17 15,0 0-12-15,0 0-81 16,0 0-62-16,0 0-1 15,-13 5-18-15,7 25 0 16,0 7 0-16,3 9 8 16,3 1-12-16,0-5 4 15,3-2 0-15,12-7 7 16,12-6 1-16,1-7 9 16,11-7 44-16,4-10-34 15,2-3 47-15,4-13-46 16,-4-10-19-16,-2-4 31 0,-10 1-31 15,-9-4-5-15,-9 3 2 16,-9 5 3-16,-3 0 12 16,-3 10-21-16,0 4 0 15,0 8-13-15,0 0-19 16,0 9-22-16,10 10 35 16,2 0-16-16,3-2 35 15,6-7-28-15,-2-6 15 16,4-4-6-16,2-4 38 15,-4-16-15-15,1-6 47 16,-5-7-29-16,-4-2 41 0,-4-3-44 16,-3-5-17-16,-6-1 13 15,0 5-3-15,0 1-12 16,-3 11 0-16,0 10 18 16,0 7-39-16,3 10-12 15,0 6-111-15,0 18 27 16,14 9-81-16,17 14-1 15,-1-6-287-15,-2-10-90 0</inkml:trace>
  <inkml:trace contextRef="#ctx0" brushRef="#br0" timeOffset="309562.0388">5232 16243 582 0,'0'0'150'16,"0"0"88"-16,0 0-83 0,0 0-5 16,0 0-48-1,0 0-20-15,0 0 46 0,67-14-34 16,-55 8 5-16,3-4-36 15,0 1-46-15,-2-1 29 16,-5-2-46-16,-2 1 0 16,-6-3 25-16,0-3-7 15,-17 0-15-15,-8-1-3 16,-8 8-72-16,-3 10 49 16,-2 6-31-16,-4 23 36 15,3 11-2-15,3 3 14 16,11 3 6-16,10-7 0 15,15-5 12-15,3-7 8 16,27-7 18-16,13-8-9 16,12-5 17-16,9-7-33 15,5 0-7-15,-2 0-6 16,21 0-147-16,-19-4-96 0,-14-2-455 16</inkml:trace>
  <inkml:trace contextRef="#ctx0" brushRef="#br0" timeOffset="310062.0377">6721 15833 1670 0,'0'0'117'15,"0"0"-69"-15,0 0-48 0,0 0-22 16,0 0 14-16,0 0-35 16,-18 125 43-16,3-25 0 15,3 9 15-15,9-17-17 16,3-29 2-16,0-23 0 16,0-8-1-16,12 2 2 15,3-1-1-15,0-1 0 16,4-8 18-16,-8-7-15 15,-2-7-3-15,-2-7 0 16,-7-3 17-16,0 0-8 16,0-13 29-16,-16-10-25 15,-11-5-5-15,-3-2-16 16,-4 5 3-16,1 8 5 0,-3 10-5 16,3 7 6-1,-4 4-1-15,3 19 0 0,1 8 8 16,12 7-9-16,3-1 1 15,15-1 0-15,3-11-3 16,12-3 10-16,15-6-7 16,13-12 14-16,8-4-1 15,7 0-6-15,11-12-7 16,22-19-158-16,-15 3-49 16,-12 0-274-16</inkml:trace>
  <inkml:trace contextRef="#ctx0" brushRef="#br0" timeOffset="310390.1692">7073 16421 1023 0,'0'0'152'16,"0"0"-67"-16,0 0 46 15,103-23-19-15,-51 4-35 16,-4-5 7-16,1 1-71 16,-7-3 2-16,-9 6 4 15,-8-3-13-15,-14-1 33 16,-11 4 5-16,0 1-38 15,-14 3 29-15,-14 9-34 16,-11 7-1-16,-7 0 0 16,-2 17 16-16,-1 12-17 15,4 8 1-15,9 5 0 16,6 2-12-16,14 1 12 0,10-5 0 16,6-10-1-16,15-8 11 15,18-5 0-15,16-10-10 16,23-7-9-16,26-10 8 15,23-26-119-15,10-14-72 16,-17-15-42-16,-34 14-155 16,-31 5-229-16</inkml:trace>
  <inkml:trace contextRef="#ctx0" brushRef="#br0" timeOffset="310655.5324">8016 15851 1107 0,'0'0'184'0,"0"0"-24"16,0 0-70-16,-81-4-31 15,43 26-59-15,-1 15 0 16,6 12-2-16,3 8 4 16,12 2-2-16,5 0 25 15,13-7-7-15,0-1 72 16,6-5-55-16,13 0-1 0,5-5-5 16,0-2-20-16,0-1 2 15,1-4-11-15,-4-1-17 16,-6-6-68-16,-9-5-93 15,-6-5-90-15,0-10-317 16</inkml:trace>
  <inkml:trace contextRef="#ctx0" brushRef="#br0" timeOffset="310952.4123">7722 16441 1330 0,'0'0'248'0,"0"0"-181"15,0 0-9-15,0 0-6 16,103-94-52-16,-48 65 0 15,8-1-2-15,1 2 10 16,-3 4-16-16,-7 1 8 16,-3 7-120-16,-8 3-20 15,-9 1-82-15,-4 4-35 16,-8 4 140-16,-11-4 117 16,-2 7 24-16,-6 1 99 15,-3 0-26-15,0 0 28 16,0 6-78-16,3 9 27 15,1 10 56-15,2 7-52 0,3 2-2 16,-1 5-42 0,2 4-33-16,-4 0 27 0,0-3-28 15,3-3-8-15,-2-5 7 16,4-9-106-16,-2-9-59 16,4-14-30-16,-1-4-132 15,-4-16-445-15</inkml:trace>
  <inkml:trace contextRef="#ctx0" brushRef="#br0" timeOffset="311233.6657">8377 15995 1483 0,'0'0'186'0,"0"0"-107"16,0 0-34-16,0 0-45 16,0 0-14-16,0 0-202 15,0 0 53-15,42 63-100 0,-26-17-51 16,-5-3-438-16</inkml:trace>
  <inkml:trace contextRef="#ctx0" brushRef="#br0" timeOffset="311521.9483">8547 16206 1008 0,'0'0'205'0,"0"0"-48"16,0 0-64-16,0 0 4 15,100-12-40-15,-70 15-5 16,1 13 7-16,-7 7-48 15,-3 4 14-15,-3 5-23 16,-9 0 9-16,-6 3 5 16,-3-6-15-16,0-6-1 0,0-6 10 15,-3-7 6 1,-3-3-11-16,3-7-2 0,0 0 5 16,-6-7 42-16,3-16-50 15,3-7-33-15,3-6-63 16,0-4 26-16,18 4 70 15,6 3 7-15,6 9 2 16,-2 6 54-16,-1 7-33 16,-5 8-6-16,2 3 17 15,-6 0-40-15,3 14 12 16,-5 4-13-16,-1 9 11 16,-1 3 0-16,-1 2-11 0,-4 5 0 15,-3-1-4-15,3-3 4 16,-3-6-29-16,0-7-107 15,13-19-90-15,-2-1-139 16,-1-4-535-16</inkml:trace>
  <inkml:trace contextRef="#ctx0" brushRef="#br0" timeOffset="311842.8093">9329 16286 1190 0,'0'0'173'16,"0"0"-51"-16,0 0-47 15,0 0-50-15,103-47 32 16,-73 34-56-16,-2-2 0 16,-1 1 9-16,-8-2 6 15,-6 2-16-15,-3-6 14 0,-10 0-8 16,0 1-3-16,-11-1-3 16,-11 6 0-16,-8 8-14 15,-4 6 21-15,-8 7-8 16,-4 22 1-16,1 4 0 15,3 10-4-15,8 3 14 16,10 1-7-16,6-5 58 16,15-2-27-16,3-7 18 15,15-7 4-15,15-2-24 16,13-7 49-16,5-2-68 16,13-8 0-16,2-7-13 15,18 0-54-15,-10-5-153 16,-19-6-468-16</inkml:trace>
  <inkml:trace contextRef="#ctx0" brushRef="#br0" timeOffset="312709.8214">11558 16191 1092 0,'0'0'129'15,"0"0"-23"-15,-97-11-55 16,42 11-43-16,-5 12 43 15,3 16-19 1,5 8 54-16,13 3-12 16,11 1 9-16,16 0 12 0,12-4-61 0,3-4-4 15,27-5 35-15,13-4-43 16,19-6 16-16,6-10-14 16,3-7-23-16,7 0 29 15,-20-17-30-15,5-9 0 16,-15 0 0-16,-13-8 12 0,-12-1-12 15,-17-5 0 1,-6-1-16-16,-15 3 15 0,-18 7-40 16,-6 6 7-16,-7 11 34 15,-2 11-63-15,2 3 41 16,1 5-65-16,-1 14-136 16,15-4-70-16,10-5-412 0</inkml:trace>
  <inkml:trace contextRef="#ctx0" brushRef="#br0" timeOffset="312979.5365">11431 15900 1197 0,'0'0'138'16,"0"0"71"-16,0 0-48 0,0 0-104 15,0 0-26-15,0 0-16 16,-58 88-15-16,46-31 20 15,3 11 2-15,1-10 26 32,5 7-47-32,3-3 0 15,0-3 30-15,11-2-18 0,1-3-7 16,7-5-4-16,1-3-2 16,2-6-15-16,8-7-96 15,25-13-114-15,-10-7-54 16,4-13-314-16</inkml:trace>
  <inkml:trace contextRef="#ctx0" brushRef="#br0" timeOffset="313260.8207">12221 16036 1476 0,'0'0'121'0,"0"0"-92"0,0 0-6 15,0 0-12 1,-117 52-8-16,75-15-3 0,-4 5 0 16,7 4-9-16,4 0 22 15,9 0-13-15,8 1 22 16,9-5-3-16,6-1 32 16,3-6-37-16,10-3-5 15,16-4 31-15,4-4-39 16,5-5-2-16,10-6-33 15,24-13-114-15,-11 0-44 16,-3-7-362-16</inkml:trace>
  <inkml:trace contextRef="#ctx0" brushRef="#br0" timeOffset="313764.8088">12425 16127 1015 0,'0'0'124'16,"0"0"-78"-16,0 0 59 16,0 0-94-16,0 0 1 15,0 0-12-15,0 0 6 16,-9-7-9-16,9 7 3 16,0 0 0-16,0 0 32 15,0-2 7-15,0 2 13 0,0 0 2 16,0-3-53-1,0 1 21-15,0 0-22 16,0-1 0-16,0 0-4 0,0 2 5 16,0 1-1-1,0-3 0-15,0 3 5 0,0 0-14 16,0 0 9-16,0 0 0 16,0 0-12-16,0 0 22 15,0 0-10-15,0 0 0 0,0 0 6 16,0 0-10-16,0 0 4 15,0 0 0-15,0 0-7 16,0 0 8-16,0 0-1 16,0 0 0-16,0 0 10 15,0 0-26-15,0 0 16 16,0 12-16-16,0 9 5 16,6 6 18-16,4 4-7 15,-4 6 29-15,0 0-29 16,0-1 24-16,3-1-24 15,-3 3 0-15,3-5-8 16,3 4 0-16,-2-8-139 16,1-6-252-16</inkml:trace>
  <inkml:trace contextRef="#ctx0" brushRef="#br0" timeOffset="314081.3162">12756 15893 1121 0,'0'0'140'0,"0"0"-89"16,0 0-6-16,0 0-39 15,0 0 5-15,79-2 5 0,-50 27-1 16,0 4 2-1,1 11 31-15,-9 4-38 0,-2 5 27 16,-5-2-20-16,-7-2-15 16,-4-2 22-16,-3 0-24 15,-3-6 0-15,-13-3-12 0,-5 1 0 16,-6-3-72 0,0-5-70-16,1-10-353 0</inkml:trace>
  <inkml:trace contextRef="#ctx0" brushRef="#br0" timeOffset="316968.1634">12504 16280 421 0,'0'0'89'16,"0"0"-76"-16,0 0-13 15,0 0 0-15,0 0-34 0,0 0 34 16,-45 7 16-1,40-7 64-15,2 0 10 0,2 0-27 16,-1 0-9-16,1 0 22 16,-2 0-63-16,0 0-5 15,0 0 25-15,0-4 32 16,0 0 68-16,3-2-38 16,0 2-37-16,-3-6 9 15,3 0-38-15,0 0 6 16,0-6 14-16,0 2-31 15,6-3 18-15,0 2-23 16,3-1-13-16,0 2 42 16,0 0-42-16,-3 1 18 15,3-2-14-15,-2 4 8 16,2-2-7-16,-1 3-5 0,-2 3 1 16,1 1 11-16,-1 3-12 15,3 3 0-15,3 0 0 16,6 3-9-16,2 10 8 15,5 4 1-15,-3 3 0 16,2 2 2-16,-4-2-1 16,-1-3-1-16,-3 0 0 15,-4-1 10-15,-2-3-13 16,1 0 3-16,-8 0 0 0,3-2-4 16,-3 2 5-1,-3 0-1-15,0-2 0 0,0 2 15 16,0 2-12-16,0-3-3 15,0 7 0-15,-6 0 28 16,-3 0-27-16,-2 1 8 16,4-3-9-16,1 0 12 15,-3-4-16-15,2-1 4 16,1-2 0-16,0-2 3 16,2-2-3-16,3-3 0 15,1-3 6-15,-2 0 1 16,2 0 18-16,-1 0 12 0,-1 0 9 15,-1 0 30 1,-2-10-76-16,-4 0 7 0,0-2-7 16,0-1 10-16,-5 1-17 15,4 3 7-15,-3 0-28 16,4 2 18-16,1 3-62 16,2 1-30-16,-1 3 5 15,1 0-99-15,3 0-78 16,0 0-138-16</inkml:trace>
  <inkml:trace contextRef="#ctx0" brushRef="#br0" timeOffset="317510.8411">13542 16180 462 0,'0'0'251'0,"0"0"-43"16,0 0-10-16,0 0-37 15,0 0-49-15,0 0-32 16,0 0 85-16,-26 0-90 16,36 0-53-16,6-6 30 15,7-1-39-15,5-3 25 16,5 0-19-16,4-3-10 16,-5 4-2-16,0-1-7 15,-9 3-24-15,-7 3-29 16,-7-2-118-16,-9 6-24 15,0 0-48-15,-9 0-133 0</inkml:trace>
  <inkml:trace contextRef="#ctx0" brushRef="#br0" timeOffset="317803.8991">13558 16355 1069 0,'0'0'128'16,"0"0"-7"-16,0 0 43 0,0 0-123 0,0 0 39 15,0 0 34-15,108-20-49 16,-63 7-2-16,1-1-63 16,-1 1 1-16,-7 1-5 15,-2 2 10-15,-10 3-12 16,-6 0 4-16,0 1-112 15,-8 2-10-15,-3-2-120 16,-4 2-321-16</inkml:trace>
  <inkml:trace contextRef="#ctx0" brushRef="#br0" timeOffset="318303.9101">14291 15891 978 0,'0'0'285'0,"0"0"-160"16,0 0 32-16,0 0-23 15,0 0-67-15,0 0-29 16,0 0 7-16,0-21-35 0,0 21-5 16,0 0-1-16,0 0 12 15,0 0-7-15,0 0-9 16,0 0 0-16,0 3-12 16,0 5 21-16,0 7-9 15,0 2 0-15,0 10 15 16,0 5-11-16,1 11-4 15,5 0 0-15,5 3 12 16,-5-3-3-16,3 0-9 16,0-4 5-16,1-5 14 15,-2-2-14-15,-2-2-5 16,0-8 0-16,-3 0-12 16,1-7 13-16,-1-1-1 15,0-4 0-15,0-4 19 16,-3-2-25-16,0-1 6 0,0-3 0 15,0 0-1-15,0 0 8 16,1 0-7-16,-1 0 0 16,0 0-17-16,5 0-35 15,-1 0-184-15,3 0-305 0</inkml:trace>
  <inkml:trace contextRef="#ctx0" brushRef="#br0" timeOffset="318798.3931">15313 16236 58 0,'0'0'1302'15,"0"0"-1177"-15,0 0 53 16,0 0-104-16,0 0-52 16,0 0-22-16,0 0-6 15,-21 37 6-15,8-8 0 0,-4 1 2 16,-2 3 10-1,3-4-12-15,-4 1 0 0,4-3 0 16,2-5-3-16,1-2 2 16,7-3-90-16,6 0-96 15,0-7-61-15,0-6-276 0</inkml:trace>
  <inkml:trace contextRef="#ctx0" brushRef="#br0" timeOffset="319204.6562">16220 16071 1235 0,'0'0'149'16,"0"0"-44"-16,0 0 67 0,0 0-102 16,0 0-5-16,0 0-44 15,-90-55-12-15,43 73-4 16,-1 9-5-16,2 6 0 15,4 0-7-15,14 0 7 16,7-2 0-16,12-3 0 16,9-4 1-16,6-4 21 15,24-7 4-15,8-3-14 16,18-9 7-16,5-1-8 16,4 0-3-16,3-14-8 15,-6-3 1-15,-7-6-5 16,-10-1 4-16,-12-1-10 15,-13-2 9-15,-10-3-49 16,-10 1 31-16,0-1 10 16,-21 6-41-16,-4 5 50 0,-4 3-22 15,0 12 14-15,-4 4 6 16,3 0-20-16,9 1-27 16,-5 18-88-16,12-6-129 15,5 0-123-15</inkml:trace>
  <inkml:trace contextRef="#ctx0" brushRef="#br0" timeOffset="319517.1561">16142 15741 1064 0,'0'0'158'16,"0"0"64"-16,0 0-148 15,0 0-36-15,0 0-38 16,0 0 1-16,0 0 16 16,-16 86 18-16,16-40 22 15,0 10 36-15,0-3-58 16,0 2 12-16,0-1-31 16,0-5-8-16,7-2 11 15,2-4-19-15,5 3 0 16,-2-7-2-16,1 3-8 15,7-1-98-15,14 3-80 16,-3-9-152-16,4-10-233 0</inkml:trace>
  <inkml:trace contextRef="#ctx0" brushRef="#br0" timeOffset="319923.4164">17214 15919 538 0,'0'0'205'0,"0"0"-180"0,0 0-14 15,0 0 7-15,0 0-11 16,-88-39 55-16,75 35 91 15,0 0-49-15,3 1 50 16,-2 0-59-16,-5 3-50 16,-3 3-1-16,-3 17-43 15,-8 10 36-15,1 10 46 16,-3 10-35-16,5 5 26 16,7-1-54-16,9-2-9 15,2-3 15-15,10-5-19 16,0-1 6-16,11-2-13 15,10-2 13-15,8-1-21 16,7-7 8-16,4-5-17 16,-1-3 16-16,6-6-89 15,19-8-21-15,-11-8-77 0,-7-1-200 16</inkml:trace>
  <inkml:trace contextRef="#ctx0" brushRef="#br0" timeOffset="321287.135">17327 16194 702 0,'0'0'212'16,"0"0"-31"-16,0 0 24 15,0 0-87-15,0 0-54 0,0 0 32 16,0 0-54-16,0-4-25 16,0 4 10-16,0 0-14 15,0 10-13-15,0 6 7 16,0 7-6-16,0 4 67 16,-2 2-48-16,2 2-18 15,0 0 21-15,0 0-15 16,3-1-8-16,5-5 0 15,-1 0-9-15,3-6-25 16,0-4-116-16,6-6-78 16,1-3-111-16,-5-6-362 0</inkml:trace>
  <inkml:trace contextRef="#ctx0" brushRef="#br0" timeOffset="321561.6278">17606 16005 1335 0,'0'0'142'0,"0"0"-89"15,0 0-39-15,0 0-12 16,91 53 15-16,-58-20-16 16,-1 3-1-16,-3-1 14 15,-2 4-5-15,-11 0-3 16,-5 1 8-16,-4 2-12 15,-7 1 14-15,-2-3-16 0,-15 3 0 16,-9-1 0 0,0-5 2-1,-1-5-4-15,3-5-2 16,-11-7-114-16,12-6-85 0,2-8-384 0</inkml:trace>
  <inkml:trace contextRef="#ctx0" brushRef="#br0" timeOffset="321842.8877">18037 16318 1156 0,'0'0'321'16,"0"0"-200"-16,0 0 60 0,114-82-124 16,-68 62-9-16,0 4-41 15,-1 3 17-15,-6 3-24 16,-5 5-6-16,-7 5-4 15,-7 2-189-15,-7 11-122 16,-10 0-318-16</inkml:trace>
  <inkml:trace contextRef="#ctx0" brushRef="#br0" timeOffset="322139.7779">18151 16448 1169 0,'0'0'203'0,"0"0"-61"0,0 0-43 16,0 0-97 0,113-37 12-16,-63 20-14 0,5-1-6 15,19-9-49-15,-14 5-199 16,-12 0-632-16</inkml:trace>
  <inkml:trace contextRef="#ctx0" brushRef="#br0" timeOffset="322408.1143">18888 16044 1242 0,'0'0'204'16,"0"0"-92"-16,0 0 27 15,69-72-84-15,-36 55-43 0,2 5 24 16,1 2-36-1,-4 6 0-15,-3 4 17 0,-6 0-10 16,-4 0-7-16,-6 16 0 16,-7 4 5-16,-6 10-27 15,0 2 16-15,-16 6-82 16,-13 1 81-16,-3-3-27 16,-7-2 34-16,1-4 0 0,4-5 0 15,9-4-15-15,5-5 15 16,11-3 0-16,5-4-14 15,4-2 30-15,0 0 4 16,1-1 44-16,16 1-8 16,8 0 24-16,10 0-60 15,8-1-19-15,5-4-2 16,1 3-9-16,16-5-75 16,-13 3-193-16,-11-3-613 0</inkml:trace>
  <inkml:trace contextRef="#ctx0" brushRef="#br0" timeOffset="323036.7483">20122 16461 1024 0,'0'0'39'0,"0"0"-39"16,0 0 0-16,0 0-197 15,0 0 56-15,0 0 92 0,0 0-12 16,0-3 47 0,0 3 14-16,0 0 79 0,0 0 68 15,0 0-25-15,0 10-83 16,0 9 121-16,-8 6-15 16,-6 7-33-16,-3 3-3 15,-3 2-83-15,1-1 3 16,0-3-22-16,0-2 3 15,2-3-8-15,1-4-2 16,2-4-34-16,2-3-69 16,2-4-175-16,3-11-397 0</inkml:trace>
  <inkml:trace contextRef="#ctx0" brushRef="#br0" timeOffset="323489.8816">21291 16085 1234 0,'0'0'181'0,"0"0"-149"15,0 0 19-15,0 0-35 16,-114-7-6-16,69 27 0 0,-5 9-8 15,4 4 15 1,9 1 37-16,8 1-42 0,12 2 23 16,14-8 9-1,3 1-15-15,14-3 53 0,21-7-49 16,10-1-27-16,11-9 23 16,10-6-21-16,5-4-4 15,-1 0-4-15,-4-14 16 16,-9-5-26-16,-11-8 10 15,-11-2-18-15,-18-4 5 16,-11-4-29-16,-6-3-50 16,-12 1-15-16,-16 5 15 15,-6 6 91-15,-4 11-5 16,-5 7 6-16,3 7 1 16,-1 3 1-16,7 3-2 0,9 10 0 15,12 1-94 1,8 1-164-16,5-8-246 0</inkml:trace>
  <inkml:trace contextRef="#ctx0" brushRef="#br0" timeOffset="323756.4975">21251 15840 1207 0,'0'0'148'15,"0"0"-58"-15,0 0-83 16,0 0 9-16,0 0 18 0,-35 112 3 16,28-59 35-16,0 0-39 15,2 0-11-15,5-2 19 16,0 0-40-16,0-4 11 16,0-1-12-16,12 0 10 15,0-4-8-15,3-3-2 16,3-2-140-16,19-7-32 15,-2-6-164-15,1-14-634 0</inkml:trace>
  <inkml:trace contextRef="#ctx0" brushRef="#br0" timeOffset="324053.3746">22121 15903 1235 0,'0'0'130'16,"-83"23"-114"-16,31 9-16 15,3 12 26-15,6 8-16 16,5 2 29-16,12-1-10 16,5-1-22-16,12-5 38 15,9-2-27-15,0-3-4 16,15-1 55-16,10-4-63 15,7-1 11-15,6-10-17 0,7-2-12 16,7-5 1 0,4-8-72-16,29-11-32 0,-20 0-66 15,-7-7-306-15</inkml:trace>
  <inkml:trace contextRef="#ctx0" brushRef="#br0" timeOffset="324511.7116">22400 16061 1237 0,'0'0'191'15,"0"0"-121"-15,0 0 102 16,34-82-96-16,-13 61-70 0,3 1 28 16,2 5-34-16,3 2 0 15,-3 6 13-15,-4 7-6 16,-2 0-7-16,-3 0 0 15,-2 16-1-15,-3 3-14 32,-4 5 15-32,-8 6 0 15,0 5-19-15,-11 6 16 0,-16-1-26 16,-6-5-40-16,-3-4-14 16,3-8 57-16,8-7-13 15,12-9-1-15,1-4 39 16,10-3-9-16,2 0 10 15,2 0 29-15,17 0-22 16,8-4-13-16,9-2 6 16,3 4 0-16,-1 2 6 15,0 0 0-15,-12 8 17 16,-3 3-22-16,-5 5 11 16,-8 4-13-16,-7-3 1 15,-3 2 0-15,-4-2-5 0,-16 1 21 16,-8 0-16-16,-8-1 0 15,-5-3-30-15,-21-2-23 16,13-2-235-16,9-4-361 0</inkml:trace>
  <inkml:trace contextRef="#ctx0" brushRef="#br0" timeOffset="328174.9204">22255 16171 565 0,'0'0'150'0,"0"0"-38"16,0 0-12-16,0 0-49 15,0 0 30-15,0 0 33 16,0 0-45-16,81-76 56 0,-71 59-28 16,0-3-55-1,1 3 54-15,4 1-30 0,-5 0-25 16,5 3 35-16,2 2-76 15,5 4 21-15,5-3-18 16,1 7 11-16,2 0-9 16,3 3-5-16,-5 3 0 15,-1 14-8-15,1 3 17 16,-2 3-9-16,-3-1 0 16,-2 5 15-16,-6-6-17 15,-4 2 2-15,-2-7 0 16,-9 2-19-16,0 1 32 15,-20 1-13-15,-9 2 0 16,-10 4 15-16,-7-2-19 16,-1 0 4-16,1 1 0 0,7-2-14 15,11-3 20-15,8 0-6 16,9-1 0-16,4-2 12 16,7 0-22-16,0-3 10 15,13 2 0-15,10-4 57 16,9-1-57-16,9-2 20 15,6-5-12-15,5-1 6 16,-1-3-11-16,-1 0-3 16,-2-3-9-16,-9-4-10 15,-5-3 0-15,-7 1 18 16,-9 2 1-16,-5 1 0 0,-5 3-13 16,-5 2 13-16,-3 1-6 15,0 0-11-15,0 0-29 16,-3 0-6-16,-12 0 30 15,-6 0 16-15,-6 7-13 16,-4-3 19-16,-1 2 0 16,1-1-17-16,0-1 25 15,1-1-8-15,-1-3 0 0,2 0 9 16,3 0-12 0,0 0 3-16,7 0 0 0,1 0-14 15,7 0 24-15,2 0-10 16,4 0 0-16,2-3 13 15,0 0 6-15,-2 1-19 16,3-2 0-16,1-2 49 16,-1 2-49-16,2-6 24 15,0 0-3-15,0 0-15 16,0-4 26-16,5-2-32 16,9-3 0-16,5-3-16 15,6 1 22-15,3 0-6 16,2 1 0-16,-1 1 10 15,-4-1-7-15,-5 3-3 16,-3 1 0-16,-5 2-13 0,-1 2 20 16,-2 2-7-16,-6-3 0 15,-2 1 16-15,-1 1-23 16,0 0 7-16,-4 1-40 16,-13-2 39-16,-1-1-35 15,-4 2 27-15,0 1 8 16,3 4 1-16,3-1-9 0,6 4 9 15,1-1 0 1,5 1-10-16,1 3 18 0,0-3-8 16,-2 3 0-16,-1-3 9 15,-6 2-16-15,-3 1 7 16,-3 0 0-16,0 0-21 16,1 0 22-16,-2 0-1 15,2 0 0-15,0 0 6 16,4 4-18-16,1 2 12 15,2-2-33-15,4-1 14 0,-1 0-44 16,7-3-20 0,0 0-34-16,10 1-123 0,6 2-137 15,3-3-431-15</inkml:trace>
  <inkml:trace contextRef="#ctx0" brushRef="#br0" timeOffset="328577.0938">23028 15773 1373 0,'0'0'179'16,"0"0"3"-16,0 0-135 16,0 0-21-16,0 0-26 15,91 24 0-15,-46-1 12 16,-4 4-5 0,1 5-7-16,-6 5 9 0,-5 5 3 15,-4 5-7-15,-9-1-5 16,-3 1 0-16,-8-1-10 15,-7 0 11-15,0-3-1 16,-10 0 0 0,-12-3 16-16,-8-1-22 15,-3-6 6-15,-3 0-17 16,-1-6 16-16,-2-7-96 0,-3-5-41 16,9-5-121-16,10-9-360 0</inkml:trace>
  <inkml:trace contextRef="#ctx0" brushRef="#br0" timeOffset="328860.3804">23692 16081 1418 0,'0'0'250'15,"0"0"-123"-15,0 0-39 16,76-89-19-16,-45 69-69 15,5 3 1-15,0 7-1 16,0 3 18-16,-4 7-36 16,-3 0-11-16,-2 10-154 15,-10 7-86-15,-9-3-374 0</inkml:trace>
  <inkml:trace contextRef="#ctx0" brushRef="#br0" timeOffset="329172.8531">23799 16239 1205 0,'0'0'270'15,"0"0"-24"-15,0 0-119 16,0 0-57-16,0 0-62 16,119-30 12-16,-75 18-20 15,-2 2 6-15,1 0-21 16,-1 0 7-16,-5 0-55 0,7-10-95 15,-9 3-193-15,-10 1-576 0</inkml:trace>
  <inkml:trace contextRef="#ctx0" brushRef="#br0" timeOffset="329454.1014">24540 15817 1222 0,'0'0'231'15,"0"0"-10"-15,0 0-99 16,84-47-81-16,-51 38-30 16,3 2 34-16,-2 7-44 15,-3 0-1-15,-5 0 10 0,-7 4 5 16,-4 11-15-16,-7 6 0 16,-7 8 0-16,-1 4-19 15,-18 10-3-15,-13-2-4 16,-9-2 10-16,4-3-59 15,7-13 49-15,13-7 0 16,7-9 10-16,9-4 15 16,0-3 2-16,6 0-1 15,15 1 15-15,10 5-1 16,9-2 8-16,1 6 25 16,-1 3-32-16,-4 0 42 15,-6 3-57-15,-6-2 1 16,-8 2 11-16,-7 1-2 0,-6-1-10 15,-3 0 0 1,0-3 1-16,-12 4 3 0,-11-4-4 16,-5 1 0-16,-8-1-2 15,-5-3 15-15,-3-3-27 16,4-3-3 0,-6-1-149-16,13-1-95 0,11-2-356 0</inkml:trace>
  <inkml:trace contextRef="#ctx0" brushRef="#br0" timeOffset="329766.4963">25318 16209 1264 0,'0'0'332'0,"0"0"-104"15,0 0-123-15,0 0-42 0,0 0-63 16,0 0 19-16,0 0-19 15,-19 40 8-15,3-13 1 16,-3 3-9-16,-3 6 0 16,-4 1-1-16,-2-1-4 15,-18 17-30-15,6-14-169 16,2-6-586-16</inkml:trace>
  <inkml:trace contextRef="#ctx0" brushRef="#br0" timeOffset="336983.9149">26494 15972 867 0,'0'0'100'0,"0"0"65"16,0 0-22-16,20-73-70 16,-20 54 37-16,0 5-27 15,-7 4 32-15,-11 6-42 16,-6 4-72-16,-12 4 31 15,-9 19-32-15,-10 14 0 16,-1 9-10-16,4 8 17 16,10 4-7-16,13-2 9 15,19-6-8-15,10-10 40 16,10-1-23-16,25-8-11 16,26-5 50-16,27-6-56 15,24-14 20-15,-6-6-3 0,-20 0-8 16,-29-10 14-16,-23-6-24 15,2-3 0-15,-5-5 0 16,-2-9 14-16,-13-3-14 16,-15-7 0-16,-1-3-14 15,-22-1 3-15,-12 6-30 16,-9 9 6-16,-7 9 26 16,-3 9-42-16,-1 11 12 15,3 3 5-15,7 0-72 16,3 0-8-16,11 0-134 15,13 0-325-15</inkml:trace>
  <inkml:trace contextRef="#ctx0" brushRef="#br0" timeOffset="337297.4313">26387 15605 1142 0,'0'0'139'0,"0"0"-109"16,0 0-28-16,-6 74 66 15,6-28-3-15,3 9 14 16,10 2 37-16,3 6-62 16,2 2-6-16,4 1 3 15,0-3-51-15,1-5 44 0,1 1-44 16,-2-4 1-16,0-5 2 15,-2 0-2 1,1-5-2-16,1-4 1 16,1-6-147-16,18-12-19 0,-5-6-72 15,-3-14-269-15</inkml:trace>
  <inkml:trace contextRef="#ctx0" brushRef="#br0" timeOffset="337603.4641">27357 15635 1328 0,'0'0'76'16,"0"0"-60"-16,-129 23-13 16,72 10 11-16,6 11-14 15,5 21 1-15,15-3 15 16,14 6 108-16,14 1-76 15,3-14 0-15,23 2-2 16,8-8-46 0,10-9 28-16,6-7-28 15,6-7-17-15,4-9-1 16,-1-7-123-16,19-10-28 0,-15-10-94 16,-13-7-270-16</inkml:trace>
  <inkml:trace contextRef="#ctx0" brushRef="#br0" timeOffset="337931.5994">27481 15843 1267 0,'0'0'146'15,"0"0"39"-15,0 0-79 16,0 0-57-16,0 0-47 16,0 0 17-16,0 0-20 15,87-56 1-15,-68 66-10 16,-5 6-9-16,-7 1 13 0,-7 3 6 15,0 6-1-15,-7-2-25 16,-7 2 7-16,-1-4-15 16,6-5 28-16,6-4-18 15,3-3 21-15,5-1-15 16,12 9 17-16,8 1 1 16,6 5 3-16,0 2 8 15,-1-2 2-15,-5 1 25 16,-4-6-38-16,-9 1 0 15,-6-1 0-15,-6-1 14 16,0 2-14-16,-10-3 0 16,-12 0 1-16,-6-1-13 15,-7-5 8-15,-16-4-78 0,6-2-76 16,6-5-398-16</inkml:trace>
  <inkml:trace contextRef="#ctx0" brushRef="#br0" timeOffset="338228.4662">27861 15628 1340 0,'0'0'141'0,"0"0"-74"16,0 0 13-16,0 0-61 15,91-16 41-15,-58 26-59 16,2 10 0-16,-3 13 10 15,0 6 3-15,-4 8-3 16,-3 9-11-16,-3 0 2 0,-6 4 20 16,-6-1-22-16,-5-3 0 15,-5-3 0-15,0-7 16 16,-14-3-31-16,-8-10 15 16,-2-3-58-16,0-7-1 15,-4-11-114-15,7-5-92 16,7-7-243-16</inkml:trace>
  <inkml:trace contextRef="#ctx0" brushRef="#br0" timeOffset="338526.1699">28363 15948 1209 0,'0'0'156'16,"0"0"-50"-1,0 0 15-15,115-68-25 0,-75 51-20 16,-1 5-60-16,2 1 22 15,-3 1-38-15,-2 4-16 16,-6 5-1-16,-5 1-186 16,-10 1-158-16,-10 8-222 0</inkml:trace>
  <inkml:trace contextRef="#ctx0" brushRef="#br0" timeOffset="338811.9002">28499 16190 1144 0,'0'0'188'0,"0"0"-41"16,0 0 65-16,0 0-98 16,0 0-14-16,0 0-81 15,85-19 20-15,-46 8-39 16,2 1 12-16,1-3-28 16,-1 1-40-16,11-5-157 15,-12 3-75-15,-5 1-296 0</inkml:trace>
  <inkml:trace contextRef="#ctx0" brushRef="#br0" timeOffset="339108.7651">29504 15560 1187 0,'0'0'168'0,"0"0"-148"16,0 0-10-16,-95-7-10 0,57 13 12 16,0 11-12-16,-1 2 10 15,5 5 2-15,2 5 47 16,7 4 20-16,4 1 5 16,3 6 8-16,6 2-51 15,5 4 10-15,5 0-29 16,2 3-22-16,2-2 42 15,11-1-40-15,1-6-2 16,2-3 12-16,0-12 3 16,4-4 4-16,-1-5-13 15,1-6 3-15,2-6 26 16,0-1-34-16,1-3 10 16,2 0 8-16,0-6-6 0,-2-5-1 15,-5-2-12-15,-4-4 1 16,-4 4-18-16,-6-3 17 15,-4-1 0-15,0-3 0 16,-1 1 1-16,-15 2-13 16,-4 4 9-16,-7 0-12 15,-4 6-7-15,-4 1 15 16,-1 6-11-16,-3 0-7 16,-13 13-117-16,10 0-62 15,4 0-149-15</inkml:trace>
  <inkml:trace contextRef="#ctx0" brushRef="#br0" timeOffset="341733.2568">28445 15270 707 0,'0'0'142'16,"0"0"-53"-16,0 0 64 15,0 0-76-15,0 0 43 16,0 0-11-16,0 0-35 16,0 0 51-16,0 0-71 15,0-2-12-15,0-8-5 16,0 3-24-16,-3-6-3 16,-4 1-10-16,-1-5 9 15,-4-3-12-15,-4 0 3 0,-5-2 0 16,-5-2-10-16,-5-3 14 15,-8-3-5-15,-4-2 1 16,-8-5 0-16,-3-2-12 16,-5-4 12-16,-4 1 0 15,-2 1-7-15,2 2 25 16,2 2-18-16,1 1 13 16,6 3 0-16,2 0 42 15,2 4-49-15,0-1 3 16,-5 0 6-16,-5-1 1 15,-17-4-16-15,-26-2 0 16,-25-5 0-16,-16 5-3 16,1 4 3-16,3 7 0 0,10 3-7 15,3 4 17 1,8 2-10-16,7 0 0 0,7 4 0 16,7 3-6-16,1 0 6 15,3 3 0-15,3 0-8 16,0 4 22-16,3-1-14 15,0 1 0-15,3 1 1 16,12 2-4-16,13-3 3 16,11 3 0-16,4-2-10 15,-7 2 20-15,-8-2-10 16,-5-1 0-16,-1-1 1 16,0 1-2-16,1 0 1 0,-4-1 0 15,4 1-10 1,0 0 23-16,6-1-13 0,2-2 0 15,5 2 6-15,3 1-11 16,1 0 5-16,-2-1 0 16,3-2-11-1,-1 3 24-15,-3-1-13 16,2 1 0-16,-2 0 1 0,2 2-6 16,3-2 5-16,4-2 0 15,2 0-7-15,2 3 19 16,6-2-12-16,0-2 0 15,2 2 1-15,5 1-5 16,4 0 4-16,5-1 0 16,4 1-9-16,2 0 24 15,7 3-15-15,-2-1 0 16,5-2 1-16,0 3-1 16,0 0 0-16,0 0-66 0,8 0-35 15,5 0-127-15,20 0 57 16,-7 0-119-16,2-3-108 0</inkml:trace>
  <inkml:trace contextRef="#ctx0" brushRef="#br0" timeOffset="342280.0819">23692 13792 340 0,'0'0'192'0,"0"0"16"16,0 0-41-16,0 0-34 16,0 0-21-16,0 0-60 15,0 0 58-15,-11-24-38 16,7 24-54-16,-2 0 25 15,-12 4-43-15,-7 13 0 16,-16 9-7-16,-6 3 19 16,-4 5-12-16,-8-1 0 15,4-4 7-15,3-2-13 16,6-4 6-16,3-6 0 16,8-1-6-16,10-6 14 0,10-3-8 15,6-1 0-15,6-6 8 16,3 0-5-16,0 0 6 15,0 0 68-15,0 0 15 16,0 0-81-16,0 0 20 16,0 0-31-16,0 0 7 15,0 0-20-15,0 3 13 16,1 8-33-16,5 9 25 16,4 7 0-16,3 8 8 15,3 7 0-15,8-1 2 16,7 2-2-16,7-7 0 15,9-3 0-15,4-4-9 0,8-2 19 16,-3-4-20-16,16 6-60 16,-14-2-169-16,-12-7-252 0</inkml:trace>
  <inkml:trace contextRef="#ctx0" brushRef="#br0" timeOffset="343248.3031">25160 13548 935 0,'0'0'135'0,"0"0"15"15,0 0 43-15,0 0-80 16,0 0 28-16,0 0-57 15,0 0-45-15,-12-57 36 16,6 57-75-16,3 0 0 16,-2 13-8-16,-1 14 14 15,-3 13-6-15,-4 12 0 16,1 8 2-16,-1 5-10 16,5 2 8-16,5-8 0 15,3-8-13-15,0-6-53 16,0-8-50-16,3-11-60 0,3-3-72 15,-3-9-72-15,-3-5-60 16</inkml:trace>
  <inkml:trace contextRef="#ctx0" brushRef="#br0" timeOffset="343615.9826">24939 13871 834 0,'0'0'149'0,"0"0"1"16,0 0-27-16,27-83-92 15,2 54 18-15,12-1-48 16,8 1-1-16,8 2 44 16,10 4-24-16,3 3 32 15,0 7-28-15,-1 9-23 16,-6 4 30-16,-10 0-31 16,-12 7 0-16,-10 10-19 0,-9 3 31 15,-9 6-13-15,-7 1 1 16,-6 6 0-16,0 2-20 15,-11-1 20-15,-7-5-15 16,-2-2 4-16,1-10 0 16,-1-4 11-16,3-10 7 15,2-3-6-15,0-10 94 0,3-17-84 16,1-3-10-16,4-5-1 16,4 1 1-16,3 2-2 15,0 9-20-15,12 9-56 16,15 11-28-16,-5 3-190 15,2 0-114-15</inkml:trace>
  <inkml:trace contextRef="#ctx0" brushRef="#br0" timeOffset="344006.6164">26513 13604 1219 0,'0'0'174'15,"0"0"-160"-15,-93-7-13 16,44 7 6-16,3 13 3 0,4 1-10 16,13 2 0-16,10-2-10 15,13-2-4-15,6 5 23 16,2 3-9-16,16 3 30 15,6 1-20-15,1 4 0 16,3-1-10-16,-1 2 9 16,-6 1-6-16,-5-3-3 15,-5 0 0-15,-6-5 0 16,-5-2 12-16,0-3-12 16,-20 3 1-16,-8-1 9 15,-5-2 6-15,-2 0-16 16,6-4-20-16,5-10-16 0,12-3-140 15,9 0-152-15</inkml:trace>
  <inkml:trace contextRef="#ctx0" brushRef="#br0" timeOffset="344607.8948">26720 13940 1028 0,'0'0'179'15,"0"0"-137"-15,0 0 51 16,0 0 14-16,0 0-44 15,0 0 11-15,79-26-26 16,-61 16-36-16,-1-3 44 16,-3-3-54-16,-3 2-2 15,-3-1 40-15,-7 1-39 0,-1-3 25 16,0 1-24-16,-13 5 15 16,-7 5-9-16,-1 6-8 15,-4 0 0-15,0 13-16 16,-1 14 3-16,4 2 13 15,5 8 0-15,5 0 0 16,4-1 19-16,6 0-9 16,2-7-4-16,6-5 33 15,13-4-37-15,7-1 21 16,6-10-23-16,10-7 15 16,7-2 7-16,5-7-22 15,-1-13-38-15,-1-10 21 16,-5-9-95-16,0-22 4 15,-11-1-14-15,-7-7-62 16,-8 3 69-16,-12 16 115 0,-3 8 35 16,-4 12 117-16,-2 16-49 15,0 7 47-15,0 4-39 16,0 3-98-16,0 0-3 16,-2 13-10-16,-5 8 0 15,-2 14-20-15,-3 9 33 16,-2 8-13-16,2 8 0 15,-1-1 1-15,6-3 24 16,2-5-25 0,5-3 0-16,0-4 6 15,0-8 10-15,6 0-16 16,8-7 0-16,2-5 13 16,5-7 0-16,1-4-13 15,5-10-42-15,11-9-32 16,-9-14-190-16,-6-6-381 0</inkml:trace>
  <inkml:trace contextRef="#ctx0" brushRef="#br0" timeOffset="344890.2538">27004 13984 1000 0,'0'0'221'16,"0"0"-169"-16,0 0 40 15,0 0 108-15,0 0-69 16,0 0-71-16,0 0-60 15,91-50-19-15,-26 39 16 16,32-4-134-16,-15 5-108 0,-13 0-265 16</inkml:trace>
  <inkml:trace contextRef="#ctx0" brushRef="#br0" timeOffset="346140.0139">27930 14056 1190 0,'0'0'131'16,"0"0"20"-16,0 0-111 16,0 0-39-16,0 0-1 15,0 0 19-15,0 0-10 16,-49 89 39-16,43-62 26 16,3 2 22-16,2 1-72 15,1 0-17-15,-2-4 8 16,2 1 2-16,-2-1-17 15,1-2 0-15,1-5-112 16,0 4-19-16,0-9-116 0,0-7-252 0</inkml:trace>
  <inkml:trace contextRef="#ctx0" brushRef="#br0" timeOffset="346452.5026">27985 13878 1058 0,'0'0'208'0,"0"0"-134"16,-7-83 86-16,7 53-31 0,0 8-37 15,0 8-61-15,0 8-21 16,0 6-20-16,0 0-155 16,0 10-52-16,7 26 91 15,-2 0-212-15,-1-2-216 0</inkml:trace>
  <inkml:trace contextRef="#ctx0" brushRef="#br0" timeOffset="346827.4334">28446 13974 1217 0,'0'0'162'15,"0"0"-75"-15,0 0 9 0,0 0-67 16,0 0-13 0,0 0-8-16,0 0-9 15,0-4 1-15,0 4-12 16,0 0-9-16,0 0 21 0,0 0 0 16,0 0-11-16,0 0 20 15,0 0-9-15,0 0 0 16,0 0 9-16,0 0-16 15,0 0 7-15,0 0 0 16,0 0 10-16,0 0 4 16,0 0-11-16,0 0-3 15,0 0 6-15,0 0-9 16,0 0 3-16,0 0 0 0,0 0-9 16,0 0 21-16,0 0-12 15,0 0 0-15,0 0 3 16,0 0-6-16,0 0 3 15,0 0 0-15,0 0-9 16,0 0 10-16,0 0-2 16,0 0-13-16,0 0-23 15,0 0 36-15,0 0-80 16,0 0-49-16,0 0-45 16,-4 0-165-16,-3 0-324 0</inkml:trace>
  <inkml:trace contextRef="#ctx0" brushRef="#br0" timeOffset="347389.9382">28023 13851 532 0,'0'0'215'16,"0"0"-156"-16,0 0-20 16,0 0 23-16,0 0-62 15,0 0 32-15,0 0 99 16,-30-46-77-16,30 46-5 16,-2 0-46-16,1 0 11 15,-2 14-18-15,-6 8 4 16,-1 8 0-16,-7 10 20 15,-5 3-18-15,-4 7 89 16,-3 6-39-16,0 6-17 16,1 0 33-16,4 2-16 15,4-5-21-15,7-2 34 0,7-11-38 16,6-11 32-16,0-4-14 16,9-5-44-16,9-9 59 15,6 0-60-15,6-8 18 16,6-2 4-16,5-1-5 15,5-6-34-15,1 0-27 16,7-13-172-16,-12-6-23 16,-13-2-436-16</inkml:trace>
  <inkml:trace contextRef="#ctx0" brushRef="#br0" timeOffset="347702.2935">27657 14179 1177 0,'0'0'171'0,"0"0"-148"16,0 0 43-16,0 0-59 0,0 0 9 16,90-47-9-16,-48 37-7 15,7 0 0-15,3 0-11 16,2 1 11-16,2-1-32 15,3 0-51-15,12-4-113 0,-11 1-9 16,-12 3-124-16</inkml:trace>
  <inkml:trace contextRef="#ctx0" brushRef="#br0" timeOffset="348030.4152">28369 13858 662 0,'0'0'324'16,"0"0"-230"-16,0 0-81 15,0 0-2-15,-72 112 24 16,54-66 22-16,3 4 9 16,-2 6 20-16,0 4-57 15,-1 2 10-15,-2-2-36 16,0 0 8-16,-1-7-6 16,2-8-5-16,5-8 0 15,2-10-3-15,3-10 9 0,3-5-6 16,5-6 0-16,1-6 1 15,0 0 41-15,4 0 10 16,14-10-5-16,7-7-36 16,7-2 8-16,2 3-19 15,2-1 0-15,-3 7 9 16,-3 7-8-16,-5 3 10 16,-4 0-11-16,0 13 20 15,-2 1-7-15,-4 5-13 16,0 2 0-16,-3 1 2 15,-3 2-11-15,-2 2 9 16,-1-4-109-16,2-5 10 16,11-4-91-16,-2-9-106 15,2-4-117-15</inkml:trace>
  <inkml:trace contextRef="#ctx0" brushRef="#br0" timeOffset="348342.9439">28634 14436 1315 0,'0'0'141'0,"0"0"-76"16,0 0-48-16,0 0-1 16,0 0-16-16,0 0 0 15,0 0 1-15,-26 100 1 16,15-65-2-16,1 2 0 16,2-1-9-16,2-3 9 0,6-2-49 15,0-6-134 1,3-12-315-16</inkml:trace>
  <inkml:trace contextRef="#ctx0" brushRef="#br0" timeOffset="348405.4145">28845 14169 1408 0,'0'0'167'16,"0"0"-167"-16,0 0-1 15,0 0-107-15,0 0-54 16,-54 75-233-16</inkml:trace>
  <inkml:trace contextRef="#ctx0" brushRef="#br0" timeOffset="348717.417">29082 14364 546 0,'0'0'761'0,"0"0"-705"16,-81-5-9-16,38 10 6 16,-2 11-45-1,6 4 51-15,7 3-59 0,8 4 1 16,12-2 21-16,11 2-21 16,1 3 20-16,13-1-2 15,11 2-18-15,1 2 51 16,5-4-52-16,-5 1 0 15,-2-6 11-15,-10-2 2 16,-4-2-13-16,-9-4 0 0,0-2-19 16,-19 1 18-16,-16-1-77 15,-35 9 6-15,6-6-114 16,4 0-369-16</inkml:trace>
  <inkml:trace contextRef="#ctx0" brushRef="#br0" timeOffset="358438.5906">30141 16443 519 0,'0'0'232'0,"0"0"-96"16,0 0-28-16,0 0-10 16,0 0-66-16,0 0 16 15,30-52-26-15,-30 37-21 16,0 1 32-16,0 1-33 16,-2 1 0-16,-9 2-10 15,-1 5-54-15,-6-1 3 16,-2 5-49-16,0 1 6 0,-3 0 18 15,5 0-20-15,3 3-12 16,5 1 62-16,7-1 56 16,1-2 53-16,2-1 126 15,0 1-36-15,0 1 9 16,0 1-51-16,0 0 5 16,0 1-5-16,0 3-43 15,0 4 35-15,-1 7-32 16,-6 5-11-16,-1 7 78 15,-4 0-89-15,-4 3-11 16,-2 3-12-16,-5-4-7 16,1-3 6-16,0-1-15 0,2-4-32 15,1-5-59-15,7-3-123 16,3-12-192-16</inkml:trace>
  <inkml:trace contextRef="#ctx0" brushRef="#br0" timeOffset="358873.5576">30504 15716 1375 0,'0'0'200'0,"0"0"-162"15,0 0 10-15,0 0-41 16,-106 0 14-16,75 22-37 16,-2 8 16-16,4 9 0 0,6 1 33 15,7 3-25-15,12 3 38 16,4-4 22-16,9-1-52 16,16-2 39-16,10-6-53 15,5-9 4-15,9-6 29 16,1-7-21-16,3-5-3 15,-2-6-4-15,-8-6 6 16,-4-15-5-16,-9-14-8 16,-11-9-47-16,-8-11 41 15,-11 2-69-15,0 0 50 16,-20 13 25-16,-8 4 0 16,-7 12 0-16,-4 6 0 15,-3 7 0-15,3 2-13 16,4 5-15-16,7 4-74 15,13 0-65-15,8 0-119 0,7 0-210 16</inkml:trace>
  <inkml:trace contextRef="#ctx0" brushRef="#br0" timeOffset="359186.064">30470 15332 1239 0,'0'0'216'0,"0"0"-187"15,0 0-2-15,0 0-27 16,0 0 10-16,-41 94 88 0,31-40-11 16,-2 5-28-16,1 20 20 15,2 9-79-15,5 19 26 16,1-14-26-16,3-20 15 15,0-18-13-15,4-18-2 16,5 7 0-16,2 1-11 16,4 1 0-16,0-6-57 15,15 0-114-15,-5-11-119 16,2-12-307-16</inkml:trace>
  <inkml:trace contextRef="#ctx0" brushRef="#br0" timeOffset="359498.5899">31116 15529 947 0,'0'0'538'0,"0"0"-510"15,0 0-11-15,-109-36-17 16,74 36-16-16,2 14 15 15,6 12 2-15,7 11 23 16,6 8 46-16,7 8-48 16,7 3 17-16,0 4-16 15,2 6-21-15,8-3 18 0,-1 2-20 16,1-9 0-16,5-2 7 16,2-12-7-16,3-8-25 15,7-8-64-15,22-10-58 16,-5-9-2-16,-4-7-250 0</inkml:trace>
  <inkml:trace contextRef="#ctx0" brushRef="#br0" timeOffset="359780.7824">31363 15635 1326 0,'0'0'173'0,"0"0"-138"16,0 0 20-16,0 0-55 0,0 0-13 15,0 0-4-15,0 0 18 16,-100 106-1-16,67-57 0 16,4 1 0-16,6-1-6 15,8-2 6-15,8-8 0 16,7-5 52-16,0-5-20 16,9-3 27-16,13-9-16 15,9-3-19-15,10-5 33 16,8-5-40-16,3-4-15 15,5 0 37-15,0-17-39 16,-4-3-1-16,8-15-120 16,-14 4-138-16,-11 1-329 0</inkml:trace>
  <inkml:trace contextRef="#ctx0" brushRef="#br0" timeOffset="360077.674">31422 15817 1340 0,'0'0'154'16,"0"0"-77"-16,0 0-42 15,0 0-34-15,0 0 34 16,0 0-34-16,0 83 23 16,0-40-18-16,0 2 5 15,-2 4-6-15,-1 2-5 0,1-6 0 16,2-6-5-1,0-2 5-15,0-7-56 0,0 0-69 16,0-11-119-16,7-5-109 0</inkml:trace>
  <inkml:trace contextRef="#ctx0" brushRef="#br0" timeOffset="360374.5123">31572 15474 1355 0,'0'0'122'0,"0"0"-60"15,0 0 80-15,0 0-123 16,0 0-19-16,0 0-32 0,0 0 32 16,81 55 0-16,-52-11 0 15,1 8 0-15,-3 2 20 16,-4 3-11-16,-4 4 0 15,-7-2-9-15,-3 4 7 16,-6-3-10-16,-3-1 3 16,-3-2 0-16,-17-5-7 15,-5-5 7-15,-6-5-25 16,-1-9-80-16,-2-7-75 16,7-9-94-16,9-11-303 0</inkml:trace>
  <inkml:trace contextRef="#ctx0" brushRef="#br0" timeOffset="360701.8344">31951 15886 1081 0,'0'0'330'0,"0"0"-240"15,0 0 40-15,0 0-18 16,98-39-39-16,-75 35-31 15,1 4-42-15,1-3 25 16,-1 3-25-16,0 0-8 16,-3 0-3-16,3 7-130 15,-8 2-105-15,-7-2-360 0</inkml:trace>
  <inkml:trace contextRef="#ctx0" brushRef="#br0" timeOffset="360748.7111">31918 16177 1237 0,'0'0'270'0,"0"0"-203"16,0 0 115 0,0 0-112-16,0 0-44 0,0 0-2 15,84 3-12-15,-53-3-12 16,-1-3 0-16,1-3-65 15,7-4-79-15,-8 1-165 16,-8 0-577-16</inkml:trace>
  <inkml:trace contextRef="#ctx0" brushRef="#br0" timeOffset="363303.4645">33085 15509 1088 0,'0'0'170'0,"0"0"-10"16,0 0-64-16,0 0-34 16,0 0-62-16,0 0 10 15,0 0-26-15,-115-42 16 16,69 39 0-16,-5 3 0 15,-4 0 6-15,-5 0-12 16,2 6 6-16,7-2 0 0,14 2-7 16,12-3 8-16,11 1-1 15,7-4 0-15,7 3 10 16,0 1-5-16,0 4-4 16,0 6-1-16,4 6 58 15,2 5-42-15,0 4 16 16,-1 3 1-16,-1 1-32 15,-1-1 27-15,-3-1-28 16,0 2 0-16,0-1-9 16,-1-2 17-16,-5-3-8 15,0-4 0-15,1-5 10 16,2-3-12-16,1-8 2 16,2-1 0-16,0-6 21 0,0 0-21 15,11 0 82 1,10-13-12-16,10-4-68 0,7-6 27 15,2 4-29-15,-1 2 0 16,-4 4-15-16,-5 9 23 16,-7 4-8-16,-4 0 0 15,-5 10-14-15,-4 10 1 16,-6 3-1-16,-2 7 12 16,-2 0-23-16,0 4 35 15,-16 1-10-15,-4-5 0 16,-7-1 11-16,-3-5-19 15,1-4 8-15,-1-4 0 16,1-5-14-16,4-6 14 16,4-2-52-16,-7-3-104 15,4-3-30-15,9-9-422 0</inkml:trace>
  <inkml:trace contextRef="#ctx0" brushRef="#br0" timeOffset="363600.6682">33035 16250 879 0,'0'0'188'0,"0"0"3"15,0 0-35-15,0 0-87 16,0 0-5-16,0 0 48 0,0 0-20 16,-44 95-6-1,14-68-32-15,-6-1-47 0,-9 7 18 16,-20 6-25-16,-35 8-86 31,12-8-180-31,7-9-597 0</inkml:trace>
  <inkml:trace contextRef="#ctx0" brushRef="#br0" timeOffset="366719.7352">2933 17244 93 0,'0'0'817'0,"0"0"-571"16,0 0-24-16,0 0 3 16,0 0-53-16,0 0-89 15,0 0 15-15,-39-35-59 16,15 40-39-16,-7 10 15 15,-2 10-15-15,-4 7 0 16,2 9 0-16,1 5 6 16,12 4-13-16,4-1 7 15,15-6 0 1,3-7-18-16,10-6 17 0,16-7 1 0,14-7-1 16,5-9 3-16,13-7 5 15,3-1-7-15,9-17 7 16,-4-9 5-16,-1-5 1 15,-12 0-13-15,-7 0 9 16,-15-2 1-16,-14 2 3 16,-7-4-13-16,-10 5-15 15,0 2 14-15,-18 2-43 16,-4 8 35-16,-4 8-32 0,-5 4-83 16,-3 7-47-1,-14 0-47-15,9 7-65 0,8 0-41 0</inkml:trace>
  <inkml:trace contextRef="#ctx0" brushRef="#br0" timeOffset="367044.5609">2703 16923 1126 0,'0'0'144'15,"0"0"-81"-15,0 0 76 16,0 0-33-16,0 0 8 15,0 0-98-15,0 0 0 16,-22 23-32-16,25 14 6 16,13 19 10-16,-4 3-14 15,9 8 32-15,-3-3-18 16,3-7 0-16,4 2 12 16,0-1-12-16,1-3 0 15,4-5 0-15,4-1-12 0,0-1 12 16,-1 0-10-16,1-2-60 15,13 8-137 1,-10-12-139-16,-6-9-386 0</inkml:trace>
  <inkml:trace contextRef="#ctx0" brushRef="#br0" timeOffset="369874.1211">3841 17086 980 0,'0'0'116'0,"0"0"-100"16,-37 72-9-16,19-29 3 15,2 7-10-15,4 2 9 16,6 0 15-16,4-3 79 16,2-1-12-16,0-2 12 15,11-6 33-15,5-1-87 16,7-3-1-16,2-4-30 16,2 3-11-16,4-6 3 15,2 3-10-15,0 3-14 0,-2-6-18 16,-1-5-98-16,-3-4 15 15,6-10-82-15,-11-4-105 16,0-6-188-16</inkml:trace>
  <inkml:trace contextRef="#ctx0" brushRef="#br0" timeOffset="370811.7831">4261 17383 370 0,'0'0'35'15,"0"0"84"-15,0 0-75 16,0 0-31-16,0 0-13 16,0 0 0-16,0 0 0 15,-3 0 1-15,1 0 2 16,2 0-3-16,-1 0 0 15,-1 0 27-15,2 0-1 16,-1 0 48-16,1 0 13 16,0 0-14-16,0 0 40 15,0 0-38-15,0 0-23 0,0 0 25 16,0 0-44-16,0 0 32 16,0 0-15-16,0 0-27 15,0 0 36-15,0 0-49 16,0 0-2-16,0 0 21 15,0 0-19-15,0 0-1 16,0 0-9-16,-2 0 11 16,-1 0-11-1,0 0 0-15,-3 6 0 0,-1 1-13 16,1 6 19-16,0 0-6 16,0 1 0-16,6-1 1 15,0 0 7-15,0 0-8 0,0-3 1 16,9 0 13-16,3 0 1 15,6-3-15-15,1 1 16 16,4 2-15-16,2-2 22 16,3 2-23-16,-4 1 1 15,3 4 19-15,-5-2-19 16,-2 1-1-16,-1 0 0 16,-7 1 8-16,-3 0-10 15,-3 3 2-15,-6 2 0 16,0 3 59-16,0 4 12 15,-12 3-1-15,-6 2-42 16,-3-2-21-16,-1-3-2 16,-1-2-5-16,-2-8-51 15,3-7-54-15,-11-16-42 16,3-12-119-16,6-10-421 0</inkml:trace>
  <inkml:trace contextRef="#ctx0" brushRef="#br0" timeOffset="371124.288">4205 17438 474 0,'0'0'571'16,"0"0"-463"-16,0 0 59 15,0 0-67-15,0 0-33 16,47-75-6-16,-35 64-50 16,7 1 17-16,2 1-28 15,-3-1 0-15,6 1-9 0,-2 0-21 16,11-3-68-1,-8 2-103-15,-2-3-198 0</inkml:trace>
  <inkml:trace contextRef="#ctx0" brushRef="#br0" timeOffset="371441.1948">4526 16938 1151 0,'0'0'134'16,"0"0"-93"-16,0 0-41 15,0 0-12-15,0 0 12 16,0 0 0-16,108 101 8 0,-68-52 34 16,0 8-12-1,1 5 15-15,-3-6-19 16,-5 4-20-16,-5-7 15 0,-5 2-21 16,-5 2 0-16,-9-4 25 15,-3 1-22 1,-6-4 19-16,0-3-19 0,0-7 8 15,-3-6-22-15,-3-8 6 16,-5-9-96-16,1-6-162 16,1-11-897-16</inkml:trace>
  <inkml:trace contextRef="#ctx0" brushRef="#br0" timeOffset="371510.9218">5232 17488 1320 0,'0'0'195'16,"0"0"-117"-16,0 0-57 16,0 0 40-16,100-55-13 15,-70 44-48-15,-2-2 16 16,-1 6-16-16,-5-1-39 16,-5 8-91-16,-4 0-195 0,-7 0-448 0</inkml:trace>
  <inkml:trace contextRef="#ctx0" brushRef="#br0" timeOffset="371837.5142">5320 17654 1075 0,'0'0'128'0,"0"0"84"16,0 0-90-16,0 0-29 0,0 0 5 15,79-37-57-15,-49 24 23 16,0-4-64-16,-2-1 1 15,-1 6 2-15,-5 2-3 16,2 0-116-16,-9 4-138 16,-4 5-350-16</inkml:trace>
  <inkml:trace contextRef="#ctx0" brushRef="#br0" timeOffset="373530.5908">6215 17151 485 0,'0'0'364'0,"0"0"-140"15,0 0-10-15,0 0-12 16,0 0-124-16,0 0-44 15,0 0-6-15,3 1-28 16,-9 21 0-16,-7 8 0 16,1 4 0-16,-6 8 2 15,0 3-2-15,-3 2 0 16,2 0-1-16,-1-1 9 16,1-3-9-16,7-10 1 15,6-3 0-15,2-7-10 16,4-9 10-16,0-6-10 15,0-1 10-15,13-7 52 0,9 0 20 16,8 0-33-16,6 0-20 16,9-7 40-16,4-4-59 15,2 0 0-15,1-4 4 16,0 4 12-16,-7 0-16 16,-2 1 0-16,-7 4 1 15,-8 2-7-15,-4 1 6 16,-6 0-41-16,-3 3-34 15,0 0-98-15,-6 0 87 16,3 0-156 0,-6 0-91-16,-3 0 16 0</inkml:trace>
  <inkml:trace contextRef="#ctx0" brushRef="#br0" timeOffset="373842.7445">6414 17340 1051 0,'0'0'171'0,"0"0"-150"15,0 0-8-15,0 0-13 16,0 0 6-16,0 0 4 0,0 0 45 16,-2 74 12-16,2-43 19 15,0 2-15-15,0 4 3 16,0-3-8-16,2 5-47 15,1-1 23-15,0 1-42 16,1 2 1-16,-1 3-4 16,3 1 10-16,3 0-14 15,-3 2-89-15,7 10-41 16,-2-14-88-16,-5-10-327 0</inkml:trace>
  <inkml:trace contextRef="#ctx0" brushRef="#br0" timeOffset="378016.1206">7673 17305 153 0,'0'0'88'0,"0"0"-75"16,0 0 0-16,0 0-13 15,0 0 0-15,0 0-1 16,-45 5 8-16,42-5-7 15,-1 4 0-15,4 5 7 16,0-2-14-16,0 3-9 0</inkml:trace>
  <inkml:trace contextRef="#ctx0" brushRef="#br0" timeOffset="378437.9967">7968 17151 895 0,'0'0'275'0,"0"0"-130"0,0 0 42 16,0 0-27-16,0 0-45 16,0 0-88-16,0 0 6 15,-10-3-33-15,4 29 18 16,0 14-37-16,0 12 19 16,3 7 0-16,1 8 0 15,2-4 10-15,0-1-10 16,0-2 0-16,11-4 9 15,-2-5-19-15,4-3 10 16,2-10-28-16,0-6-74 16,-6-6-56-16,0-14 10 15,-3-7-59-15,-6-18-116 0,-3-11 182 16,-12-8-247-16</inkml:trace>
  <inkml:trace contextRef="#ctx0" brushRef="#br0" timeOffset="378923.5227">7770 17468 1077 0,'0'0'151'0,"0"0"3"16,0 0 52-16,0 0-125 16,0 0-5-1,0 0-42-15,0 0-28 16,19-23 18-16,11 12-24 0,9-1 0 16,10-7 4-16,6 0 5 15,2-2-9-15,0 0 0 0,-2-4-61 16,-6 1 6-16,-10-3-47 15,-8-2 26-15,-10-1 53 16,-9 2-29-16,-9 4 28 16,-3 4 10-16,0 10 14 15,0 7 45-15,-3 3-42 16,3 10 4-16,0 17-14 16,0 11 2-16,0 6 5 15,0 8 0-15,3 4 1 16,0 4-2-16,-3-1 1 15,0-3 0-15,0-6-9 16,0-9 18-16,0-11-9 16,0-10 0-16,0-10 6 0,3-8 4 15,3-2 3 1,3-4 44-16,3-16 33 0,10-10-77 16,8 1 9-16,6-4-22 15,3 9-14-15,-2 11 4 16,6 8 0-16,-7 5-3 15,3 3 1-15,-6 12 0 16,1 5 12-16,-4 2 0 16,0 4-13-16,5 12-57 15,-9-7-142-15,-4-3-422 0</inkml:trace>
  <inkml:trace contextRef="#ctx0" brushRef="#br0" timeOffset="379284.8037">8926 17510 1073 0,'0'0'178'16,"0"0"-112"-16,0 0-54 15,0 0 10-15,100-5 60 16,-70-1-54-16,-2 2 31 16,-1-6-6-16,-4 0-37 15,-4 0 49-15,-9 0-46 16,-1 0 15-16,-9-2 37 15,0-2-60-15,-13-2 12 16,-8 2-23-16,-12-1 4 0,-4 7-17 16,-2 7 7-16,0 1-8 15,5 14 5-15,1 11-14 16,6 9 22-16,11 6 0 16,7-1 1-16,9-2 35 15,0-3-4-15,16-2-6 16,4-5 3-16,8-1-15 15,5-7-9-15,6 1-4 16,1-8-42-16,5-2 8 16,16-10-128-16,-12-2-104 15,-10-11-266-15</inkml:trace>
  <inkml:trace contextRef="#ctx0" brushRef="#br0" timeOffset="379772.9694">9374 17495 1324 0,'0'0'174'0,"0"0"-100"15,0 0 6-15,0 0-44 16,80-26 10-16,-50 26-46 16,0 0 0-16,1 10-9 15,2 10 11-15,-6 5-2 16,-2 5 0-16,-8 4 1 16,-7 1-12-16,-4-1 11 15,-6-4 0-15,0-5-11 16,0-11 14-16,0-4-3 0,0-6 8 31,-3-4-8-31,0 0 91 16,-4-11-62-16,1-13-9 0,-2-8-20 15,5-11 3-15,3-6-4 16,0-1 1-16,3 4 0 0,14 3-13 16,8 10 13-16,-1 6 0 15,1 10-7-15,2 11-17 0,-2 6 23 16,-2 0-18-16,0 13 12 15,0 8-8-15,-5 8 15 16,-3 4 0-16,-3 7-9 16,-9 2 22-16,0 5-13 15,-3-1 0-15,0-3 1 16,0-7-2-16,0-5 1 16,7-2 0-16,3-10-1 15,7 1 15-15,1-6 2 16,6-1-1-16,4-8-14 15,5 0 19-15,3-5-20 16,16-5-122-16,-13-6-158 16,-3 0-894-16</inkml:trace>
  <inkml:trace contextRef="#ctx0" brushRef="#br0" timeOffset="381639.5863">11701 17574 494 0,'0'0'400'0,"0"0"-244"15,0 0 42-15,0 0-18 16,0 0 3-16,39-76-18 16,-51 66-89-16,-12 1 2 15,-11 5-40-15,-3-1-32 0,-15 5 2 16,0 8-8-16,-5 12 0 15,7 6-10-15,5 7 12 16,10-2-2-16,17 4 0 16,13-5 1-16,6 0-5 15,13-1 4-15,20-1 0 16,12-2 17-16,10-6-11 16,12-5 6-16,2-7-12 15,5-8 10-15,-5 0-14 16,-2-4 4-16,-7-10-16 15,-8-6 8-15,-13-2-24 16,-11-5 11-16,-10-3 7 16,-18 1-23-16,0-7-8 0,-24 5-97 15,-9 6 69 1,-15 3 73-16,-1 7 0 0,-12 8 7 16,0 0-7-16,-2 4 9 15,8 3-12-15,3 0 3 16,13 0-26-16,6 0-46 15,11 0-135-15,6 0-138 16,8 0-382-16</inkml:trace>
  <inkml:trace contextRef="#ctx0" brushRef="#br0" timeOffset="381952.0913">11497 17184 1092 0,'0'0'232'0,"0"0"-149"15,0 0-15-15,0 0-62 16,0 0-5-16,0 0 30 16,-10 113 31-16,10-61 33 15,10 8-50-15,0 1 5 16,-1 6 17-16,1 0-52 15,4-1 17-15,1 3-18 16,-2-3-5-16,4-1-3 16,-1-1-6-16,-1-8 0 15,0-4-7-15,0-5-52 16,11-1-113-16,-3-12-58 0,-4-13-330 16</inkml:trace>
  <inkml:trace contextRef="#ctx0" brushRef="#br0" timeOffset="382297.1575">12454 17135 1207 0,'0'0'145'16,"0"0"-71"-16,0 0-49 15,0 0 1-15,0 0-26 16,-86 24 6-16,59 11-11 16,4 8 6-16,6 7-1 15,5 8 92-15,9 3-22 16,3 1 22-16,6 0-30 15,16-3-37-15,5-1 26 16,6-6-51-16,2-2 1 16,4-4-2-16,6-6-31 15,15-5-61-15,-12-8-121 0,-5-13-357 0</inkml:trace>
  <inkml:trace contextRef="#ctx0" brushRef="#br0" timeOffset="390381.9447">12711 17372 497 0,'0'0'627'16,"0"0"-569"-16,0 0-46 16,0 0 75-16,0 0-15 15,0 0 6-15,0-9-1 0,0 8-26 16,0 1 26 0,0-3-20-16,0 3-10 0,0 0 14 15,0 0-46-15,0 0-3 16,0 0-12-16,0 3 11 15,0 7-21-15,0 10 10 16,0 7 0-16,3 2 9 16,3 8-2-16,-2 0-7 15,4-1 0-15,1 1 12 16,0-2-12-16,0-1 0 16,-2-1 0-16,0-1 1 15,3-1-1-15,-4-3 0 16,0-4 0-16,1-4-114 0,-1-7-54 15,0-9-115 1,-2-4-275-16</inkml:trace>
  <inkml:trace contextRef="#ctx0" brushRef="#br0" timeOffset="390717.166">13049 17613 317 0,'0'0'973'15,"0"0"-892"-15,0 0-66 16,0 0 47 0,0 0-30-16,101-36 18 15,-70 27-8-15,2-1-36 16,3 0 18-16,-4-1-24 16,7-2 0-16,-6-1-12 0,-3 2 1 15,-3-4-56-15,-3 2-54 16,-8-3-100-16,-9 4-82 15,-5 4-399-15</inkml:trace>
  <inkml:trace contextRef="#ctx0" brushRef="#br0" timeOffset="391029.6594">13190 17393 935 0,'0'0'356'16,"0"0"-269"-16,0 0 58 15,0 0-60-15,0 0-52 16,0 0-5-16,0 0-28 0,-2-7 0 16,2 20 0-1,3 1 1-15,8 9 3 0,-5 0-2 16,3 6 2-16,0 2 47 16,1-1-26-16,1 5 14 15,2-4-24-15,-1 1-5 16,-2 1-1-16,4-4-9 15,-2-4 0-15,2 0-7 16,2-4-68-16,6 1-78 16,-4-4-76-16,3-6-302 0</inkml:trace>
  <inkml:trace contextRef="#ctx0" brushRef="#br0" timeOffset="391389.0518">13863 17217 529 0,'0'0'612'16,"0"0"-605"-16,0 0 19 15,0 0 21-15,0 0 22 16,0 0-18-16,0 0 10 15,-24-26 4-15,22 26-56 16,-1 3 0-16,-1 11-9 16,-5 12 8-16,-1 3-11 0,-2 8 3 15,-4 3 0-15,2 2 34 16,2-2-34-16,1-1 21 16,4-2-18-16,4-8 5 15,1 1 18-15,2-9-24 16,0-1-2-16,0-5 28 15,5-5-9-15,6-3 23 16,2-4-24-16,7-3-17 16,8 0 44-16,6-3-35 15,3-11-1-15,8-4 3 16,4-1-2-16,-1 1-7 16,-1 1-3-16,-2 2 7 15,-5 3-13-15,-5 0 6 16,-5 2-38-16,-9 3-4 15,-3-2-70-15,-18 0-3 0,0 4-61 16,0-5-379-16</inkml:trace>
  <inkml:trace contextRef="#ctx0" brushRef="#br0" timeOffset="391717.8439">14030 17362 1273 0,'0'0'196'0,"0"0"-158"16,0 0-32-16,0 0-12 16,0 0-1-16,0 0 7 15,0 0 29-15,3 99-3 16,0-62 9-16,3-4-3 0,0 4-16 16,0 0 19-16,-2 1-35 15,3-4 0-15,-1 4-1 16,-2-2-2-16,-1 3-55 15,-3 11-92-15,0-10-205 16,-3-9-524-16</inkml:trace>
  <inkml:trace contextRef="#ctx0" brushRef="#br0" timeOffset="392238.0002">13639 17842 605 0,'0'0'108'15,"0"0"-65"-15,0 0 135 16,0 0 33-16,0 0-81 16,0 0-17-16,0 0 2 15,-30-23-80-15,11 32-9 16,-6 11-26-16,-8 6 0 0,0 11-10 15,-5 6 16-15,6 6-6 16,2 0 16-16,4 2-16 16,13-3 46-16,7-4-14 15,6-8 6-15,0-3 40 16,12-3-55-16,12-9 3 16,2-3-2-16,9-6-23 15,1-6 17-15,0-6-18 16,-4 0 0-16,0-4 16 15,-9-12-10-15,-7-2-6 16,-6-1 0-16,-10-7-3 16,0 2-17-16,-10 4-23 15,-9 8 27-15,-1 5 2 16,-2 7 12-16,2 0-6 0,-2 14 7 16,5 2-19-16,1 3 20 15,4-2-96-15,12-4-67 16,0-6-172-1,0-7-399-15</inkml:trace>
  <inkml:trace contextRef="#ctx0" brushRef="#br0" timeOffset="392949.0659">13879 17002 1066 0,'0'0'24'16,"0"0"-24"-16,0 0-5 15,0 0 4-15,78 77 2 16,-48-44 40-16,4 3 11 16,2 0-8-16,4-3 15 0,2-1-17 15,0 2 6-15,1-3-26 16,-4 4-21-16,-1 0 35 16,-1 4-26-16,-2 0-3 15,-5 4 37-15,-6 0-38 16,0 4 29-16,-4 1-8 15,0 4-26-15,-8 3 34 16,0 3-30-16,-5 3 1 16,-6 1-1-16,-1 2-4 15,0 3-1-15,-14 2 0 16,-10 0-3-16,0 2-45 16,-16 12-78-16,5-17-74 15,9-13-159-15</inkml:trace>
  <inkml:trace contextRef="#ctx0" brushRef="#br0" timeOffset="395143.7452">14944 17616 1324 0,'0'0'190'0,"0"0"-156"16,0 0-33-16,0 0 53 15,0 0-54-15,0 0 16 16,26 0-14-16,-7-3 7 16,8 1 14-16,-1 2-23 15,2 0 0-15,2 0-1 0,-2 0 2 16,-1 0-2-16,0 0-55 15,-2 0-89-15,-1 0-29 16,-6 0-140-16,-9 4 2 0</inkml:trace>
  <inkml:trace contextRef="#ctx0" brushRef="#br0" timeOffset="395487.5247">14979 17835 879 0,'0'0'110'0,"0"0"-70"16,0 0-27-16,0 0 70 16,0 0 85-16,0 0-74 0,0 0-29 15,73 37-2-15,-41-37-23 16,6-2-5-16,1-6-35 16,-6-2-5-16,0 3-12 15,-7 0-86-15,-3 4-97 16,-11-2-214-16</inkml:trace>
  <inkml:trace contextRef="#ctx0" brushRef="#br0" timeOffset="395920.9997">15944 17608 570 0,'0'0'91'0,"0"0"-81"16,0 0 13-16,0 0-23 15,0 0 0-15,0 0-1 16,0 0 1-16,23-14-1 16,-23 14 0-16,0 0-65 15,0 0-99-15,0 0-9 0</inkml:trace>
  <inkml:trace contextRef="#ctx0" brushRef="#br0" timeOffset="396360.8247">15944 17608 487 0,'42'-10'139'16,"-42"10"-76"-16,0-3 53 16,0 2 18-16,0 1 6 15,0 0-46-15,0 0-15 16,0 0 5-16,0 0-35 16,-3 0-3-16,-6 0-18 15,-5 0-27 1,1 1 9-16,-3 12-10 0,-4 5 0 0,1 6 4 15,4 9 2-15,-2 0 1 16,8 4 31-16,5-2-24 16,4-5 33-16,0 0-18 15,6-8 9-15,9-2 38 16,6-4-54-16,4-1 4 16,5-5-5-16,0-7-20 15,2-3 17-15,1 0-18 16,2-10 1-16,-5-10 7 15,-5-7-8-15,-2-5 0 16,-7-5-6-16,-7-2-36 16,-6 2 1-16,-3 2-10 0,0 8 41 15,-9 4-5 1,-10 9 9-16,-4 1 6 0,-2 4 0 16,-2 3-29-16,3 5 12 15,3 1-59-15,5 0-24 16,2 0-42-16,5 0-237 15,6 0-396-15</inkml:trace>
  <inkml:trace contextRef="#ctx0" brushRef="#br0" timeOffset="398078.7083">14776 17623 573 0,'0'0'114'16,"0"0"-81"-16,0 0 75 16,0 0 17-16,0 0-31 15,0 0 13-15,0 0-25 16,0 0 18-16,0 0-45 15,0 0-49-15,0 0 23 0,12 0-17 16,8-6-11-16,12 4 46 16,4-2-40-16,3-1 7 15,7 4-3-15,2 1-3 16,1 0-3-16,0 0-5 16,-4 0 0-16,0 0-8 15,1 0 14-15,-4 0-6 16,-2-4 0-16,2-2 13 15,-7-1-17-15,0 3 4 16,-5-3 0-16,-5 4-10 16,-4-2 10-16,-6 3-2 15,-4 2-24-15,-5 0-64 16,1 0 7-16,-7 0-67 0,0 0-73 16,0 2 35-1,-5 6-95-15</inkml:trace>
  <inkml:trace contextRef="#ctx0" brushRef="#br0" timeOffset="398500.5839">14879 17894 889 0,'0'0'132'16,"0"0"-114"-16,0 0 26 16,0 0 35-16,0 0 15 15,0 0 1-15,0 0-36 16,-6 0-47-16,6 0 16 16,6-3-28-16,1-1 0 15,8-2 6-15,6-1 3 16,8 0 4-16,4-2-12 15,6 0-1-15,5 0 27 16,2 4-27-16,2-2 0 16,-2-2-1-16,-1 5-1 15,1-3 2-15,-4 0 0 16,-3 1 0-16,-2 1 2 16,-3 1-1-16,-4-3-1 0,-3 4 0 15,-9-4-32-15,-1 4-26 16,-7 3-26-16,-4 0-34 15,-6 0-93-15,-3 0-23 16,-10 0-135-16</inkml:trace>
  <inkml:trace contextRef="#ctx0" brushRef="#br0" timeOffset="398968.2348">15155 17293 1166 0,'0'0'153'16,"0"0"-135"-16,0 0-11 15,0 0-14-15,0 0 2 16,0 0-1-16,0 0-7 15,-3 20 9-15,3 0 4 16,0 6 10-16,0 7-9 16,0 4 30-16,3 2-3 15,3 2-1-15,2 4 30 16,5 2-46-16,-4-1 17 16,7 4 3-16,-3 2-23 15,4 0 45-15,-2 2-41 16,2-5-11-16,-1-2 17 15,0-5-8-15,-3-1-7 16,1-5-3-16,-2 0 15 16,-5-7-14-16,0-6-1 0,-1-2 0 15,1-3-1-15,-1-3 7 16,-3-3-6-16,3-2 0 16,1 0-53-16,0 0-53 15,2-3-88-15,2-4-305 0</inkml:trace>
  <inkml:trace contextRef="#ctx0" brushRef="#br0" timeOffset="399967.3124">16613 17237 1154 0,'0'0'112'15,"0"0"-112"-15,0 0-22 16,0 0 22-16,0 0 0 15,0 0-7-15,0 0 7 16,-53 0 0-16,51 1-9 0,1 0 9 16,1 1 0-16,-2 1 0 15,-2 0 1 1,1-1-1-16,-1 3 0 0,1-3 0 16,0 0-6-16,3-2 7 15,-3 1-1-15,3-1 0 16,0 2 7-16,-3 0-8 15,0 1 1-15,-4 4 0 16,-1-3-7-16,-1 5 8 16,0 1-1-16,-4-2 0 15,4 2 7-15,-5 1-4 16,4 4-3-16,-2 1 0 16,-5 4 10-16,4 7-9 0,0 4 7 15,-2 7 18 1,1 7-12-16,7 5 22 0,5 0-20 15,2 6 18 1,0-6 34-16,13 3-29 0,6-4 3 16,4-4 6-16,9-1-30 15,1-7 24-15,9-4-35 16,7-4-6-16,3-7 5 16,-1-6-6-16,1-5-45 15,6-7-40-15,-13-4-115 16,-12 0-185-16</inkml:trace>
  <inkml:trace contextRef="#ctx0" brushRef="#br0" timeOffset="400641.494">15905 17369 702 0,'0'0'81'16,"0"0"-57"-16,0 0 69 15,0 0-8-15,0 0-14 16,0 0 24-16,0 0-30 16,-1-25 12-16,1 25-62 0,0 0-15 15,0 0 0-15,0 12-10 16,0 11 10-16,7 10 58 16,4 3-26-16,1 4 23 15,1 1-35-15,3 1 24 16,4 3 7-16,0 2-18 15,2 2 5-15,-2-1-9 16,3 3-23 0,-7 0 26-16,4-2-32 0,-5-4 2 15,-4-1 6 1,-2-3 0-16,1-3 2 0,0-8-10 16,-4-4 0-16,0-3-2 0,-3-6 3 15,0-3-1-15,1-6 0 16,0 0-41-16,2-6-68 15,10-2-54-15,-2 0-43 16,1-11-154-16</inkml:trace>
  <inkml:trace contextRef="#ctx0" brushRef="#br0" timeOffset="401114.0476">16823 17529 863 0,'0'0'185'16,"0"0"-165"-16,0 0 20 16,0 0 18-16,0 0 36 15,0 0-33-15,0 0-1 16,0-10 38-16,0 10-37 16,0 0-4-16,0 0-7 15,0 0-48-15,0 0-1 16,0 11-1-16,0 8 0 15,0 10 2-15,0 6-2 16,0 5 16-16,0-1 6 16,4 2-21-16,5 2 31 15,-1-7-16-15,1 1-15 0,1-2 14 16,-1-8-14 0,0-4-1-16,-1-3 0 0,-1-11-96 15,2-2-7-15,1-7-40 16,3-12-7-16,0-11-174 0</inkml:trace>
  <inkml:trace contextRef="#ctx0" brushRef="#br0" timeOffset="401457.8029">17035 17342 1217 0,'0'0'188'0,"0"0"-188"0,0 0-3 15,0 0 3 1,0 0 8-16,97-29 0 0,-61 29-3 16,0 7-4-16,6 13-1 15,2 2 36-15,-1 9-25 16,-3 7-10-16,-2 0 25 16,-8 5-26-16,-4-1 18 15,-3 0-5-15,-11-1-12 16,-2 2 22-16,-7-4-23 15,-3 2 8-15,0-2 6 16,-13 0-13-16,-7-3 27 16,-8-6-28-16,-4 0-6 15,-2-9 6-15,3-3-112 16,-9-8-34-16,8-6-160 0,13-4-250 16</inkml:trace>
  <inkml:trace contextRef="#ctx0" brushRef="#br0" timeOffset="401889.22">17612 17424 1172 0,'0'0'88'15,"0"0"-43"-15,0 0-33 16,0 0 72-16,0 0-46 16,0 0 7-16,0 0-45 15,-3-8 1-15,10 8-4 16,6 0 4-16,3 3-1 15,6 9 0-15,5 5 8 16,6 5 16-16,-1 6-23 16,7 3 22-16,0 4 32 0,0-3-43 15,3 5 21 1,-3-3-12-16,0 1-21 0,-4-1 20 16,2 0-20-16,-2-5 1 15,-2 0-4-15,-7-8 13 16,0-3-10-16,-7-5 0 15,-3-6-57-15,-3-7-23 16,-7 0-80-16,-6-8-118 0</inkml:trace>
  <inkml:trace contextRef="#ctx0" brushRef="#br0" timeOffset="402232.929">18125 17344 1162 0,'0'0'45'0,"0"0"-19"16,0 0-23-16,0 0-3 16,0 0 1-16,0 0 4 15,0 0 1-15,-97 101 25 16,78-61-4-16,-2-1-26 15,0 4 34-15,1-4-30 16,3-1-4-16,2 1 21 16,-3-3-14-16,4-2-8 15,3-1 0-15,-1-8 8 16,4-1-18-16,-1-1 10 0,5-7-53 16,-1 7-1-16,4-5-162 15,-1-5-64-15</inkml:trace>
  <inkml:trace contextRef="#ctx0" brushRef="#br0" timeOffset="403313.6149">18258 18162 662 0,'0'0'600'15,"0"0"-536"-15,0 0-2 16,0 0 28-16,0 0-8 16,0 0-66-16,0 0 0 0,34-7-10 15,-8 1-6-15,5 2 15 16,3-3-1-16,1 2-4 15,-3-2-8-15,-2 1-2 16,-4 2 1-16,-6-1 9 16,-6 3-10-16,-3 2 0 15,-8 0-10-15,-3 0-3 16,0 10 5-16,0 9 7 0,-14 8 2 16,-5 4 4-16,-4 7-5 15,-1-1 0-15,0-3-5 16,2 1 13-16,6-5-8 15,-1-3 0-15,7-4 0 16,1-3-3-16,6-4 3 16,-1-4-15-16,1-2-78 0,3-3-74 15,3-7-70-15,10 0-60 16,0-5-414-16</inkml:trace>
  <inkml:trace contextRef="#ctx0" brushRef="#br0" timeOffset="403795.5244">18967 17643 1521 0,'0'0'123'0,"0"0"-107"15,0 0-17-15,0 0 2 0,-46-82-2 16,23 75 1-16,1 2-9 15,-4 5-3-15,3 5-1 16,-3 15 10 0,7 10-4-16,-2 6 4 15,9 8-4-15,2 4 7 16,7 1 0-16,3-2 23 0,7-6-10 16,14-4 24-16,9-5-10 15,6-7-25-15,10-8 15 16,6-4-17-16,7-11 2 15,1-2-12-15,2-8 7 16,-7-13 3-16,-8-10-1 16,-9-7-19-16,-18-10 10 15,-12-6-31-15,-8-2-55 16,-9 1 19-16,-16 8 32 16,-11 11 45-16,-4 9 33 15,1 10-21-15,-2 7 16 0,5 3-28 16,4 5 0-16,2 2-10 15,8 0 9-15,5 0 1 16,10 0-7-16,5 0-90 16,2 0-144-16,16 0-129 15,3 0 64-15</inkml:trace>
  <inkml:trace contextRef="#ctx0" brushRef="#br0" timeOffset="404139.2852">18937 17247 1243 0,'0'0'109'0,"0"0"-79"16,-9 73-28-16,5-34 7 15,1 8-9-15,3 2 7 16,0 1 48-16,0-1-40 15,10 5 56-15,2 1-14 16,4-2-20-16,1 4 9 16,-1-2-22-16,-1-2-23 15,0 0 28-15,-3-2-29 16,-2 1 0-16,4-3 0 16,-5-4 4-16,1-1-14 0,3-7-66 15,10 2-87 1,-8-9-22-16,2-10-354 0</inkml:trace>
  <inkml:trace contextRef="#ctx0" brushRef="#br0" timeOffset="404525.7099">19717 17310 1235 0,'0'0'0'0,"0"0"-27"0,0 0 27 16,0 0 0-16,0 0 13 16,0 0-13-16,0 0 0 15,-78 23-1-15,61-1 11 16,-4 9-3-16,1 6 21 15,3 8-27-15,1 6 36 16,5 4-2-16,6 4-13 16,5-2 36-16,0 2-39 15,8-3 18-15,8-3-10 16,2-6-27-16,0-4 29 16,3-7-19-16,2-6-8 15,6-4 20-15,-4-10-21 16,5-9-1-16,2-4 0 0,0-3-26 15,4-10-8-15,4-31-102 16,-5 3-142 0,-10-1-573-16</inkml:trace>
  <inkml:trace contextRef="#ctx0" brushRef="#br0" timeOffset="404941.8943">20020 17449 1060 0,'0'0'95'0,"0"0"-95"0,0 0-3 16,0 0-10-16,0 0 10 15,0 0-10-15,0 0 3 16,-5 36 10-16,-5-9 4 15,-3 8 14-15,1 2 1 16,-5 2 28-16,5-2-18 16,1-2-13-16,5-1-6 0,-2-4-1 15,5-8-2-15,1-4-7 16,2-2 1-16,0-9 6 16,2 0 45-16,12-1-7 15,2-6-4-15,11 0-34 16,2 0 24-16,7-7-21 15,5-6-10-15,2-4 16 16,-1 0-16-16,-3 2 0 16,-4-2-1-16,1 2-37 15,-7 3-20-15,-4-6-52 0,-7 4-130 16,-9 1-78-16</inkml:trace>
  <inkml:trace contextRef="#ctx0" brushRef="#br0" timeOffset="405316.8988">20202 17574 687 0,'0'0'390'0,"0"0"-309"16,0 0-56-16,0 0-25 15,0 0 10-15,0 0 3 16,0 0 4-16,0 81 9 0,0-51 25 15,0 4-16-15,3 0 30 16,2 1-24-16,-5 2-28 16,3-2 8-16,0 2-21 15,1 0 0-15,-4-5 5 16,3-1-4-16,0-4-1 16,0-2 0-16,1-5-48 15,2-6-49-15,7-8-110 16,0-6-92-16,-4 0-415 0</inkml:trace>
  <inkml:trace contextRef="#ctx0" brushRef="#br0" timeOffset="405725.767">20408 17224 1122 0,'0'0'9'16,"0"0"-9"-16,0 0-17 16,0 0 17-16,103 10 13 15,-70 12 29-15,3 8-22 16,-2 4 35-16,-3 8-7 16,-2 5-14-16,-4 3 13 15,-4 3-17-15,-9 2-12 0,-3 1 19 16,-4-2-36-16,-3 3 8 15,-2 4-9 1,0-1 7 0,0 0-17-16,-18 25-29 0,-3-19-108 0,0-9-225 0</inkml:trace>
  <inkml:trace contextRef="#ctx0" brushRef="#br0" timeOffset="411608.2195">22368 17452 962 0,'0'0'275'15,"0"0"-180"-15,0 0 66 16,0 0 8-16,0 0-80 16,0 0-26-16,-42-50 10 15,33 44-45-15,-1 3 6 16,0 3-4-16,-8 0-28 16,-3 9 11-16,-11 12-13 0,-4 11 0 15,0 8 5-15,0 3 2 16,7 7-4-16,10-2 20 15,9 0-22-15,10-3 18 16,0-5-19-16,7-4 0 16,11-11-9-16,6-5 10 15,1-8-1-15,6-9 7 16,4-3 2-16,0-23 9 16,1-11-18-16,0-8 1 15,-4-5-2-15,-10 2-26 16,-4 11 27-16,-11 11-1 15,-4 11 9-15,-1 8 15 16,-2 4-23-16,0 0-4 0,0 0-4 16,0 5-7-1,0 9 15-15,4 3-1 16,1 3 2-16,3 3-14 16,3-4 11-16,1 1-56 0,6-5 11 15,2 0-91-15,24-15-63 16,-4 0-23-16,-1-3-315 0</inkml:trace>
  <inkml:trace contextRef="#ctx0" brushRef="#br0" timeOffset="411956.3214">22858 17379 1332 0,'0'0'196'15,"0"0"-151"-15,0 0 3 16,-88 5-19-16,52 14-28 0,1 2 21 15,9 3-22-15,7-4 0 16,9 0 13-16,10 0-13 16,0-6 12-16,17 1-11 15,6-3 6-15,12 0 15 16,5-2-9-16,4 0-13 16,0-3 14-16,-3 1-8 15,-7 2 0-15,-6 0-6 16,-4 4 10-16,-6 0-17 15,-8 5 7-15,-5 1 0 0,-5 1-3 16,0 4 5-16,-14-3-2 16,-8 6 0-16,-5-8 5 15,-3 1-15-15,-13 4-98 16,4-8-139-16,10-5-344 0</inkml:trace>
  <inkml:trace contextRef="#ctx0" brushRef="#br0" timeOffset="417342.6272">24317 17441 608 0,'0'0'98'0,"0"0"94"16,0 0 18-16,0 0-57 16,0 0-28-16,0 0-28 15,27-38 28-15,-27 37-27 16,-6 1-56-16,-9-3 5 16,-8 3-47-16,-6 0 0 15,-7 5 0-15,-3 13 7 16,0 1-18-16,3 8 11 15,8 0 0-15,7 5-9 16,8-1 9-16,10-1 0 16,3-1-1-16,6-3 2 15,18-2 3-15,7-4 9 0,8-3-4 16,8-5 23-16,4-4-32 16,0-6 10-16,-1-2-2 15,-3-3-2-15,-4-11 8 16,-9-5-14-16,-7-7 1 15,-9-2-7-15,-9-3-12 16,-9 0-18-16,0 1-34 16,-16 3 17-16,-8 8 53 15,-4 0-9-15,-1 8 9 16,4 1-10-16,-4 3 9 16,5 1-17-16,7 2-78 15,8 1-139-15,6-2-269 16,3 1-231-16</inkml:trace>
  <inkml:trace contextRef="#ctx0" brushRef="#br0" timeOffset="418052.5955">25130 17340 588 0,'0'0'944'0,"0"0"-850"16,0 0-52-16,0 0 56 15,0 0-73-15,0 0 0 16,-84-47-25-16,50 67 9 16,0 9-9-16,1 3 0 15,9 8-9-15,7 1-1 0,7 2 10 16,9-3 0-1,1 0 0-15,0-3 7 0,10-2 3 16,4-2-10 0,3-3 0-16,3-2-13 0,2 0-2 15,2-7-67-15,3-3-13 16,13-14-63-16,-5-4-136 16,-4 0-357-16</inkml:trace>
  <inkml:trace contextRef="#ctx0" brushRef="#br0" timeOffset="418412.0309">25349 17354 884 0,'0'0'504'0,"0"0"-470"16,0 0-23-16,0 0 7 15,0 0-18-15,0 0 0 16,-94 20 0-16,75 2 2 0,5 1-7 15,8 3 5 1,6-3 0-16,2 4 21 0,16-5-13 16,9 5 30-16,6-4 3 15,4 1-24-15,3 0 24 16,-1 1-31-16,-2-2-10 16,-4-2 7-16,-6 1-4 15,-8 1-3-15,-7-3 0 16,-5 0 1-16,-7-6-11 15,-2 1 10-15,-18-2-3 16,-10-2-7-16,-7-5-6 16,-8-6-51-16,0 0-27 15,-13-26-70-15,14-3-76 16,8-4-263-16</inkml:trace>
  <inkml:trace contextRef="#ctx0" brushRef="#br0" timeOffset="418742.0094">25287 17438 785 0,'0'0'128'0,"0"0"22"16,0 0 31-16,86-62-56 16,-55 48-23-16,2 1-52 15,5 4 33-15,3-1-51 16,2 0-30-16,2 3-2 16,3 1-9-16,-2 2-88 15,11 1-66-15,-12-1-98 16,-11 1-250-16</inkml:trace>
  <inkml:trace contextRef="#ctx0" brushRef="#br0" timeOffset="418804.5187">25776 16976 1179 0,'0'0'156'15,"0"0"-96"-15,0 0 56 16,0 0-30-16,0 0-70 15,0 0-9-15,0 0-7 16,75 73 0-16,-46-31 0 16,1 5 6-16,0 5-4 0,-3-1-2 15,-5 1 0-15,-5-3 0 16,-7-2 1-16,-6 2-1 16,-4 2 0-16,0 0-4 15,-16-2-6-15,-3 2-49 16,-5 3-69-16,5-12-182 15,5-12-399-15</inkml:trace>
  <inkml:trace contextRef="#ctx0" brushRef="#br0" timeOffset="419179.5185">26282 17414 1483 0,'0'0'163'0,"0"0"-81"0,0 0-9 16,92-42-54-16,-50 29 23 16,1 3-32-16,6 1-10 15,-2 2 0-15,0 1-1 16,-5 3-9-16,-1 3-138 16,-10 0-98-16,-13 0-331 0</inkml:trace>
  <inkml:trace contextRef="#ctx0" brushRef="#br0" timeOffset="419242.018">26389 17564 1267 0,'0'0'168'0,"0"0"-44"16,0 0 105-16,0 0-146 15,0 0-41-15,91-5-2 16,-43-3-38-16,9-2 14 15,2-4-16-15,4-1-37 16,0-7-21-16,12-13-134 16,-15 2-114-16,-15 0-458 0</inkml:trace>
  <inkml:trace contextRef="#ctx0" brushRef="#br0" timeOffset="419585.7718">27010 17105 454 0,'0'0'599'0,"0"0"-472"16,0 0 63-16,0 0-27 16,0 0-12-16,0 0-74 15,0 0-9-15,0-29-63 16,-2 29 3-16,2 5-16 16,-3 16-16-16,-1 12 19 15,-2 6 4-15,-5 5 2 16,2 4 6-16,-1-4-7 15,1-5-2-15,3-4-10 16,3-3 10-16,3-6 2 16,0-3 3-16,0-3 6 15,8-6-1-15,6-1-6 0,4-3-1 16,9-5 43-16,5-1-43 16,3-4 18-16,7 0-5 15,0 0-8-15,1-11-7 16,-1-1 1-16,-5-4-27 15,-2 2-30-15,-4-9-127 16,-9 6-60-16,-8 1-300 0</inkml:trace>
  <inkml:trace contextRef="#ctx0" brushRef="#br0" timeOffset="419930.7717">27160 17254 340 0,'0'0'781'0,"0"0"-699"0,0 0-51 16,0 0 57-16,0 0-24 15,0 0-22-15,23 95 23 16,-14-65-25-16,0 3-1 16,1-3-4-16,-1 6-29 15,-3-5 10-15,-1 4-16 16,-2-2 1-16,-2-2 6 15,-1 1-7-15,0 12-77 16,-10-9-109-16,0-8-427 0</inkml:trace>
  <inkml:trace contextRef="#ctx0" brushRef="#br0" timeOffset="420480.8678">28090 17577 1207 0,'0'0'197'0,"0"0"-137"0,0 0 7 16,0 0 72-16,0 0-69 15,0 0-45-15,0 0 10 16,0-6-33-16,0 6-2 15,0 3 0-15,0 7-5 16,0 7 4-16,0 5 1 16,-2 5 0-16,-2 6-6 15,-2-1 9-15,-3 3-3 16,0 3 0-16,-2-4 10 16,-3 2-11-16,-1-6 1 15,-6-2-105-15,-1 1-19 16,-17 3-132-16,6-6-153 15,3-6-460-15</inkml:trace>
  <inkml:trace contextRef="#ctx0" brushRef="#br0" timeOffset="422411.6791">28703 17409 123 0,'0'0'32'16,"0"0"-32"-16,0 0-52 0,0 0 1 16,0 0-1-16</inkml:trace>
  <inkml:trace contextRef="#ctx0" brushRef="#br0" timeOffset="423206.3255">28703 17409 307 0,'-5'70'61'0,"5"-69"32"16,0 1 14-16,0 1-56 16,0-3 14-16,0 0 10 15,0 0 10-15,0 0 9 16,0 0-31-16,0 0-5 15,0 0-6-15,0 0-34 16,0 0 3-16,0 0-19 16,0 0-2-16,0 0 22 15,0 0-22-15,0 0 16 16,0 0 23-16,0 0-17 0,0 0 30 16,0 0-4-1,2 0 3-15,0 0 27 0,4-13-46 16,1 0-7-16,6-4 14 15,2-1-14-15,9 3 3 16,3-2-28-16,4 7 10 16,4 1-7-16,-1 5 5 15,0 4-6-15,-2 0 5 16,-5 0 5-16,-5 3-17 16,-4 7 5-16,-3 2 0 15,-5 6-13-15,-3 3 10 16,-5 4 3-16,-2 2 0 15,-9 5-15-15,-13-1 14 0,-7 5-6 16,-4-5 7 0,-2-2-12-16,6 0 15 0,2-5-3 15,5-2 0-15,6-7 1 16,5 0-5-16,5-5 4 16,5-6-4-16,1 2-4 15,0-5 16-15,17 2 2 16,8 0 31-16,9 0-27 15,9-3 24-15,1 0-23 16,2 0-14-16,-4 0 15 16,-2 0-15-16,-4 0-1 15,-5 0 0-15,-4 0-2 16,-6 0-66-16,-5 0-37 16,-7-9-68-16,-4 0-72 15,-4-1-331-15</inkml:trace>
  <inkml:trace contextRef="#ctx0" brushRef="#br0" timeOffset="423651.127">29186 17345 1041 0,'0'0'162'16,"0"0"-65"-16,0 0 61 15,0 0-82-15,0 0-51 16,0 0 1-16,0 0-26 15,41 17 0 1,-19 3 6-16,3 2-5 16,0 5-1-16,1 1 11 15,0 2-10-15,-1 1 14 16,0-3-15-16,-2 1 6 16,-2-2 4-16,-1-7-10 15,-3 1 0-15,-2-3 0 16,-3-1 3-16,-3-5-10 15,-1-5-23-15,-3 3-54 0,0-7-34 16,-4-3-48-16,1 0-113 16,-2 0 27-16</inkml:trace>
  <inkml:trace contextRef="#ctx0" brushRef="#br0" timeOffset="423995.4439">29586 17366 464 0,'0'0'743'0,"0"0"-660"16,0 0-4-16,0 0-10 15,0 0-21-15,0 0-32 0,0 0-15 16,-1-41-2-16,-8 49-10 16,-5 11 11-16,-3 5 12 15,-3 9-10-15,-2-1 23 16,-4 5-17-16,1 0-7 15,1-4 13-15,-1-2-6 16,1-2-8-16,3-4 0 16,4-5 8-16,1 0-2 15,4-6-6-15,-1-2-14 16,2-2 1-16,1 0-83 16,1-5-84-16,5 0-199 0</inkml:trace>
  <inkml:trace contextRef="#ctx0" brushRef="#br0" timeOffset="424544.9973">29669 17716 422 0,'0'0'177'0,"0"0"-12"16,0 0 66-16,0 0-91 15,0 0-34-15,0 0-10 16,0 0-33-16,5 0 20 16,-3 0-7-16,2 0-41 15,2 0 20-15,6 0-46 16,8 0 2-16,6 0 2 16,7 0-11-16,2 0 9 15,-1 0-11-15,-3 0 0 0,-4 3-2 16,-6 0 3-1,-8-1-1-15,-2 6 0 0,-4-1-6 16,-2 3 5-16,-4 1-5 16,-1 5-13-16,0 0 18 15,0 4-26-15,0 3 27 16,-3 0 0-16,-3 0 1 16,-4 1-1-16,1 2 0 15,-2-2 0-15,0 1 6 16,0-2-6-16,0 1 0 15,0-2-1-15,0 1 2 16,-2-2-1-16,2-1 0 16,1-2-33-16,-3-1-11 15,-4 4-77-15,4-4-50 16,1-4-190-16</inkml:trace>
  <inkml:trace contextRef="#ctx0" brushRef="#br0" timeOffset="426030.5616">29986 17383 370 0,'0'0'108'0,"0"0"-33"15,0 0 3-15,0 0-27 16,0 0-50-16,0 0 9 15,0 0-10-15,8-10-10 0,-7 9 4 16,-1 1 6 0,0 0-1-16,2-3 1 0,-2 3-144 0</inkml:trace>
  <inkml:trace contextRef="#ctx0" brushRef="#br0" timeOffset="426795.5673">29986 17383 487 0,'92'-59'263'0,"-92"59"-146"15,0 0 71-15,0 0-38 16,0 0-34-16,0 0-33 16,-1 0-32-16,-5-1-5 15,0-2-24-15,-4 0-9 16,-6-1-1-16,-4-4-5 16,-4 6-7-16,-1-5 0 0,-2 4 10 15,2 3-11-15,2-3 1 16,4 3 0-16,5 0-13 15,6 0 9 1,4 0-2-16,3 0 4 16,1 6-27-16,0 2 28 0,0 8 1 15,0 1 0-15,0 2 12 16,6 4-11-16,0 0-1 16,0-2 16-16,-2-2-14 15,1-2 4-15,-2-1-6 16,1-6-1-16,-2 0-14 15,1-6 24-15,-1-1-9 16,-2 0 0-16,0-3 6 16,2 0 8-1,-1 0-8-15,2 0 1 0,4 0 54 16,5-6-15-16,5-5-33 16,7-2-13-16,4-3-20 15,2 5 19-15,0 4-6 16,0 2-1-16,-4 3-2 15,-1 2 9-15,-4 0 0 0,-3 7-5 16,-2 7-8-16,-4 6 12 16,-2 0-6-16,-5 0 8 15,-4 2 4-15,-1-2-4 16,0-3 0-16,-1-2-1 16,-8 0 8-16,-4-8-4 15,-4-1-3-15,-4 0 0 16,-3-5 10-16,-5 1-10 15,-3-2-1-15,-2 0 0 16,0 0-83-16,-1 0 3 16,5 0-57-16,2-3-74 15,7 3-91-15,11-3-275 0</inkml:trace>
  <inkml:trace contextRef="#ctx0" brushRef="#br0" timeOffset="427201.8141">30429 17392 1207 0,'0'0'164'15,"0"0"-60"-15,0 0-27 16,0 0-49-16,0 0-11 15,0 0-16-15,105-23 22 16,-77 20-8-16,2 2-15 16,-2 1 30-16,-1 0-29 15,-2 0-1-15,-2 0 0 16,-5 0-15-16,0 0-59 0,-8 7-100 16,-2 0-120-1,-7-3-112-15</inkml:trace>
  <inkml:trace contextRef="#ctx0" brushRef="#br0" timeOffset="427576.8279">30489 17574 720 0,'0'0'322'16,"0"0"-232"-16,0 0 65 15,0 0-29-15,0 0 6 16,0 0-7-16,0 0-72 15,83 7 2-15,-50-7-31 0,2 0-18 16,-3 0 5-16,1-3-5 16,-4-1-6-16,-4-1 0 15,-1 3-35-15,-6-1-66 16,4-4-82-16,-5 1-120 16,-3 2-272-16</inkml:trace>
  <inkml:trace contextRef="#ctx0" brushRef="#br0" timeOffset="428061.2628">31110 17276 1133 0,'0'0'170'0,"0"0"-5"16,0 0-24-16,0 0-78 15,0 0-43-15,85-25 10 16,-59 21-29-16,0 1 7 16,-4 3 18-16,1 0-25 15,-4 0 12-15,-4 0-13 16,-2 3-5-16,-2 8-1 16,-4 4-8-16,-4 2 12 15,-3 3-4-15,0 3-13 16,-1-2 17-16,-13 4-40 0,-5-2-3 15,-5-3 36-15,0-1-16 16,-1-5 13-16,-2-1 4 16,5-6 0-16,2-3 8 15,2-1 0-15,6 0 0 16,0-3-7-16,6 0 7 16,5 0 0-16,1 0 0 15,0 0 1-15,4 0 26 16,11-3 13-16,5 0-39 15,5 2 2-15,3 1-3 16,2 0 0-16,-1 0 0 16,-3 10-2-16,0 1 2 15,-7 5-7-15,1-1 7 16,-7 3-9-16,-1 2 7 16,-5 1 2-16,-4 3 0 0,-3-4 0 15,0 1 14-15,-1-1-1 16,-11-2-11-16,-6 2 23 15,-4-3-24-15,-2-3 15 16,-2 2 0-16,-1-5-14 16,2-1 4-16,0-2-6 15,3-5-19-15,2-2-24 16,-5-1-52-16,4 0-113 16,7 0-317-16</inkml:trace>
  <inkml:trace contextRef="#ctx0" brushRef="#br0" timeOffset="436394.6064">8222 18172 704 0,'0'0'543'0,"0"0"-475"16,0 0 2-16,0 0 29 16,0 0-24-16,0 0 1 15,-30-43 38-15,24 43-69 16,-4-3-1-16,1 3-6 15,-8 0-37-15,-5 4 24 0,-11 17-25 16,-6 13 0 0,-4 10-15-16,1 11 24 0,3 1-9 15,11 1 0-15,7-5 3 16,9-6-19-16,12-6 7 16,0-10-25-16,15-4 23 15,12-6 0-15,12-3 11 16,7-2 5-16,8-2 3 15,4 1 6-15,2-3-14 16,-2 2 0-16,-9 3-11 16,-7 1 17-16,-14 0-6 15,-7 1 0-15,-12 0 0 16,-6 0-5-16,-3 2 5 16,-15-1 0-16,-12 0-3 15,-6 1 5-15,-8-4-2 16,2-4 0-16,3-4-13 15,3-8-53-15,5 0-103 0,20-15-111 16,5-5-112-16,3-1-113 16</inkml:trace>
  <inkml:trace contextRef="#ctx0" brushRef="#br0" timeOffset="436759.8883">8668 18420 942 0,'0'0'153'15,"0"0"-99"1,0 0 50-16,109-48-11 16,-84 48-57-16,-5 0-13 0,-4 9-7 0,-4 7-15 15,0 3 35-15,-6 4-24 16,-3 4 12-16,-3-1 23 31,0 7-34-31,-6-3 13 0,-12-4 9 16,0-2-25-16,-6-4 37 15,-1-4-9-15,1-9 3 16,3-4 21-16,-3-3-32 16,-1 0 2-16,-2-19-6 15,2-1-25-15,5-1 43 16,7 2-25-16,1 2-19 16,9 4 15-16,3 3-14 15,0 0-2-15,0-4-16 16,18 1-44-16,6-6 14 15,21-1-130-15,-4 0-67 16,-5 4-315-16</inkml:trace>
  <inkml:trace contextRef="#ctx0" brushRef="#br0" timeOffset="441710.0295">9920 18119 578 0,'0'0'325'0,"0"0"-121"15,0 0-30-15,0 0-41 16,0 0-10-16,0 0-24 16,0 0-49-16,-14-33 7 15,14 33-43-15,0 0-12 16,0 4-2-16,0 16-28 0,0 12 19 15,0 13 1-15,6 12 8 16,2 7-6-16,-2-1 6 16,4-3 0-16,-1-4 2 15,3-8 11-15,0-9-13 16,-3-9 0-16,-3-8 0 16,0-7-7-16,-3-5 8 15,1-9-1-15,-1-1 16 16,0 0-16-16,0-4 38 15,5-12-6 1,5-8-19-16,2-5-13 16,3-4-2-16,3 4-5 0,6 9 6 0,-2 6-18 15,2 9 18-15,-2 5-24 16,-2 0 9-16,-4 12 5 16,-1 3 0-16,-9 2-5 15,-3 3 3-15,-3-5-19 16,-3 4 31-16,0-1-7 15,-9-1 8-15,-9 0-7 16,-3-2 14-16,-6 0-7 16,-1-3 0-16,-2-5 13 15,1 0-22-15,6-4 9 16,5 0-30-16,0-3-8 0,6 0-60 16,9 0-51-16,-1 0-96 15,4 0-99-15</inkml:trace>
  <inkml:trace contextRef="#ctx0" brushRef="#br0" timeOffset="445081.3087">10105 18633 363 0,'0'0'54'0,"0"0"-53"15,0 0 130-15,0 0-76 16,0 0-48-16,0 0 15 16,0 0-15-16,-24 10-6 15,24-10 13-15,0 0-14 16,0 0 1-16,0 0 10 15,0 0 5-15,0 0 23 16,0 0-29-16,-3 0-3 16,-3 0 32-16,0 0-39 0,-6 0 6 15,0 0-6-15,-3-1 7 16,2-6 5-16,-1-2 27 16,4-4 32-16,-2-2 44 15,3-6-42-15,0-4-5 16,6-10-24-16,0-2-44 15,3-3 39-15,0-1-36 16,0 6-2-16,11 4 34 16,2 8-19-16,-1 7-2 15,-2 3-14-15,-3 7 9 16,-4 5-19-16,1 1 10 16,-4 0-3-16,0 0-6 15,0 7-7-15,-5 6 15 0,-1-1 1 16,-7 5 0-1,1 0 1-15,-1-2-1 0,-1 0 0 16,2-8 0-16,-4-2 1 16,2 0-1-16,1-2 1 15,1-3 2-15,3 0 30 16,-3-13-23-16,3-4-4 16,0-8 19-16,2 3-25 15,1-3 15-15,6 3-15 16,0 10-7-16,0 2-1 15,0 4 4 1,0 6-12-16,3 0 16 16,0 0-16-16,4 7 15 15,-1 4 0-15,-3 4-16 16,0-2 15-16,0-1-28 16,0 0-8-16,0-3 19 15,0-2-18-15,-3-1 36 0,6-3-6 16,0-2-38-16,3-1-7 15,0 1-1-15,7 1 19 16,5 1 23-16,3 1-9 16,0 2 20-16,2 1-1 15,3 6-5-15,-5-3-1 16,-9 4 7-16,-2-2-6 16,-4 2 5-16,-4-3-1 15,-5 1 2-15,0-4 0 16,0 0 0-16,0-1 46 15,-11-3-4-15,-2 2-3 16,1-6-6-16,-3 0-10 16,0 0 6-16,3 0-22 0,-1-10-7 15,2-7 32-15,5-6-10 16,6-4-21-16,0-1-1 16,3 2-26-16,14 5 13 15,8 7-1-15,2 8 1 16,4 6 5-16,-4 0 1 15,-4 12 7-15,-1 9 0 16,-3 3-3-16,-8 5-6 0,-5 0-2 16,-6 1-8-16,0-2 17 15,-16 0-7-15,-4-4 9 16,-6-4 12-16,4-4-11 16,-2-7 28-16,-1-7 0 15,4-2-4-15,6-7 20 16,-1-15-43-16,7 0 5 15,5-6-7-15,4 2-25 16,0 8 13-16,4 5-23 0,5 9 5 16,1 4 29-1,-4 3-29-15,-3 14-60 0,0 3-52 16,-3 9 15 0,-6-2 65-16,-6-4-112 0</inkml:trace>
  <inkml:trace contextRef="#ctx0" brushRef="#br0" timeOffset="446993.4401">10212 18527 85 0,'0'0'501'15,"0"0"-446"1,0 0 10-16,0 0 1 0,0 0 3 15,0 0-31-15,0 0-31 16,25 8 12-16,-25-8-19 16,0 0 0-16,0 0 28 15,0 1-9-15,0 2-6 16,-10 0-7-16,-2 0-5 16,-8-2 8-16,4-1-9 15,-6 0 0-15,-2-1 21 16,2-12-21-16,2-7 19 15,4-5 50-15,7-3-17 16,6-5 10-16,3 4-31 16,6 2-11-16,16 7 6 0,1 5-26 15,5 11 0-15,2 4-1 16,-3 0-1-16,-5 10-4 16,-7 6 6-16,-3 4-6 15,-9 0-1-15,-3 2-38 16,0-1 23-16,-15 0 16 15,-3-4-8-15,-6-3 12 16,2-7 4-16,0-7-1 0,2 0 73 16,-2-8-66-1,2-13 14-15,-2-6-8 0,4-4-13 16,0-1-2-16,8 2-5 16,0 3 6-16,10 10 10 15,0 9-8-15,0 4-2 16,10 4 0-16,6 0 3 15,-1 0-5-15,0 0 2 16,0 7-4-16,-2 2-5 16,-7 1 5-16,-1 0-12 15,-5 4-53-15,-4 2-10 16,-9 1 55-16,-9-4-40 0,-2-4 54 16,-1-9 10-1,1 0 51-15,3-12 37 0,-3-11-16 16,9-7-50-16,-2-3 39 15,10-4-34-15,7 4-9 16,0 7 17-16,7 7-22 16,13 10 1-16,4 9-14 15,3 0 0-15,3 13-10 16,-2 9 10-16,-1 4 0 16,-2 4-10-16,-4 3 10 15,-3 3-55-15,-5 19-81 16,-5-8-146-16,-2-10-128 0</inkml:trace>
  <inkml:trace contextRef="#ctx0" brushRef="#br0" timeOffset="447774.7035">10763 18106 454 0,'0'0'72'0,"0"0"-72"16,0 0 0-16,0 0 42 15,0 0 43-15,0 0 9 16,0 0 55-16,-39-57-10 0,39 53-34 16,0 3-25-1,0 1-70-15,0 7-10 0,0 21-1 16,13 22 1-16,-3 3 3 16,3 10 29-16,3 5-5 15,-4-11 11-15,3 2-38 16,-3-3 0-16,4-6 1 15,-7-11 0-15,2-2-1 16,-4-13 0-16,-1-6 2 16,-3-6 2-16,-3-7-4 15,3-5 0-15,-3 0 9 16,6-12 5-16,0-10-14 16,9-6-14-16,3-3-32 0,6 6 45 15,1 5-7 1,5 13-5-16,-4 7 6 0,6 0-2 15,-2 11 9-15,-5 8 5 16,-5 2-3-16,-4 1 17 16,-10 1-19-16,-6-1 0 15,0 0 18-15,-6-4-18 16,-20 0 38-16,-3-2 8 16,-7-6-34-16,-10 0 11 15,-2-7-23-15,-1-3 1 16,4 0-2-16,9-13-28 15,8-4-84-15,17-13-90 16,10 3-60-16,1 5-303 0</inkml:trace>
  <inkml:trace contextRef="#ctx0" brushRef="#br0" timeOffset="448199.076">11249 18352 932 0,'0'0'129'0,"0"0"-112"32,0 0 25-32,0 0-13 15,0 0-6-15,88 57 15 0,-67-47-28 16,0-7 43-16,0-3 17 16,-2 0-2-16,-4 0 16 15,-3-9-39-15,-6-5 19 16,-3-5 8-16,-3-4-39 15,0-3-12-15,0 5-21 16,0 6 1-16,-3 8 13 16,3 7-14-16,0 6-42 15,0 22 17-15,0 10 3 16,9 11 22-16,4 1 0 16,-3-4 1-16,3-6-3 15,-3-6 2-15,-1-7 0 16,-3-2 0-16,-6-4 3 0,0-3-3 15,-3-4 0-15,-12 2 1 16,-15-5 22-16,-9-1-23 16,-4-1-1-16,-5-2-13 15,2 0-63-15,1 0 3 16,10 1-25-16,5 2-41 16,9 1-77-16,6-3-46 15,9-3-438-15</inkml:trace>
  <inkml:trace contextRef="#ctx0" brushRef="#br0" timeOffset="448777.471">12471 18449 576 0,'0'0'691'0,"0"0"-682"15,0 0-6-15,0 0 10 16,-9 97-3-16,6-49 46 16,3 6 10-16,0 0 28 15,0 2-24-15,0-4-35 16,0 0 17-16,0-7-50 0,6-1 15 16,0-4 2-16,3-14-19 15,1-9 22-15,-3-10-22 16,3-6 0-16,-4 4-6 15,1-5-45-15,-4 0-46 16,-3 0 37-16,0-10-55 16,-7-5-266-16,-5-9-565 0</inkml:trace>
  <inkml:trace contextRef="#ctx0" brushRef="#br0" timeOffset="449154.8679">12480 18641 722 0,'0'0'576'0,"0"0"-497"16,0 0-5-16,49-79 20 15,-25 62-65-15,0 4-7 0,3 6 2 16,-2 7-24 0,-4 0 0-16,-6 7-11 0,-4 16 11 15,-6 3-9-15,-5 4 9 16,-6 4-2-16,-19 1 2 16,-8-3-13-16,-7-2 13 15,1-6 0-15,5-4 1 16,4-9 5-16,7-2-6 15,10-8-21-15,13-1-64 16,0-4-123-16,21-9-322 0</inkml:trace>
  <inkml:trace contextRef="#ctx0" brushRef="#br0" timeOffset="449516.321">12923 18855 523 0,'0'0'127'0,"0"0"-62"15,0 0 122-15,0 0-5 16,0 0 28-16,0 0-28 16,0 0 12-16,18 7-16 15,-7-24-127-15,5-11-26 16,3-6-23-16,0-5 4 16,4-5-12-16,-6-1-6 0,2 2-3 15,-3 8 2-15,-6 10 14 16,-2 8-1-16,-2 7 0 15,-3 7-5-15,-3 3 4 16,3 0-20-16,0 3-4 16,3 14 24-16,3 3 1 15,5 6 0-15,5 4 6 16,0 3 6-16,-1-4-11 16,0 1-1-16,-4 0 1 15,2-8-7-15,0-1 6 16,-4-4-38-16,3-6-74 0,9-9-76 15,0-2-104-15,-2 0-223 0</inkml:trace>
  <inkml:trace contextRef="#ctx0" brushRef="#br0" timeOffset="449898.0925">13639 18490 745 0,'0'0'685'0,"0"0"-605"16,0 0 57-16,0 0-15 16,0 0-103-16,-88-14-3 15,52 36-16-15,2 6 1 0,4 8 4 16,4-4-5-16,12-1 0 16,11-5 4-16,3-10 5 15,5-6-9-15,20-6 17 16,6-2-16-16,6-2 39 15,2-2-29-15,0-9-10 16,-6-7 11-16,-4-1-12 16,-3 2 0-16,-11 5 0 15,-4 2 1-15,-4 4-14 16,-4 6 1-16,-3 0-17 16,0 9 27-16,3 5-3 15,3 6 5-15,4 0 0 16,-3-1 10-16,5 1-17 0,2 0 7 15,1-3-9-15,-2-4-12 16,14-4-174-16,-6-6-19 16,3-3-184-16</inkml:trace>
  <inkml:trace contextRef="#ctx0" brushRef="#br0" timeOffset="450273.7641">14236 18446 1303 0,'0'0'176'0,"0"0"-22"16,0 0-42-16,0 0-58 15,0 0-54-15,-112-6 1 16,69 25 6-16,4 7-7 0,6 5 0 16,8 5 0-1,7-1 0-15,12-1 26 0,6-4-12 16,0-1-13-16,16-8 40 15,8-2-41-15,6-5 10 16,2-4-4-16,9-5-6 16,-2-5 0-16,7 0-29 15,-4-8-50-15,17-23-57 16,-11 1-82-16,-6-4-183 0</inkml:trace>
  <inkml:trace contextRef="#ctx0" brushRef="#br0" timeOffset="450336.2758">14555 18254 1265 0,'0'0'202'0,"0"0"-141"0,0 0 9 15,0 0-43-15,0 0-14 16,0 0-1-16,0 83 59 16,0-43-21-16,0 6 14 15,0 2-18-15,0 0-20 16,3 0 18-16,4-2-31 15,1 1-2-15,0-6-4 16,2 2 0-16,-4-4 0 16,0-4-7-16,0-5-9 15,-3-3 9-15,-1-10-79 0,-2-6-70 16,-8-11-81 0,-10-7-150-16,-9-13-533 0</inkml:trace>
  <inkml:trace contextRef="#ctx0" brushRef="#br0" timeOffset="450685.6816">14344 18701 1309 0,'0'0'255'15,"0"0"-204"-15,0 0 55 16,0 0-38-16,0 0-61 16,120-29 25-16,-65 10-29 15,11-1 3-15,1-1-2 16,-3 0-2-16,-1 2-2 15,-5-1 0 1,-10 4 10-16,-8 5-9 16,-10 1-1-16,-12 4 0 15,-9 5-11-15,-4 1 11 16,-5 0 0-16,0 2 0 0,2 13 0 16,-2 6 13-16,3 7-13 15,2 6 0-15,1 1 6 16,3 2 3-16,2-3-9 15,1-1 3-15,5-4 3 16,-5-5 1-16,1-1-7 16,-2-6-1-16,1-5-7 15,4-9-164-15,-6-3-89 16,4-3-324-16</inkml:trace>
  <inkml:trace contextRef="#ctx0" brushRef="#br0" timeOffset="451060.729">15006 18306 1590 0,'0'0'209'15,"0"0"-135"-15,0 0 6 16,0 0-69-16,0 0-11 16,0 0-69-16,0 0-61 15,17 71-26-15,2-29-188 16,-3-2-741-16</inkml:trace>
  <inkml:trace contextRef="#ctx0" brushRef="#br0" timeOffset="451123.2169">15444 18410 1378 0,'0'0'218'15,"0"0"-81"-15,0 0-23 16,0 0-76-16,0 0-37 15,-95 50 27-15,60-15-13 16,6 2-2-16,3 3 32 16,13-4-29-1,10-1 15-15,3-1-7 0,6-4-23 16,18-5 23-16,2 1-24 16,12-4 1-16,1-4-3 15,4-5-23-15,2-6-29 16,1-7-29-16,18-8-90 15,-16-15-35-15,-5-5-402 0</inkml:trace>
  <inkml:trace contextRef="#ctx0" brushRef="#br0" timeOffset="451526.7316">15798 18606 1192 0,'0'0'212'0,"0"0"-71"16,0 0 35-16,0 0-102 15,0 0-17-15,0 0-13 16,0 0-14-16,39-5 37 15,-14-1-51-15,5-2-2 16,0-3-2-16,-1 0-4 16,0-8-8-16,-4 0 0 15,-5-3-2-15,-9-6 1 16,-6 0-34-16,-5-2-36 0,0 8 52 16,-6 5-3-1,-7 8 22-15,-9 9 0 0,-1 0-4 16,-6 19-4-16,0 4 5 15,-4 10 3-15,3 2 26 16,5 3-25-16,1 0 33 16,12-1-6-16,6-8-6 15,6-1 18-15,0-7-13 16,15-3-14-16,9-1 25 16,5-4-37-16,9-6 26 15,1 0-14-15,4-4-3 16,-4-3-17-16,-1 0 7 15,1 0-31-15,-5 0-28 16,13 0-81-16,-11-7-147 16,-8 1-461-16</inkml:trace>
  <inkml:trace contextRef="#ctx0" brushRef="#br0" timeOffset="459156.3258">19699 18331 1031 0,'0'0'624'0,"0"0"-574"16,0 0 5-16,0 0 8 15,0 0-5-15,0 0-58 16,0 0-57-16,-16-30-95 16,25 55 0-16,3 0-68 15,-6 1-266-15</inkml:trace>
  <inkml:trace contextRef="#ctx0" brushRef="#br0" timeOffset="491702.2785">17305 18651 230 0,'0'0'352'0,"0"0"-241"0,0 0-49 15,0 0 40-15,0 0 40 16,0 0-24-16,12-40-16 16,-12 34 6-16,0 2-39 15,0-2 25-15,0 2 3 16,0-3-14-16,-6-1-16 16,-5-1-48-16,2 4 5 15,0 0 11-15,-1 3-34 16,1 2 6-16,-5 0-7 15,-1 12-4-15,-2 12-6 16,-3 6 7-16,7 5 3 16,-3 1 1-16,9-1 0 15,6-4 24-15,1-6-7 0,5-5-17 16,11-5 17-16,6-6-18 16,8-3 1-16,3-6 29 15,6-5-29-15,-1-10 24 16,0-8-13-16,-1-5-5 15,-4-4 11 1,-11-6-17 0,1 1-1-16,-9 3 3 15,-5 4 3-15,-4 13 2 0,-4 8-8 16,-1 9-13-16,0 0 12 16,0 4-35-16,0 12 27 15,0 7 3-15,0 5 12 16,0 3-6-16,0-1 0 15,0-3 0-15,6-2-16 16,5-5-4-16,-5-2-40 0,3-4-38 16,-2-4-39-16,2-4 9 15,-1-5-25-15,1-1-52 16,-6-12 17-16,0-8 3 16,0-4-176-16</inkml:trace>
  <inkml:trace contextRef="#ctx0" brushRef="#br0" timeOffset="492092.924">17599 18645 590 0,'0'0'167'15,"0"0"4"-15,0 0 1 16,0 0-52-16,0 0-9 16,0 0-27-16,0 0-36 15,30-61-43-15,-17 61-4 16,-1 0 1-16,2 11-1 0,2 5-1 16,-6-1 7-16,0 2 1 15,-1 2 1-15,-2-4-9 16,0-1 0-16,-4-3-4 15,0-3 5-15,-3-6-1 16,0 0 7-16,0-2 0 16,0 0 6-16,3-4 9 15,0-14 15-15,1-2-20 16,4-1-15-16,3-5-2 16,5 6 0-16,-2 3-9 15,1 6 9-15,5 6-7 16,-2 5 4-16,3 0-6 15,-4 5 9-15,2 13 0 0,-3 8-1 16,-3 1-5 0,-1 2 6-16,-4 1 0 0,-5 0-25 15,0-7 9 1,0-2-39-16,-3-4-12 0,3-8-36 16,7-9-42-16,-1 0-92 15,-2-9 101-15</inkml:trace>
  <inkml:trace contextRef="#ctx0" brushRef="#br0" timeOffset="492577.3187">18148 18200 1086 0,'0'0'132'0,"0"0"-108"15,0 0-24-15,0 0 0 0,0 0 13 16,40 104 31-16,-31-53-1 15,-3 7-9-15,0 2-33 16,1-4 12-16,4-4-13 16,-2-8 1-16,4-4 10 15,-1-8-9-15,-1-5-2 16,-1-9 3-16,-1-4 4 16,-6-7-11-16,0-4 4 15,-2-3 0-15,-1 0 29 16,0-10-29-16,0-6-7 15,-3-7-6-15,-4-3 0 16,-6 5 13-16,-3 2 0 16,2 6 17-16,-1 6 40 15,-3 2-44-15,3 5 3 16,-6 0-15-16,4 0 11 0,3 10-16 16,0 0 4-16,5 2 0 15,5 0 14-15,4-5-7 16,0 3 78-16,1-5-39 15,16 3-18-15,1-4 16 16,9 2-27-16,4-6-9 16,7 0 3-16,3 0-11 15,1-3-46 1,-2-4-46-16,-1-1-25 0,1 0-42 16,-10 4-202-16,-6-3-516 0</inkml:trace>
  <inkml:trace contextRef="#ctx0" brushRef="#br0" timeOffset="493327.3421">19460 18441 624 0,'0'0'861'0,"0"0"-769"16,0 0-91-16,0 0 22 0,0 0-23 15,0 0-14-15,0 0 13 16,55-22-29-16,-51 49 30 16,-1 5 8-16,0 6-5 15,-3 1 19-15,6-3-21 16,0-5-1-16,7-5 19 16,4-7-18-16,5-3 47 15,5-7-9-15,2-1-11 16,3-8 13-16,1 0-24 15,-1-6-7-15,-2-8 11 16,-4-6-15-16,-4-8-2 16,-7 0-2-16,-4-4 9 0,-1 5-12 15,-9 4 1 1,1 10 0-16,-2 6 12 16,0 6-9-16,0 1 6 0,0 0-9 15,0 11-13-15,-3 9 7 16,0 5 6-16,3 6 0 15,0 2-9-15,0-1 15 16,0-2-6-16,4-2 0 16,7-5 6-16,-1-4-4 15,4-2-2-15,-4-4-59 16,3-3-68-16,-1-5-23 16,11-5 2-16,-5-2-176 15,0-11-491-15</inkml:trace>
  <inkml:trace contextRef="#ctx0" brushRef="#br0" timeOffset="493719.6559">20154 18517 803 0,'0'0'612'0,"0"0"-547"16,0 0-36-16,0 0 37 15,0 0 12-15,0 0-62 16,0 0-16-16,-80-32 0 15,62 32-7-15,6 10 0 0,3 3-14 16,5 4-17 0,4 3 37-16,0 1-13 0,4 1 14 15,9-2 10-15,6 3-10 16,4-6 6-16,2 0-6 16,1-1 7-16,-2 3-10 15,-5-7 3-15,-4 3 0 16,-8-1-7-16,-3-3 7 15,-4 0 0-15,0-1 0 16,-17-2 0-16,-8 1 26 16,-5-3-25-16,-5-2 1 15,-1-1-2-15,4-3-69 16,-5 0-53-16,10-6-65 16,12-5-158-16</inkml:trace>
  <inkml:trace contextRef="#ctx0" brushRef="#br0" timeOffset="494110.2846">20417 18460 734 0,'0'0'616'16,"0"0"-575"-16,0 0-40 16,0 0 51-16,0 0 14 15,-2 95 49-15,-1-59-45 16,-1-1-46-16,4 1 4 15,0-1-26-15,0-5-2 16,1-5 14-16,7-1-8 0,4-7-12 16,3-3-27-16,-5-5-74 15,5-5 16-15,5-6-39 16,-7-10-107-16,-3-8-138 0</inkml:trace>
  <inkml:trace contextRef="#ctx0" brushRef="#br0" timeOffset="494172.8116">20381 18304 1265 0,'0'0'173'0,"0"0"-141"15,0 0 103-15,0 0-29 16,0 0-59-16,0 0-47 16,0 0-92-16,14-33-11 0,9 68 7 15,0-1-132-15,-7 0-271 16</inkml:trace>
  <inkml:trace contextRef="#ctx0" brushRef="#br0" timeOffset="494579.0491">20735 18468 1172 0,'0'0'169'16,"0"0"-118"-16,0 0 35 15,0 0-11-15,104 22 19 16,-81-4-38-16,-4 6-31 15,-2 1 20-15,-4 5-36 16,-7 1 0-16,-5 2-9 16,-1-3-6-16,0-1 6 15,0-8-7-15,-4-5 7 0,1-10-3 16,0-3 9-16,3-3-2 16,-3 0 44-16,3-9 2 15,0-16-9-15,0-7-41 16,0-12 6-16,12-1-18 15,4-1 2-15,4 6 6 16,-4 12 2-16,-1 14 2 16,0 12-7-16,-2 2 7 15,2 14-6-15,-1 9-6 16,2 5 9-16,-3 3 3 16,4 3 0-16,-5-3 4 15,2-1-17-15,5-2 4 0,-2-4-124 16,6-4-5-16,21-5-71 15,-5-8-69-15,0-7-59 0</inkml:trace>
  <inkml:trace contextRef="#ctx0" brushRef="#br0" timeOffset="494969.6838">21596 18341 814 0,'0'0'731'16,"0"0"-633"-16,0 0-88 15,-107 26 63-15,63-6-28 16,5 2-38-16,8-2 18 16,8-3-25-16,14-4 1 0,8-6 18 15,1-2-19 1,4 0 6-16,16-4 4 0,6-1-9 16,4 0 19-16,5-10-20 15,-6-8-9-15,1-1 9 16,-6 2-23-16,-1 8 23 15,-7 7 0-15,-3 2-22 16,-2 11 10-16,-1 15-5 16,1 6 15-16,-4 5-9 15,4 7 12-15,-5-2-1 16,-5-3 0-16,1 1 6 16,-2-3-1-16,0-6-5 15,-3-3 0-15,-14-4 10 0,1-6-8 16,-7-3-2-1,-3-6 3-15,-7-4-3 0,-6-3 0 16,-2-2-60-16,-11 0-77 16,12-9-96-16,7 2-337 0</inkml:trace>
  <inkml:trace contextRef="#ctx0" brushRef="#br0" timeOffset="496029.6095">23037 18470 1330 0,'0'0'247'0,"0"0"-128"16,0 0 2-16,0 0-52 16,0 0-56-16,0 0 11 15,-87-24-24-15,54 28 0 16,4 12-12-16,0-1 19 16,10 1-8-16,8-3 1 15,11 2-38-15,0-3 38 16,14 3-11-16,7 0 11 15,12 3 0-15,7 2 10 16,-2 1-7-16,4 4-3 16,-3-3 1-16,-6 5 8 15,-8-5-9-15,-7 3 0 0,-9-3-10 16,-5-1 2-16,-4-4 8 16,-4-1 0-16,-15-2 0 15,-11-3 31-15,-6-3-19 16,-6 1-6-16,0-7-5 15,7 3-1-15,6-5-23 16,12 0-42-16,10-5-79 16,24-22 16-16,16-2-135 15,12-2-239-15</inkml:trace>
  <inkml:trace contextRef="#ctx0" brushRef="#br0" timeOffset="496857.792">23427 18581 519 0,'0'0'395'0,"0"0"-243"16,83-4 3-16,-53 4-57 15,-7 14-24-15,-3 0-30 16,-11 3 20-16,-6 3-11 16,-3-2-47-16,-2 2 1 15,-19 0 11-15,-4 0-18 16,-9-8 17-16,1-2-8 16,2-3-2-16,2-7 81 15,7 0-17-15,-1-12 0 16,6-11-20-16,8-7-29 15,4-3 9-15,5-3-31 16,5 2 1-16,12 8-13 16,12 6-4-16,3 7-3 0,7 6 7 15,5 7-96-15,0 0-22 16,-6 7-37-16,-1 10-56 16,-6-1-129-16,-8-6-10 15,-6-3-188-15,-9-7 550 16,0 0 492-16,2-6-271 15,3-5 21-15,2-5-48 16,3-1-45-16,0 1-38 16,2 5-24-16,0 6 13 15,-2 5-61-15,5 0 28 16,-3 7-16-16,0 11-40 16,-1 2 19-16,-3 7-29 15,-5-4 8-15,-3 4-5 16,-5 2-4-16,-2-7-1 15,-1-2-22-15,0-6-7 0,0-4 20 16,-4-6-25-16,-1-4 28 16,-1 0 7-1,2-1 20-15,-2-18 12 16,3-5-11-16,3-5-20 0,0-5-1 16,15-3-7-16,3 9 5 15,6 11-5-15,4 11 7 16,0 6-1-16,4 10 0 15,-1 16-3-15,-4 1-3 16,-4 5 7-16,-4-2-1 0,-5-4-9 16,-5-1-25-1,-4-5 12-15,-2-5-17 0,-3-5-41 16,0-7 39-16,0-3 14 16,-6 0 28-16,-3-8 0 15,1-7 1-15,1-12 27 16,7-7 6-16,0-7-28 15,7 0 17-15,10 2-22 16,7 9 37-16,4 8 15 16,2 10-23-16,0 9-5 15,-1 3-25-15,-2 5 1 16,-4 12 1-16,-4 2-1 16,-4 4-1-16,-5 0 0 15,0 1-34-15,-9 1-29 16,-1 2-76-16,-1-7-273 15,-7-8-425-15</inkml:trace>
  <inkml:trace contextRef="#ctx0" brushRef="#br0" timeOffset="497264.0351">24658 18512 1149 0,'0'0'162'16,"0"0"-161"-16,0 0 43 16,0 0 46-16,0 0-9 15,80 3-5-15,-49-13 1 0,0 0-32 16,2-7-8 0,-2-1-15-16,-2-3-22 0,-4-8 19 15,-4-1-19-15,-6 0 1 16,-5 3-7-16,-7 8 15 15,-3 9-8-15,0 7 1 16,-16 3 6-16,-9 5-16 16,-7 19 5-16,-4 7 3 15,-1 8 20-15,6 0 5 16,7 0 25-16,10-2-2 16,11-5-26-16,3-2 10 15,8-3-9-15,17-3-9 16,12-1 18-16,10-6-32 0,11-5 0 15,8-5-28 1,33-7-74-16,-18-7-122 0,-8-12-494 16</inkml:trace>
  <inkml:trace contextRef="#ctx0" brushRef="#br0" timeOffset="526671.1421">24432 17508 325 0,'0'0'74'0,"0"0"-74"15,0 0 15-15,0 0 216 0,0 0-164 16,0 0-12-1,0 0 3-15,-6-43 1 0,6 36-18 16,-3-2-21-16,0 1-16 16,-2-2-4-16,-4-8-56 15,3 4-51-15,-1-1-118 0</inkml:trace>
  <inkml:trace contextRef="#ctx0" brushRef="#br0" timeOffset="527078.0873">24342 17165 130 0,'0'0'823'16,"0"0"-735"-16,0 0-46 15,0 0-35-15,0 0 8 16,0 0-14-16,0 0 14 15,0 52 88-15,0-22-19 16,4 3-13-16,-1 7-5 16,3-1-37-16,1 1 31 15,2 2-3-15,1-3 2 16,0 3 11-16,1-3-43 16,2 4 0-16,-1-4 23 0,1 1-34 15,-2-1 11-15,0-2-9 16,-3-5-17-16,-3-3 28 15,-1-7-29-15,-2-5 0 16,-1-6 3-16,-1-4 8 16,0-4-6-16,0-2-5 15,0 2-7-15,0 0-25 16,0 4-130-16,-1 10 30 16,-5-3-88-16,0 2-333 0</inkml:trace>
  <inkml:trace contextRef="#ctx0" brushRef="#br0" timeOffset="528725.0267">25845 18138 561 0,'0'0'583'16,"0"0"-527"-16,0 0 117 16,0 0-18-16,0 0-9 15,3-76-32-15,0 61-35 16,-2 2-5-16,2 4-3 15,-2 7-48 1,-1-1 5-16,0 3-21 16,0 0 5-16,0 3-24 0,0 11-3 15,0 12 1-15,0 14 3 0,0 12 13 16,0 5-2-16,-4 6 1 16,3-1 7-16,1 0 8 15,0-5-16-15,0-7 0 16,5-4 14-16,6-7-7 15,1-7-3-15,4-4 11 16,1-6-13-16,2-5 23 16,2-6-17-16,0-2-2 15,3-9 19-15,1 0-25 16,2 0-11-16,0-13-34 16,-1-7-48-16,-3-6-39 15,-5-14-141-15,-8 3-79 0,-8 5-634 0</inkml:trace>
  <inkml:trace contextRef="#ctx0" brushRef="#br0" timeOffset="529256.3471">25622 18360 1232 0,'0'0'200'15,"0"0"-161"-15,0 0 0 16,0 0-5-16,0 0-14 15,102-30-20-15,-50 13 9 16,1-1-6-16,0-1-3 16,-7 1 0-16,-7 1-3 0,-9 0 4 15,-8-2-1-15,-7-4 0 16,-6 1-9-16,-6 2-8 16,-3 0-15-16,0 6 32 15,0 7 8-15,0 4-2 16,-2 3 0-16,2 3-6 15,0 17-27-15,0 9 27 16,0 8 22-16,0 7 8 16,0 2 15-16,0 1-23 15,3-2 1-15,2-3-15 16,-2-5 0-16,0-5 1 16,0-4-9-16,0-7 0 15,-2-3 1-15,1-8 0 0,0-3-1 16,0-7 9-16,1 0-8 15,6 0-2-15,3-6-5 16,9-4-32-16,3 1 37 16,1-1-5-16,1 5 6 15,-1-1 19-15,-1 5-17 16,0 1 34-16,-5 0-23 16,-1 7-11-16,0 6 27 15,-5-1-28-15,-2 6 9 16,1-2-10-16,-3 4-3 15,4 10-97-15,-1-3-82 16,-3-5-303-16</inkml:trace>
  <inkml:trace contextRef="#ctx0" brushRef="#br0" timeOffset="529702.0513">26530 18499 912 0,'0'0'643'0,"0"0"-637"16,0 0 89-16,0 0-61 15,0 0-33-15,0 0 18 0,0 0-19 16,86-68 1 0,-68 50 12-16,-3-1-12 0,-1-1 16 15,-4-2-4-15,-3 0-7 16,-4-2 26-16,-3 2-23 15,0 2-8 1,0 7 24 0,-6 3-15-16,-3 4 14 15,-2 6-24-15,-5 0 6 16,-6 12-17-16,-2 7 11 0,-3 9 0 16,0 0 25-16,3 4-24 15,4 4 39-15,6-6 2 16,3 3-21-16,4-5 21 15,6-1-32-15,1-3 14 16,0-1 10-16,11-4-33 16,5-5 5-16,4-1-6 15,6-3-23-15,3-8 11 0,6-2-59 16,17-12-44 0,-4-13-137-16,-8-4-315 0</inkml:trace>
  <inkml:trace contextRef="#ctx0" brushRef="#br0" timeOffset="530092.6884">26935 18268 745 0,'0'0'620'15,"0"0"-527"-15,0 0 57 16,0 0-16-16,0 0-60 16,0 0-59-16,0 0 0 15,-19-41-15-15,11 49-12 16,-2 11 5-16,-1 5 4 0,2 6 3 15,3 2 16-15,2 2-6 16,4-2 50-16,0-5-31 16,2-1-28-16,9-7 21 15,3-2-16-15,2-4-3 16,4-4-3-16,1-4 10 16,-1-5-11-16,0 0 1 15,-1-6 0-15,-3-13-10 16,-3-8 4-16,-4-7-21 15,-5-10-3-15,-1 2-17 16,-3 2 41-16,0 6 0 16,0 9 6-16,-3 8 45 15,0 7-20-15,0 5 2 16,0 3-27-16,2 2-2 16,-2 0-5-16,-2 0-65 0,-4 2-132 15,0 8-103-15,3-1-351 16</inkml:trace>
  <inkml:trace contextRef="#ctx0" brushRef="#br0" timeOffset="530526.4079">27281 18613 1016 0,'0'0'211'0,"0"0"-96"0,0 0 84 16,0 0-23-16,0 0-91 15,0 0-30-15,0 0-25 16,31-74 19-16,-24 41-18 16,-1-6-12-16,0-5 17 15,1-2-36-15,-4 3 3 16,0 10-1-16,-2 10 6 15,1 11 4-15,-2 10-12 16,0 2 0-16,0 0-11 16,0 0 11-16,1 7-6 15,1 8 5-15,-1 12-9 16,2 2 9-16,2 9 1 0,1 1 0 16,0-2-3-1,1-2 4-15,2-4-1 0,1-7 0 16,-2-1-3-16,1-7-6 15,-1-4-72-15,0-5-90 16,6-7-42 0,-3-9-110-16,-1-10-485 0</inkml:trace>
  <inkml:trace contextRef="#ctx0" brushRef="#br0" timeOffset="530906.0488">27556 18399 1159 0,'0'0'188'0,"0"0"-130"15,0 0-13-15,0 0 15 0,0 0 59 16,0 0-45-16,0 0-1 16,94 20-16-16,-75-20-43 15,1-6 18-15,0-6-32 16,-2-5 0-16,0-6 13 16,-4-5-11-16,-4-4-4 15,-6-3-43-15,-4 4 1 16,0 8 43-16,0 8 0 15,-4 10-3-15,-8 5-5 16,-1 3-11-16,-7 17 18 16,-3 3 1-16,-2 10 1 15,2 2 18-15,2 1 5 16,7 2-5-16,4-2 21 0,6-3-30 16,4-2 13-16,0-5-8 15,0 0-13-15,10-6 13 16,5-5-14-1,6-1-25-15,4-4 4 16,3-6-96-16,16-8-47 0,-8-13-53 16,-5-8-395-16</inkml:trace>
  <inkml:trace contextRef="#ctx0" brushRef="#br0" timeOffset="531601.8844">27929 18347 1128 0,'0'0'295'0,"0"0"-206"0,0 0 53 15,0 0-83 1,0 0-23-16,0 0-24 0,0 0-5 16,33 30 5-16,-20-10-7 15,2 2-4-15,-3 2 12 16,-2 1-5-16,-2 2-7 16,-2-5-1-16,-3 3 7 15,0-5-6-15,-3-6-1 16,0-3-34-16,0-3 8 15,0-5-44-15,0 0 17 16,0-3 39-16,0 0 12 16,-2-17 0-16,-1-11 2 15,2-12-75-15,1-8-32 16,1-4-11-16,15 3 118 16,3 9 34-16,0 14 8 0,-4 9 75 15,-2 7-37-15,-4 4-39 16,0 4-3-16,0 2-37 15,0 0 4-15,0 12-5 16,3 8 0-16,-2 5-1 16,1 7 2-16,-1 4 10 15,-1 2 20-15,-3-6-31 16,0-3 19-16,0-4-12 16,-2-5-6-16,-1-9 10 15,-1-2-11-15,-2-5 0 16,0-4-1-16,0 0 8 15,0-3-7-15,0-17 0 16,1-11-3-16,7-11-48 0,3-5-37 16,2 1 33-16,0 9 55 15,1 10 34-15,-4 12 44 16,-2 5-19-16,-4 4-26 0,0 5 10 16,-2-2-16-1,-2 3-21-15,1 0 0 0,2 0-6 16,2 10-1-1,3 10 1 1,2 6 0-16,2 9 20 16,-2 5-1-16,-2-2-3 0,-1-2 9 0,-2-6-18 15,-4-1-2-15,-1-7-5 16,0-2-18-16,0-6-45 16,0-1-105-16,0-13-38 15,0 0-119-15,0-7-600 0</inkml:trace>
  <inkml:trace contextRef="#ctx0" brushRef="#br0" timeOffset="532012.8493">28737 18177 1222 0,'0'0'216'0,"0"0"-159"16,0 0-54-16,0 0 10 15,-92-5-22-15,47 5 9 0,-1 13 0 16,7 1-1 0,11 4-7-16,9 2 8 0,9-2 0 15,6 1 0-15,4-2 29 16,0 2 28-16,9 1 13 31,9 2-16-31,1 3-53 0,7-3 21 16,0 2-22-16,1-1 8 15,-2-1 0-15,-1 2-7 16,-4-1-1-16,-4-3 23 16,-7 0-23-16,-4-3 21 15,-5-4-13-15,0 3-6 16,-2-5 68-16,-7 0-20 16,-2-1-12-16,-5-1-9 15,-1 0-29-15,-3-4 0 16,-2 2 0-16,-2 0-35 15,3 0-3-15,0-3-109 16,-4 5-57-16,6-2-131 16,3-4-570-16</inkml:trace>
  <inkml:trace contextRef="#ctx0" brushRef="#br0" timeOffset="534303.5261">29182 18502 185 0,'0'0'82'0,"0"0"-82"15,0 0 0-15,0 0-44 16,0 0-2-16,0 0 46 16,0 0 19-16,15-21 7 15,-9 16-26-15,0-1-2 16</inkml:trace>
  <inkml:trace contextRef="#ctx0" brushRef="#br0" timeOffset="535954.2453">29368 18227 631 0,'0'0'573'16,"0"0"-488"-16,0 0-27 0,0 0 44 16,0 0-19-16,0 0-24 15,0 0 4-15,20-38-21 16,-20 38-35-16,0 13-1 15,0 11 7-15,0 14-13 16,0 8 68-16,0 5-26 16,0 4 2-16,5-4-15 15,2-3-28-15,-1-11 28 0,1-5-29 16,1-8 1-16,-1-7 3 16,-3-6 5-16,-1-4-7 15,-3-4-2-15,0-3 7 16,0 0 6-16,0 0-12 15,-3-1 0-15,-10-11-2 16,-6-6-2-16,-7-6 3 16,-2-2-1-16,0-4-7 15,2 4 7-15,4 7 1 16,4 5 0-16,0 5-13 0,0 8 13 16,-1 1-1-16,0 0-1 15,2 10 1-15,2 6 1 16,6 4 1-16,5 0 5 15,4 3 33-15,0-4-6 16,10 2-2-16,11-1-17 16,7 0-13-16,7-4 14 15,4-5-15-15,5-3-16 16,1-6 1-16,6-2-50 16,23-20-50-16,-11-6-146 15,-8-3-282-15</inkml:trace>
  <inkml:trace contextRef="#ctx0" brushRef="#br0" timeOffset="536344.8642">29728 18505 565 0,'0'0'385'16,"0"0"-190"-16,0 0-134 15,0 0 77-15,0 0-16 16,0 0-57-16,0 0 38 16,0-3 13-16,12 0-49 15,3-4-22-15,7 0-43 16,5-7-2-16,1 2 0 15,-3-8-4-15,-3 0 3 16,-6-2 0-16,-5-1-41 16,-8 1 27-16,-3 5 5 15,0 6 10-15,-17 7-1 16,-5 4-11-16,-8 0 11 0,-3 11-10 16,-1 12 11-16,1 4 4 15,4 4 15-15,6-2 25 16,5 1 6-16,7-2-31 15,5-2 19-15,5-2-4 16,1-1-14-16,1-4 19 16,15 1-39-16,3-6 1 15,4-1 1-15,4-5-2 16,2-3-17-16,3-5-15 16,3 0-61-16,17-28-95 15,-7 3-122-15,-5-6-357 0</inkml:trace>
  <inkml:trace contextRef="#ctx0" brushRef="#br0" timeOffset="536749.1646">30262 18226 484 0,'0'0'831'0,"0"0"-729"16,0 0 104-16,0 0-83 16,-7-78-52-16,-4 63-63 15,-2 5-8-15,-5 6 0 16,-3 4-7-16,1 0 5 15,-2 22-14-15,3 12 6 16,5 10-2-16,7 8 24 16,4 4 3-1,3 4 24-15,0-6-32 16,4-3 17-16,7-6-24 0,0-3 1 16,0-9 8-16,-2-3-8 15,-4-5-1-15,-4-5 0 16,-1-6-54-16,-19-4-69 0,-8-1-120 15,-5-9-68-15</inkml:trace>
  <inkml:trace contextRef="#ctx0" brushRef="#br0" timeOffset="537124.2031">29986 18525 818 0,'0'0'585'0,"0"0"-530"16,0 0 110-16,121-59-62 15,-67 42-55-15,5 4-8 16,7 0-40-16,4 6 9 16,0 0-9-16,-3 4-5 15,-7-1-12-15,-11 1-103 0,-16-4 9 16,-16-1 36-16,-17-12-130 16,-12 0-132-16,-11 2-371 0</inkml:trace>
  <inkml:trace contextRef="#ctx0" brushRef="#br0" timeOffset="537202.2988">30538 18304 573 0,'0'0'180'0,"0"0"-100"16,0 0 73-16,0 0-49 16,0 0-35-16,0 0 52 15,0 0 3-15,-19 66 14 16,17-32 15-16,2 5-51 16,0 3-43-16,0 2-9 15,5 1-42-15,2-4 13 16,3-1-21-16,-2-5 1 15,-2-4-8-15,-3-3-55 16,-3-7-96-16,0-5-83 0,-1-6-301 16</inkml:trace>
  <inkml:trace contextRef="#ctx0" brushRef="#br0" timeOffset="537264.7918">30602 18126 1624 0,'0'0'182'16,"0"0"-100"-16,0 0-31 15,0 0-42-15,0 0-9 16,0 0-74-16,0 0-155 0,18-36-125 16,-18 52-284-16</inkml:trace>
  <inkml:trace contextRef="#ctx0" brushRef="#br0" timeOffset="537985.6835">30672 18298 985 0,'0'0'333'0,"0"0"-233"16,0 0 31-16,0 0 10 15,0 0-80-15,0 0-35 16,88 52 5-16,-76-30-29 15,0 8 3-15,-4 4 7 0,-2 1-12 16,-3 0 21-16,-2 1-21 16,1-9 0-16,-2-5 5 15,0-2-4-15,0-10-1 16,0-5 0-16,-2 0-22 16,-1-5 15-16,2 0-13 15,1 0 20-15,0-9 27 16,0-12-26-16,0-8-1 15,10-14-6-15,10-1-42 16,3 5 4-16,1 3 29 16,-1 13 15-16,-2 8 22 15,-2 10-13-15,-4 2 3 16,1 3-11-16,-2 7 5 16,-2 12 1-16,1 4 2 15,-2 5 10-15,-1 4 24 0,-3 0-26 16,1-2 5-16,-2-3-7 15,0-4-14-15,3 0 11 16,-5-5-12-16,2-2-14 16,-3-3-33-16,0-8-125 15,0-3-80-15,-1-2-327 0</inkml:trace>
  <inkml:trace contextRef="#ctx0" brushRef="#br0" timeOffset="538391.9784">31195 18485 939 0,'0'0'298'0,"0"0"-206"16,0 0 55-16,0 0 3 15,0 0-34-15,0 0-53 16,0 0 13-16,87 16-52 16,-65-16-16-16,0-2 23 15,0-7-30-15,-1-4 17 16,-4-5-9-16,-4-2-9 15,-6-3 0-15,-5 4 0 16,-2-1-11-16,0 4 10 0,0 6-14 16,-9 4 14-16,-3 6 1 15,-5 0-10-15,-5 0-3 16,-5 15 13-16,-1 5 0 16,-2 2 1-16,4 6-1 15,4 1 23-15,6 0 14 16,5-1-12-16,7 1 20 15,4-7-19-15,0-1-8 16,0-1 13-16,9-5-29 16,5 0 10-16,0-2-12 15,3-6-31-15,4-3-10 16,15-4-63-16,-4-4-142 16,-2-12-362-16</inkml:trace>
  <inkml:trace contextRef="#ctx0" brushRef="#br0" timeOffset="538470.0657">31909 18076 1094 0,'0'0'93'16,"0"0"-24"-16,0 0 13 15,-6-72-58-15,-13 55-17 16,-6 3-6-16,-3 4-1 16,-1 5 0-16,-1 5 0 0,6 0 8 15,3 2-7-15,9 11 24 16,2 7 42-16,3 4 59 16,3 8 26-16,1 8-69 15,3 2-51-15,0 6 22 16,0 4-38-16,0-2-4 15,0 0 9-15,3-1-20 16,2-3 7-16,-3-5-2 16,1-3 0-16,1-7 3 15,-3-2-9-15,1-9 0 16,-2-1-1-16,0-8-61 16,-2-3-109-16,-25-8-93 15,2 0-7-15,-2-11-541 0</inkml:trace>
  <inkml:trace contextRef="#ctx0" brushRef="#br0" timeOffset="539046.7466">31566 18360 1460 0,'0'0'199'0,"0"0"-6"16,0 0-66-16,0 0-87 15,0 0 2-15,0 0-42 16,94-40 0-16,-64 35 0 15,-2 3-28-15,2-1-16 16,-5 1-29-16,1 0-46 16,-5 0-47-16,-2-1-17 15,-2-7 65-15,-1-3-3 16,-5-4-150-16,0-3 76 16,-2 1 184-16,-3 3 11 15,-1 6 267-15,-4 6-73 0,-1 2-87 16,0 2-32-16,0 0-50 15,0 7-9-15,0 12-9 16,0 6 31-16,-4 5 30 16,1 4-33-16,1-2 4 15,2 1 18-15,0-6-25 16,0-4 8-16,11-3-5 16,0-4 0-16,3-5 10 15,2-2-35-15,-1-8 11 16,2-1-1-16,1-1-14 15,3-16-6-15,1-11 0 16,-1-4-53-16,-3-3-40 16,-5 2-50-16,-6 12 131 0,-3 7 4 15,-4 12 16 1,0 2-16-16,0 0-16 0,0 16 24 16,0 5 0-16,-9 8 38 15,3 1 23-15,0 0-15 16,1 1-33-16,2-1 10 15,-1-2-23-15,1-2 1 16,-3-6-3-16,2-6-7 16,-1-4-104-16,-3-8-68 15,2-2-148-15,2 0-190 0</inkml:trace>
  <inkml:trace contextRef="#ctx0" brushRef="#br0" timeOffset="539468.6231">32184 18261 1041 0,'0'0'380'16,"0"0"-274"-16,0 0 16 16,0 0-56-16,0 0-52 15,0 0 4-15,0 0-18 16,22 43 0-16,-17-17 10 16,-2 4-9-16,-2 0-1 15,-1-7 0-15,0 3-28 16,0-9-16-16,0-7-12 15,-4 0-20-15,2-9 56 16,1 0-33-16,-1-1 2 0,2 0 37 16,0-2 14-1,5-15 38-15,7-9-38 0,7-6 0 16,2-5-38-16,0 3-14 16,-2 5 45-16,-2 9 7 15,-6 7 15-15,-3 6 34 16,-5 7 2-16,-3 0-25 15,0 0-19-15,0 10-6 16,0 10-1-16,-3 2 7 16,-6 5 0-16,-4 3 43 15,2-3-6-15,0 2-23 16,1-6 8-16,3-2-27 16,1-6-4-16,0-3-5 15,3-4-88-15,-1-5-82 16,4-2-366-16</inkml:trace>
  <inkml:trace contextRef="#ctx0" brushRef="#br0" timeOffset="540264.2329">32590 18574 684 0,'0'0'749'16,"0"0"-609"-16,0 0 46 15,0 0-42-15,0 0-90 16,0 0-42-16,0 0 14 16,4-22-26-16,-4 17 0 15,2 4 10-15,-2 1-9 16,0 0-1-16,0 0 0 15,1 0-19-15,-1 0-26 16,0 0-131-16,0 0-170 16,0 0-270-16</inkml:trace>
  <inkml:trace contextRef="#ctx0" brushRef="#br0" timeOffset="541038.9924">32584 17694 371 0,'0'0'793'0,"0"0"-640"0,0 0-2 16,0 0 70-16,0 0-148 15,0 0-33-15,0 0-18 0,98-14-9 16,-62 7 13-16,6 4-26 15,2-3 0-15,4 2 4 16,-3-1 6-16,-2 3-10 16,-7-4 0-16,-6 3 6 0,-8 2 8 15,-2 1-14-15,-8 0 1 16,-2 0 7-16,-3 0-7 16,0 4-1-16,3 14 0 15,-3 11 0-15,4 18 4 16,-2 27-2-16,3 26-2 15,-5 10 24-15,-1-4-23 16,-1-11 11-16,0-26-12 16,-2-14 2-16,2-13 9 15,-1-4-11-15,3 3 0 16,0 3 1-16,2-2 7 0,-2-8-9 16,1-7 1-1,-4-10 0-15,-1-6-9 0,-3-5-4 16,0-3-9-16,0-3-4 15,0 1-46-15,0 1 44 16,-1 0 12-16,-7 0 16 16,1 3 3-16,-4 1-2 15,-2 1-1-15,1 0 23 16,-4-2-6-16,1 3 16 16,-2-1-18-16,-1-2-5 15,-3 3 14-15,-2-1-17 16,-3-2-3-16,1 3-1 15,-5-1 7-15,0-2-8 0,0 2-2 16,0 0-43 0,-3 0-63-16,8 0-190 0,6-1-261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4:36:21.0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13818 9274 310 0,'0'0'88'0,"0"0"-50"15,0 0-38-15,0 0-13 0,0 0-7 16,0 0 20-16,0 0 36 15,0 2-13-15,0-2 6 16,0 0-29-16,0 5 0 16,0-3-26-16,0 4-67 15,-3-2-32-15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4T06:41:25.12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10000 19042 39 0,'-84'5'0'0</inkml:trace>
  <inkml:trace contextRef="#ctx0" brushRef="#br0" timeOffset="222333.847">2008 3652 922 0,'0'0'742'0,"0"0"-673"0,0 0-34 16,-91 0-22-16,73 0-13 15,-3 3 0-15,9 4 7 16,-1 1-19-16,5 0 12 16,-1 2 0-16,2 4-16 15,1 4 13-15,0 3 3 16,0 4 0-16,0 6 10 16,0 3-16-16,3 1 6 15,3-2-1-15,0-5-12 16,5-4-1-16,14-4 14 15,8-3 23-15,4-3-22 16,8-2 17-16,4-1-18 16,2 1 0-16,-3 1 9 0,-2 1-8 15,-9 1-1 1,-7 2 0-16,-9 1-14 0,-9 1 14 16,-6 2 16-16,0 0 1 15,-9 2 40-15,-10-2-42 16,-4 0 7-16,-1-2-12 15,-4-3 3-15,4-3-4 16,-1-6-9-16,4-4-7 16,3-3 5-16,6-2-78 15,12-30-148-15,0 1-142 16,12-3-395-16</inkml:trace>
  <inkml:trace contextRef="#ctx0" brushRef="#br0" timeOffset="222646.3772">2209 3924 605 0,'0'0'546'0,"0"0"-477"16,0 0 53-16,0 0-3 16,0 0-89-16,0 0 15 15,81-25-14-15,-63 40-30 16,-5 6 49-16,2 3-37 16,-6 5-6-16,-3-1 24 15,-6 0-19-15,0 0-7 16,-6-4 17-16,-16-2-21 15,-4-3 42-15,-2-6-22 16,-5-7 10-16,0-6 51 16,-1 0-53-16,7-13 27 15,3-9-16-15,8 0-31 0,10 0 56 16,6 2-41-16,0 5-17 16,9 4-14-16,12 4-14 15,1 3-26-15,5 4-21 16,4 0-161-16,-5 5-49 15,-7 4-305-15</inkml:trace>
  <inkml:trace contextRef="#ctx0" brushRef="#br0" timeOffset="223490.0864">3840 3694 1132 0,'0'0'408'0,"0"0"-241"16,0 0-66-16,0 0-53 15,-82-9 27-15,43 19-56 16,-7 12-1-16,-2 6 23 15,5 7-40-15,7 5 17 16,11 2-18-16,11 1 6 16,11-3-6-16,3-3 0 15,24-6 0-15,13-7 20 16,13-7-9-16,8-9 15 16,9-8-18-16,0 0 3 15,0-8 6-15,-7-12-17 0,-12-4 0 16,-5-5 2-16,-15-7 12 15,-13-3-14-15,-12-7 0 16,-3-1-25-16,-15 1-5 16,-10 7-27-16,-2 8 12 15,-1 11 45-15,1 7-23 16,7 9 23-16,-2 4-50 16,1 0-178-16,3 0-77 15,5 0-373-15</inkml:trace>
  <inkml:trace contextRef="#ctx0" brushRef="#br0" timeOffset="223786.7778">3701 3374 1222 0,'0'0'151'15,"0"0"45"-15,0 0-2 16,0 0-114-16,0 0-30 15,0 0-50-15,0 0 0 16,-12 94 71-16,27-39-20 16,6 20 2-16,6 17-2 15,4 14-51-15,-1-9 29 16,-6-22-29-16,-6-23 12 16,-2-17-6-16,1 5-6 15,5 3 0-15,2 4-1 0,1-5-105 16,8-1-37-16,-9-10-165 15,-3-14-279-15</inkml:trace>
  <inkml:trace contextRef="#ctx0" brushRef="#br0" timeOffset="224137.7121">4492 3505 918 0,'0'0'554'16,"0"0"-459"-16,0 0-42 15,0 0-7-15,0 0 7 16,-91 45-40-16,64-3 8 0,0 19 46 15,5 21-32-15,7-4 28 16,9-9 9-16,6-10-41 16,0-17 21-16,18 2-52 15,7-1 1-15,8-8 11 16,7-9-12-16,2-7-2 16,3-6-48-16,-2-10-70 15,12-11-109-15,-13-10-118 16,-12-8-629-16</inkml:trace>
  <inkml:trace contextRef="#ctx0" brushRef="#br0" timeOffset="224405.1299">4741 3748 1380 0,'0'0'241'0,"0"0"-193"16,0 0-8-16,0 0 1 16,0 0-40-16,91 31 32 15,-70-12-27-15,-6 1-5 16,-9 3 28-16,-6 1-23 15,0 1 3-15,-15-1-2 0,-15-3 5 16,-9-7-2-16,-1-7-1 16,1-7 7-16,2-10 66 15,7-16-39-15,6-8-7 16,9-3 2-16,11 2-38 16,4 4 0-16,7 5-16 15,19 4-35-15,11 4 20 16,17-7-150-16,-2 6-82 15,-10 2-406-15</inkml:trace>
  <inkml:trace contextRef="#ctx0" brushRef="#br0" timeOffset="224639.507">4935 3522 960 0,'0'0'643'16,"0"0"-523"-16,0 0 19 15,0 0-10-15,0 0-118 16,0 0 0-16,0 0-11 15,112 17 6-15,-73 10 21 16,4 5-27-16,-6 8 1 16,-4 3 6-16,-9 4 4 15,-9 4-11-15,-6 2 0 16,-9 0-30-16,-3-3-24 16,-12-6-91-16,-9-6-101 15,5-11-36-15,5-16-557 0</inkml:trace>
  <inkml:trace contextRef="#ctx0" brushRef="#br0" timeOffset="224813.3002">5435 3682 1669 0,'0'0'182'15,"0"0"-124"-15,0 0 47 16,109-34-76-16,-69 24 1 15,0 0-30-15,-4 1-5 16,3 1-26-16,-9 1-225 16,-11 1-484-16</inkml:trace>
  <inkml:trace contextRef="#ctx0" brushRef="#br0" timeOffset="224969.5257">5478 3932 1373 0,'0'0'361'0,"0"0"-240"16,0 0-28-16,0 0-35 16,0 0 20-16,100-15-71 15,-51 0 11-15,17-18-18 16,-8 3-199-16,-10-1-425 0</inkml:trace>
  <inkml:trace contextRef="#ctx0" brushRef="#br0" timeOffset="225203.9606">6185 3362 1622 0,'0'0'203'16,"0"0"-148"-16,0 0 5 15,0 0-54-15,0 0 13 16,0 0 24-16,24 106-28 15,-12-62 34-15,-1 6-49 16,-1 2 0-16,2 0 12 16,-3 0-12-16,1 1-15 15,-2 19-71-15,-2-13-224 16,-3-13-374-16</inkml:trace>
  <inkml:trace contextRef="#ctx0" brushRef="#br0" timeOffset="226462.436">4134 4905 400 0,'0'0'225'16,"0"0"74"-16,0 0-110 15,0 0-8-15,0 0-30 0,0 0-4 16,0 0-26-16,-9-38-21 16,1 35-31-16,-2 0-51 15,-2 3 19-15,-7 0-37 16,-8 7 0-16,-2 14-8 16,-6 9 8-16,2 8 0 15,9 5 0-15,3 5 6 16,5-2-7-16,13-2 1 15,3-5 0-15,6-6 25 16,16-7-5-16,14-5 20 16,7-8-13-16,8-6-26 15,4-7 19-15,5-1-20 16,-2-16 7-16,-3-7 8 0,-10-3-15 16,-9-6 0-1,-8-1 0-15,-13-12-10 0,-9 0 3 16,-6-4-26-16,-6 4-37 15,-18 7 53-15,-3 11-26 16,-4 10 14-16,-5 10-17 16,-3 6-66-16,-7 2-40 15,9 2-128-15,4 3-335 0</inkml:trace>
  <inkml:trace contextRef="#ctx0" brushRef="#br0" timeOffset="226747.4319">4015 4589 751 0,'0'0'577'0,"0"0"-479"16,0 0 66-16,0 0-43 16,0 0-88-16,0 0-18 15,0 0-15-15,19 67 25 16,0-18 13-16,1 8 41 15,5 5-51 1,2 3 17-16,-2 3-10 16,2-3-35-16,-3-2 27 0,0-5-27 0,0-4 0 15,-2-6-1-15,-4-6 1 16,0-4-42-16,0-1-79 16,-3-9-227-16,-6-12-375 0</inkml:trace>
  <inkml:trace contextRef="#ctx0" brushRef="#br0" timeOffset="231165.3434">4992 4675 1530 0,'0'0'160'16,"0"0"-136"-16,0 0-4 15,0 0-10-15,0 0-10 16,0 0 0-16,-82 79 6 0,56-22 32 15,-4 24-9 1,5 0 18-16,6-6 47 0,5-9-63 16,11-19 15-16,3 6-3 15,0-1-30-15,3-7 37 16,14-8-28-16,8-6-10 16,5-7 22-16,3-7-34 15,6-6-12-15,2-7-19 16,1-4-72-16,18-22-11 15,-11-8-251-15,-10-5-551 0</inkml:trace>
  <inkml:trace contextRef="#ctx0" brushRef="#br0" timeOffset="231384.107">5211 4939 1527 0,'0'0'226'15,"0"0"-123"-15,0 0 6 16,0 0-22-16,0 0-70 15,0 0-16-15,0 0 1 16,0 54 11-16,3-15-2 16,6 3 9-16,0 5-18 15,0-1 23-15,0-2-25 16,1-5 0-16,-2 1-12 16,-2-7-3-16,0-6-57 15,1-4-61-15,-4-7-194 16,3-10-212-16</inkml:trace>
  <inkml:trace contextRef="#ctx0" brushRef="#br0" timeOffset="231673.6008">5348 4744 1030 0,'0'0'678'0,"0"0"-601"16,0 0-77-16,0 0-4 15,0 0 4-15,72 74 0 16,-39-34 35-16,4 4-5 16,3 3-22-16,-4 0 37 0,0 0-45 15,-8-3 0-15,-8-6 6 16,-4-2 3-16,-13-2-9 16,-3-1 6-16,-9-1 3 15,-13 1-15-15,-11-3 6 16,-6-5-49-16,-16-4 10 15,9-7-221 1,7-11-295-16</inkml:trace>
  <inkml:trace contextRef="#ctx0" brushRef="#br0" timeOffset="231888.7847">5966 4960 411 0,'0'0'1347'16,"0"0"-1229"-16,0 0-47 0,0 0-36 16,0 0-7-1,81-24 8-15,-50 15-29 0,6 2 4 16,-1 0-11-16,0 1-25 16,-2 4-42-16,-4-1-201 15,-15 3-314-15</inkml:trace>
  <inkml:trace contextRef="#ctx0" brushRef="#br0" timeOffset="232060.6292">6085 5156 1506 0,'0'0'190'16,"0"0"-36"-16,0 0-41 15,0 0-61-15,0 0-5 16,0 0-46-16,94-13 16 0,-58 4-17 15,9-11-35-15,-5 1-97 16,-7 3-438-16</inkml:trace>
  <inkml:trace contextRef="#ctx0" brushRef="#br0" timeOffset="232623.1397">6785 4636 1485 0,'0'0'230'0,"0"0"-188"15,0 0 23-15,0 0-54 16,0 0-2-16,-100 9-3 16,66-3-6-16,4-1 0 0,3 1 0 15,9 0 7-15,8-1-18 16,4 1 11-16,3 5-11 15,1 2-8-15,2 5 37 16,0 6-18-16,2 5 32 16,7 2-32-16,1 5 31 15,2 3-31-15,-1-2 0 16,-1 2-2-16,-1-6 2 16,0 1 0-16,-3-7 0 15,1-7-10-15,-2-6-2 0,-2-6 8 16,0-6-3-1,0-2 5-15,0 0 4 0,6-3 39 16,4-9 3-16,4-3-43 16,8-1 15-16,11 1-16 15,1 4 0-15,8 5-17 16,1 5 31-16,2 1-14 16,-2 1 0-16,-4 13 15 15,-3 5-5-15,-8 3-10 16,-4 2 0-16,-11 5 12 15,-7-1-5-15,-9-2-7 16,0 4 29-16,-19 0 0 16,-14-1 24-16,-3 0-37 15,-9-1-16-15,-4-4 13 16,0-4-13-16,4-5-29 0,-19-2-36 16,12-5-163-16,10-2-480 15</inkml:trace>
  <inkml:trace contextRef="#ctx0" brushRef="#br0" timeOffset="234911.1587">4277 6357 988 0,'0'0'174'16,"-82"14"-139"-16,34-3 85 0,-1 3-29 15,10 0-46-15,8 2 50 16,10 1-53-16,9 6-31 16,9 3 67-16,3 10-20 0,3 3 12 15,15 1-10 1,6-2-45-16,6-6 20 0,1-2-32 15,2-9 4-15,0-7 25 16,1-9-31-16,-4-5 38 16,-3 0 1-16,-5-13-30 15,-4-7 24-15,-3-7-15 16,-12-7-17-16,-3-2 32 16,0-6-34-16,-21 2 0 15,-3 1-8-15,-3 6-52 16,-4 7 29-16,1 8-78 15,-10 6-55-15,9 5-56 16,5 3-360-16</inkml:trace>
  <inkml:trace contextRef="#ctx0" brushRef="#br0" timeOffset="235192.3757">4061 6156 568 0,'0'0'867'16,"0"0"-760"-16,0 0-22 16,0 0-55-16,0 0 61 15,0 0 27-15,22 109-64 16,-4-58 23-16,9 4-58 16,0 4 10-16,1 3-15 15,2 5-6-15,-2-1 6 16,-1-3-14-16,-1-2-10 0,-1-4-2 15,0-8-92 1,2-11-19-16,18-16-122 0,-2-10-164 16,-4-12-646-16</inkml:trace>
  <inkml:trace contextRef="#ctx0" brushRef="#br0" timeOffset="235411.1459">4929 6192 1679 0,'0'0'186'0,"0"0"-157"16,0 0 13-16,-75 83-36 15,37-21 21-15,2 21 32 0,11-4-50 16,11-7 19-16,14-11 0 16,0-16-19-16,21 2 15 15,3-1-24-15,13-9-42 16,-1-12 8-16,6-8-77 15,13-17-63-15,-10-4-165 16,-7-16-660-16</inkml:trace>
  <inkml:trace contextRef="#ctx0" brushRef="#br0" timeOffset="235708.0761">5031 6379 880 0,'0'0'866'0,"0"0"-728"16,0 0-100-16,0 0 20 15,0 0-32-15,0 0-25 16,86-19 7-16,-56 19-8 16,-2 0 0-16,-7 14-15 15,-9 5-35-15,-9 10-13 16,-3 6-63-16,-21 7-31 16,-13 2 94-16,-5 1 30 15,3-2 33-15,5-8 33 16,10-7 31-16,9-4 46 15,12-8-26-15,0-7-12 16,12 0 0-16,15-5-44 16,12-4-14-16,7 0-14 15,24-22-19-15,-7-4-104 16,-14-5-379-16</inkml:trace>
  <inkml:trace contextRef="#ctx0" brushRef="#br0" timeOffset="235973.7394">5326 6139 421 0,'0'0'1266'0,"0"0"-1146"16,0 0-110-16,0 0 39 16,88 43-27-16,-43-16-9 15,7 4 20-15,-3 4-31 16,-4 4 14-16,-6 4-12 15,-6 3 11-15,-14 7-15 0,-16 3 0 16,-3 3-7-16,-15 2-1 16,-15-3-82-16,-7-6-54 15,3-7-3-15,7-14-58 16,10-13-175-16</inkml:trace>
  <inkml:trace contextRef="#ctx0" brushRef="#br0" timeOffset="236145.5955">5914 6403 1401 0,'0'0'476'0,"0"0"-448"0,0 0 37 16,110-18-48-16,-71 12-16 16,3 2 11-16,-5 0-12 15,-3 0-12-15,-1 4-114 16,-13-1-203-16,-10-1-516 0</inkml:trace>
  <inkml:trace contextRef="#ctx0" brushRef="#br0" timeOffset="236301.8382">6014 6587 7 0,'0'0'1344'0,"0"0"-1206"15,0 0-54-15,0 0 24 16,0 0-36-16,0 0 12 15,94 1-61-15,-54-4-23 16,14-14-101-16,-8 5-203 0,-10-4-824 16</inkml:trace>
  <inkml:trace contextRef="#ctx0" brushRef="#br0" timeOffset="237578.1085">7033 6106 494 0,'0'0'908'16,"0"0"-792"-16,0 0 5 16,0 0-67-16,0 0-5 15,0 0-49-15,0 0-12 16,-6 60 12-16,-3-20 19 16,1 5 21-16,-5 1-7 0,1 4-33 15,-4-4 41-15,-1 1-41 16,1-5 1-16,2-2 30 15,1-8-24-15,7-8-2 16,3-5-2-16,3-8 7 16,0-2 34-16,0-5-22 15,3-3 9-15,13 1 46 16,4-2-52-16,11 0 18 16,9 0-13-16,5 0-29 15,7-7 22-15,2-5-23 16,0 1 0-16,1-2-12 15,0-1-13-15,-7 1-36 16,-2-1-44-16,-13-7-87 16,-9 4-98-16,-18 3-438 0</inkml:trace>
  <inkml:trace contextRef="#ctx0" brushRef="#br0" timeOffset="237801.4503">7201 6340 1416 0,'0'0'213'15,"0"0"-174"-15,0 0-23 16,0 0 31-16,0 0 7 0,8 103 22 16,4-64-19-16,-2 1-41 15,4 3 19-15,-4 0-35 16,2 2 0-16,-3 2-10 15,-9 10-93-15,0-11-222 16,0-10-675-16</inkml:trace>
  <inkml:trace contextRef="#ctx0" brushRef="#br0" timeOffset="238618.0311">4034 7704 732 0,'0'0'618'15,"0"0"-574"-15,0 0 139 16,0 0-65-16,-91-14-83 15,52 21 14-15,-7 16-43 16,1 11 3-16,-4 9 32 16,10 10-24-16,8 6 29 15,10-3-1-15,18 1-12 16,3-8 38-16,16-9-44 16,17-4-17-16,12-9 24 15,21-8-34-15,2-12 25 16,7-7-17-16,1-6 5 15,-9-18-1-15,-6-6-12 0,-10-2 0 16,-15-5-1-16,-14-2-14 16,-14-5 4-16,-8-2-44 15,-5 0-49-15,-20 7 32 16,-8 8-56-16,-28 11-71 16,10 10-68-16,0 4-288 0</inkml:trace>
  <inkml:trace contextRef="#ctx0" brushRef="#br0" timeOffset="238896.2385">3886 7476 390 0,'0'0'1100'0,"0"0"-981"16,0 0 5-16,0 0-39 15,0 0-85-15,0 0 1 0,0 90 45 16,15-24-26-16,8 20 45 16,5 22-27-16,-1 6-24 15,-2-5 14-15,-6-5-21 16,-8-12-7 0,1-16 0-16,3-15 16 0,-3-19-32 15,1-11-2-15,8-1-70 16,12-1-28-16,1-3-199 15,-5-15-288-15</inkml:trace>
  <inkml:trace contextRef="#ctx0" brushRef="#br0" timeOffset="239161.8742">4871 7625 1099 0,'0'0'710'15,"0"0"-700"-15,0 0 9 16,-91 77-13-16,46-11-6 16,-1 22 1-16,10 16 68 15,14-7-57-15,19-21 10 16,3-25 16-16,13-15-22 16,11 0 17-16,6 1-33 15,10-1-24-15,2-13 7 16,7-10-71-16,15-16-121 15,-10-17-121-15,-11-9-826 0</inkml:trace>
  <inkml:trace contextRef="#ctx0" brushRef="#br0" timeOffset="239521.2499">5117 7761 1711 0,'0'0'225'0,"0"0"-183"16,0 0-14-16,100-23-19 15,-63 23 1-15,-4 0-17 16,-3 3 7-16,-9 14 0 16,-8 3-19-16,-10 5-7 15,-3 5-32-15,-13 1-29 16,-8-3-27-16,0-7 82 16,9-8 32-16,5-6 29 0,7-4 73 15,0-3-22-15,10 3-31 16,10 1-35-16,5 5-2 15,5 2 3-15,1 1-15 16,-1 5 0-16,-5 0-4 16,-4 3 17-16,-9 0-13 15,-9 2 0-15,-3 2 16 16,-12 2-11-16,-16 3 13 16,-15 4-18-16,-5-3 0 15,-3-7-55-15,-13-9-32 16,19-9-163-16,9-5-457 0</inkml:trace>
  <inkml:trace contextRef="#ctx0" brushRef="#br0" timeOffset="239763.8156">5481 7610 1631 0,'0'0'167'15,"0"0"-107"-15,88 1-14 16,-49 13-27-16,7 9 38 15,-1 8-32-15,-3 8-24 16,-2 8 45 0,-6 5-45-16,-10 5 20 0,-9 1-3 0,-15 2-17 15,0-1 15-15,-12 0-16 16,-12-9-38-16,-4-4 32 16,6-12-48-16,-5-11-34 15,10-11-163-15,1-12-271 0</inkml:trace>
  <inkml:trace contextRef="#ctx0" brushRef="#br0" timeOffset="239920.0765">6054 7789 1528 0,'0'0'282'16,"0"0"-190"-16,87-18-45 15,-44 11-46-15,0 0 30 16,0 1-31-16,-7 5-24 15,0 1-31-15,-14 0-284 16,-11 0-432-16</inkml:trace>
  <inkml:trace contextRef="#ctx0" brushRef="#br0" timeOffset="240091.955">6075 8045 1332 0,'0'0'365'0,"0"0"-240"16,0 0-24-16,0 0 4 15,0 0-78-15,0 0 26 16,112-3-25-16,-69-4-22 16,0 0-12-16,-1 0-93 15,-9-2-183-15,-11 6-663 0</inkml:trace>
  <inkml:trace contextRef="#ctx0" brushRef="#br0" timeOffset="242245.8585">7339 7508 1415 0,'0'0'179'0,"0"0"-179"15,0 0 0-15,-114 98 17 16,68-49 19-16,1 20 63 15,-1 20-62-15,16-9 17 16,8-8 50-16,19-12-63 16,3-17 29-16,13 4-17 15,11 1-41-15,13-5 35 16,8-10-38-16,6-6-9 0,1-11 33 16,-1-8-27-1,-8-8 7-15,-9 0 9 0,-14-10-15 16,-7-10 44-16,-13-8-38 15,0-7-4-15,-19-5 6 16,-14 3-14-16,-6 4-1 16,-7 10 0-16,1 13 10 15,3 10-28-15,-1 6 12 16,9 14-23-16,7 10-42 16,12 14-103-16,8-2-135 15,7-12-551-15</inkml:trace>
  <inkml:trace contextRef="#ctx0" brushRef="#br0" timeOffset="243042.1247">4183 9214 652 0,'0'0'1039'0,"0"0"-950"0,-88 0-37 16,46 20-51-16,-4 10 7 15,1 15 12-15,2 9-10 16,12 5 56-16,11 1-16 16,10-4-20-16,10-7 26 15,6-12-55-15,24-8 9 16,10-9 15-16,11-7-25 15,7-12 29-15,0-1-18 16,0-11-10-16,-7-12 26 0,-8-4-20 16,-10-5-5-16,-12-8 12 15,-12-2-8-15,-9-9-12 16,-3-2-1-16,-19 1-49 16,-11 6 40-16,-3 17-23 15,-3 11 17-15,-4 12-24 16,1 6-58-16,-7 12-82 15,15 5-160-15,8-1-747 0</inkml:trace>
  <inkml:trace contextRef="#ctx0" brushRef="#br0" timeOffset="243295.1225">4076 9001 462 0,'0'0'883'0,"0"0"-760"15,0 0 91-15,0 0-55 16,0 0-121-16,0 0-11 16,0 0-15-16,-30 95-11 0,30-16 49 15,0 29-32-15,10 8-5 16,7-10 48-16,-1-14-53 16,-1-29 5-16,0-11-9 15,-3-8 8-15,1-7-24 16,7 4-44-16,19 0-99 15,-4-5-116-15,-2-16-460 0</inkml:trace>
  <inkml:trace contextRef="#ctx0" brushRef="#br0" timeOffset="243578.3572">4874 8980 1523 0,'0'0'255'16,"0"0"-182"-16,0 0-51 15,0 0-16-15,-88 117 3 16,49-11 6-16,5 14-12 16,10-14 26-16,18-27-3 15,6-34 24-15,3-11-21 16,16 3-28-16,5-1 26 15,12 3-27-15,4-12-2 0,4-8-24 16,17-19-96 0,-9 0-174-16,-10-7-550 0</inkml:trace>
  <inkml:trace contextRef="#ctx0" brushRef="#br0" timeOffset="244624.2892">5357 9003 1388 0,'0'0'266'16,"0"0"-118"-16,0 0-8 15,0 0-103-15,0 0-37 16,0 0 0-16,0 0 6 16,-28 89-6-16,13-40 0 15,-3 4 2-15,-1 6 6 16,5-6-8-16,1-3 0 16,7-10-12-16,3-7 21 15,3-9-9-15,0-9 0 0,3-1 10 16,10-5 32-1,7-5-5-15,10-1-6 0,4-3 19 16,12 0-44 0,6-10 16-16,4-6-22 0,2-5 13 15,3-1-28-15,-3-1-14 16,11-11-86-16,-14 8-50 16,-16 0-348-16</inkml:trace>
  <inkml:trace contextRef="#ctx0" brushRef="#br0" timeOffset="244848.8495">5526 9118 178 0,'0'0'1478'16,"0"0"-1313"-16,0 0-164 15,0 0 20-15,7 99 8 16,2-52-14-16,2 6 34 15,2 2-48-15,-4 5-1 16,2-1 10-16,-4-3-8 0,2-3-4 16,-3-10-70-16,0-6-157 15,13-17-22-15,-5-13-33 16,2-7-512-16</inkml:trace>
  <inkml:trace contextRef="#ctx0" brushRef="#br0" timeOffset="245098.8406">5887 8953 687 0,'0'0'873'15,"0"0"-815"1,0 0-34-16,91 50 25 0,-55-15-24 16,0 6 23-16,2 11-10 15,-2 5-17-15,-3 2 52 16,-6 1-48-16,-9 0 3 15,-8-5 8-15,-7-2-36 16,-3-3 30-16,-13-8-14 16,-17 1-15-16,-3-7-2 15,-7-3-1-15,1-9-38 16,-7-17-25-16,10-5-192 16,9-2-377-16</inkml:trace>
  <inkml:trace contextRef="#ctx0" brushRef="#br0" timeOffset="245256.4903">6427 9333 740 0,'0'0'872'0,"0"0"-761"16,91-40-66-16,-46 23 5 16,7 2-50-16,6-5-10 15,-10 6-81-15,-12 1-286 0</inkml:trace>
  <inkml:trace contextRef="#ctx0" brushRef="#br0" timeOffset="245447.4748">6497 9608 1637 0,'0'0'197'0,"0"0"-62"16,0 0-24-16,0 0-71 15,79-8 11-15,-28-8-49 16,40-24-2-16,-12 4-64 16,-9-7-297-16</inkml:trace>
  <inkml:trace contextRef="#ctx0" brushRef="#br0" timeOffset="245903.1166">7234 9267 441 0,'0'0'647'0,"0"0"-547"16,0 0 58-16,0 0-57 15,0 0-15-15,0 0 74 0,0 0-71 16,-58-53-29-16,58 21 9 16,0-6-69-16,16-5 2 15,7 7-2-15,8 6-16 16,2 8 7-16,10 12 9 15,-1 7 0 1,0 3-3-16,1 10 4 16,-4 9-1-16,-6 10 0 0,-8 5-1 15,-6 5-14-15,-14 8 12 16,-5 6 3-16,-21 6-9 16,-18 1 11-16,-10 2-2 15,1-6 0-15,2-3 13 16,7-11 22-16,8-8 22 0,7-10 1 15,12-6 48-15,6-7-67 16,6-5 4-16,0-5 11 16,9-1-2-16,21 0 33 15,10 0-50-15,17 0-17 16,7-8 6-16,3-1-24 16,-1 0-2-16,-5 2-42 15,-6 2-72-15,-7 5 1 16,-17 0-169-16,-16 5-877 0</inkml:trace>
  <inkml:trace contextRef="#ctx0" brushRef="#br0" timeOffset="246681.2351">4355 10535 195 0,'0'0'1272'0,"0"0"-1111"15,-105 45-138-15,50-1 11 16,-6 22 16-16,10-1 9 16,8 3 42-16,13-3-64 15,21-18 11-15,9-1 34 16,3-12-63-16,27-12 17 15,9-9-12-15,13-9-23 0,6-4 47 16,3-14-47-16,-1-9 6 16,-5-10 22-16,-13-7-28 15,-8-2 14-15,-16-7-15 16,-15-5-4-16,-3-1 3 16,-16-2-48-16,-17 11-15 15,-3 6 46-15,-6 11-38 16,-1 15 11-16,-2 8-2 15,-4 6-127 1,12 7-142-16,7-1-495 0</inkml:trace>
  <inkml:trace contextRef="#ctx0" brushRef="#br0" timeOffset="246946.5839">4162 10208 927 0,'0'0'673'0,"0"0"-603"0,0 0-16 16,0 0-26-16,0 0 41 15,-15 102 57-15,15-22-68 16,3 31 23-16,11 9-69 16,8-1 5-16,5-13 5 15,-2-13 0-15,1-7 5 16,-4-17-27-16,2-13-5 15,-5-16-1-15,1-11-56 16,2 4-40-16,8 2-11 16,-5-4-252-16,-8-15-385 0</inkml:trace>
  <inkml:trace contextRef="#ctx0" brushRef="#br0" timeOffset="248922.2426">5199 10136 1597 0,'0'0'231'15,"0"0"-211"-15,-82 35-4 16,40 16-16-16,-4 34 1 16,6 27 21-16,10 11-3 15,18-21 20-15,12-26 20 16,3-32-33-16,12-2 18 16,10 5-19-16,5 2-24 15,9 6 24-15,4-5-25 16,2-10 0-16,1-4 0 15,-1-9-54-15,-6-5-2 16,1-15-64-16,-9-7-211 16,-8 0-306-16</inkml:trace>
  <inkml:trace contextRef="#ctx0" brushRef="#br0" timeOffset="249265.9866">5556 10476 1662 0,'0'0'259'16,"0"0"-230"-16,0 0-20 16,0 0-8-16,0 0-1 15,-69 99 0-15,51-57 10 16,8-2 15-16,7-7-25 16,3 0 7-16,6-9-15 15,13-2 21-15,8-2-13 0,4-6 7 16,2 2 1-1,0 1 4-15,3-4-12 16,-8 0 0-16,-4 0-12 16,-2 1 12-16,-10-1 0 0,-7 0-1 15,-5 4 9-15,0 0-14 16,-9 2 6-16,-21 7 0 16,-9-2 17-16,-10 2-17 15,-6-3 0-15,4-3-42 16,-9-17-86-16,17-3-109 15,12-6-159-15</inkml:trace>
  <inkml:trace contextRef="#ctx0" brushRef="#br0" timeOffset="249437.8642">5469 10568 599 0,'0'0'1013'0,"0"0"-933"16,0 0-26-16,0 0-22 15,81-46-31-15,-48 35 16 16,5-1-17-16,16-4-73 16,-8 6-110-16,-7-4-344 0</inkml:trace>
  <inkml:trace contextRef="#ctx0" brushRef="#br0" timeOffset="249706.4554">5948 10105 1549 0,'0'0'176'15,"0"0"-157"-15,0 0 10 16,76 87 32-16,-31-28-59 16,7 20 30-16,6 20 11 15,-7-7-30-15,-15-16 31 16,-12-19-43-16,-14-14 0 15,-1 7 29-15,-6 6-20 16,-3 9-7-16,0-4-3 0,-16-3 1 16,-7-5-2-16,-5-3-38 15,-15-4-28-15,10-9-80 16,9-17-335-16</inkml:trace>
  <inkml:trace contextRef="#ctx0" brushRef="#br0" timeOffset="249940.8521">6770 10720 1766 0,'0'0'236'15,"0"0"-198"-15,0 0-32 16,85-30 11-16,-46 20-6 15,6 1-11-15,-2-1 0 16,2 0-63-16,-11 3-126 16,-10 0-436-16</inkml:trace>
  <inkml:trace contextRef="#ctx0" brushRef="#br0" timeOffset="250128.3483">6734 10912 1211 0,'0'0'500'0,"0"0"-398"16,0 0-11-16,0 0 2 15,0 0-54-15,81 0 5 16,-41 0-29-16,2-7-4 16,0 3-22-16,10-5 3 15,-10 2-121-15,-12 0-208 0</inkml:trace>
  <inkml:trace contextRef="#ctx0" brushRef="#br0" timeOffset="252006.3407">7452 10489 1521 0,'0'0'185'0,"0"0"-44"15,0 0-30-15,49-86-86 0,-26 66 38 16,5 4-63 0,-1 6 21-16,4 6-20 15,2 4 14-15,-3 0-17 16,-2 10 2-16,-4 7-1 0,-6 3-20 16,-3 4 29-16,-9 1-8 15,-6 8 0-15,0 3-27 16,-17 1 17-16,-5 2-25 15,-2-9 6-15,5-6 20 16,7-11-7-16,6-6 16 16,6-7 3-16,0 0 6 15,0 0 21-15,15 0-30 16,7 0 1-16,14 10-6 16,7 2 6-16,2 11-1 15,4 4 0-15,-7 5 9 16,-9 2-22-16,-8 2 13 0,-8-3-4 15,-13 0-15-15,-4-2 38 16,-10 1-19-16,-20-2 48 16,-6-3-22-16,-6-5 18 15,-1-2-31-15,1-6-13 16,5-5 20-16,1-5-20 16,6-4-12-16,0 0-56 15,8 0-113-15,3 0-533 0</inkml:trace>
  <inkml:trace contextRef="#ctx0" brushRef="#br0" timeOffset="265320.1338">9035 2376 666 0,'0'0'500'0,"0"0"-425"15,0 0 50-15,0 0-25 16,0 0-55-16,-3 0 3 16,3 0-48-16,0 1 6 15,0 15-18-15,0 11 0 16,0 12 12-16,-3 21-7 16,0 20 24-16,3 16-12 15,-3-7-5-15,3-20 0 16,0-24 2-16,0-17-2 15,0 1-1-15,6-1-10 16,-3 0-90-16,7-7-39 16,-5-8-99-16,1-9-137 0</inkml:trace>
  <inkml:trace contextRef="#ctx0" brushRef="#br0" timeOffset="265692.5079">9144 2747 1242 0,'0'0'191'15,"0"0"-102"-15,0 0-60 16,0 0 12-16,0 0-41 16,0 0 1-16,0 0-9 15,31-5 17-15,-10-3 3 16,6-4 17-16,7-4-23 16,-4-5 13-16,-3-3-19 15,-3-4 7-15,-8-3 8 16,-7-3 1-16,-8-6-16 15,-1 2 14-15,-1 3-12 16,-11 7 27-16,-1 8-4 0,1 12 13 16,4 6 3-16,1 2-34 15,1 13-7-15,0 14 0 16,0 8 0-16,3 9-11 16,0 5 11-16,3 3 0 15,0 2-11-15,3 1 29 16,6-3-18-16,0-1 0 15,6-3-7-15,-3-7 5 16,1 0-183 0,-1-12-71-16,-1-10-270 0</inkml:trace>
  <inkml:trace contextRef="#ctx0" brushRef="#br0" timeOffset="266224.3476">9549 2880 768 0,'0'0'269'0,"0"0"-218"16,0 0-49 0,0 0 35-16,0 0 5 0,0 0 45 15,91 32-13-15,-68-32-19 16,-5-10 13-16,0-8-23 16,-3-7-6-16,-5-6 30 15,-4-5-55-15,-6-2 4 16,0 1 5-16,-3 7-16 15,-10 8 18-15,1 10 42 16,-5 9-54-16,1 3-1 16,-3 20-12-16,-4 15-7 15,-2 12 7-15,1 7-11 16,5 4 10-16,8-3 1 16,8-5 0-16,3-9 19 0,4-7-9 15,22-8 0-15,1-7-5 16,7-8 6-16,5-8 5 15,4-3-8-15,-1-9-8 16,3-15 41-16,-2-7-30 16,-4-11-11-16,-6-9 0 15,-5-6-18-15,-4 1 17 16,-9 8-10-16,-2 13 11 16,-10 18 29-16,-3 14-29 15,0 3-16-15,0 17-4 16,0 11 18-16,3 6-9 0,8 3 11 15,-1-2 0 1,5-2-5-16,3-5 17 0,0-6-24 16,1-3-43-16,-2-5-109 15,11-13-22-15,-4-1-163 16,1-1-679-16</inkml:trace>
  <inkml:trace contextRef="#ctx0" brushRef="#br0" timeOffset="266552.4698">10373 2771 1008 0,'0'0'140'16,"0"0"-102"-16,0 0-22 15,0 0 62-15,0 0 45 16,0 0-40-16,94 35 54 16,-77-35-54-16,-4-4 16 0,-1-9-37 15,-6-3-40 1,0-7 42-16,-6-5-62 0,-5-3-1 15,-8 1-1-15,-6 3-21 16,-1 12 21-16,-2 10 0 16,-5 5-26-16,2 24 17 15,-1 15-8-15,1 10 17 16,7 6-16-16,12 0 35 16,6-3-5-16,3-6 32 15,24-7-32-15,7-7 33 16,11-2-45-16,12-6-2 15,7-6 0-15,34-11-9 16,-14-4-123-16,-15-3-455 0</inkml:trace>
  <inkml:trace contextRef="#ctx0" brushRef="#br0" timeOffset="267670.4074">12869 2528 1253 0,'0'0'142'0,"0"0"-40"15,0 0-31 1,-113-7-19-16,71 16-9 0,-1 13-42 16,-2 13 27-1,7 8-23-15,6 8 3 0,11 5 38 16,9 1-38-16,12-6 26 16,6-7 32-16,24-5-52 15,12-10 23-15,10-6-37 16,6-8 15-16,7-9 27 15,6-6-40-15,-7 0 12 16,-1-17 15-16,-11-8-28 16,-10-8 44-16,-10-11-11 15,-9-6-28-15,-14-8 16 16,-9 3-22-16,0 4 0 16,-15 10 0-16,-12 12-17 15,-4 8 16-15,-8 8-30 16,-1 6-70-16,-8 7-6 0,12 0-214 15,6 0-197-15</inkml:trace>
  <inkml:trace contextRef="#ctx0" brushRef="#br0" timeOffset="267951.2189">12802 2242 1255 0,'0'0'183'15,"0"0"-108"-15,0 0-21 16,0 0-16-16,0 0-29 16,-19 74-9-16,14-4 129 15,5 27-63-15,0 14-9 16,0 0-6-16,0-10-50 16,0-23 48-16,5-17-49 15,1-16 6-15,0-4-6 0,1 7 20 16,6 4-35-1,7 3 15-15,1-6-76 0,9-8 12 16,31-12-125-16,-9-13-98 16,0-13-284-16</inkml:trace>
  <inkml:trace contextRef="#ctx0" brushRef="#br0" timeOffset="268201.2599">13775 2549 576 0,'0'0'1229'0,"0"0"-1121"16,0 0-43-16,0 0-65 15,0 0 0-15,-106 54 0 16,54 21-2-16,7 1-4 0,5-2 6 16,20-11 0-1,17-16 12-15,3-1-6 0,0 5-3 16,20-10-3-16,6-4-27 15,12-9 21-15,5-9-57 16,22-14-111 0,-6-5-29-16,-8-5-330 0</inkml:trace>
  <inkml:trace contextRef="#ctx0" brushRef="#br0" timeOffset="268475.5008">14042 2750 1313 0,'0'0'252'16,"0"0"-76"-16,0 0-99 0,0 0-31 15,0 0-46 1,0 0 0-16,0 0-12 0,67 56 12 16,-49-27 0-16,-6-2-1 15,-6-2-2-15,-6-3-6 16,0-5 9-16,-9-4 0 16,-15-6 8-1,-7-4 3-15,-8-3-8 16,0-10 10-16,4-13-7 15,9-9 28-15,3-4-24 16,10-2-8-16,6 9 6 16,4 7-8-16,3 12-10 15,0 8-56-15,16 8-198 16,2 12 116-16,3-1-463 0</inkml:trace>
  <inkml:trace contextRef="#ctx0" brushRef="#br0" timeOffset="272137.1979">14506 2908 720 0,'0'0'570'16,"0"0"-490"-16,0 0 3 16,0 0 135-16,0 0-116 15,0 0-49-15,0 0 5 0,3-6-57 16,0 6 34-16,1 0-14 15,8 0-14-15,8 0 34 16,13 0-16-16,16 0 16 16,6 0 13-16,3-4-48 15,1-6 12-15,0-1-18 16,-8-3 7-16,-5-1-4 16,-7-3-3-16,-8-2-59 15,-10-13-50-15,-9 3-232 16,-12 3-346-16</inkml:trace>
  <inkml:trace contextRef="#ctx0" brushRef="#br0" timeOffset="272371.5387">14747 2658 1373 0,'0'0'215'0,"0"0"-88"0,0 0-28 16,0 0 2-16,0 0-17 15,0 0-69-15,0 0 5 16,3 27-20-16,3 0 0 15,4 7 18-15,0 7-17 16,-1 4-1-16,-3 1 3 16,0-2 14-16,-1-3-16 15,0-3-1-15,0-4-14 16,4-6-3-16,1-7-106 16,16-14-117-16,-1-5-46 15,5-2-296-15</inkml:trace>
  <inkml:trace contextRef="#ctx0" brushRef="#br0" timeOffset="272637.7804">15299 2532 1633 0,'0'0'209'16,"0"0"-130"-16,0 0-60 15,0 0 0-15,0 0-19 16,0 0-3-16,15 75-19 15,2-29 34-15,-2 10-12 16,1 6 12-16,1 3 3 0,-4 0-12 16,-4-4-3-16,-2-5 0 15,1-4-8-15,-5-2 20 16,3-8-12 0,-3-8 0-16,0-9-43 0,3-12-39 15,0-8-195-15,-1-5-312 0</inkml:trace>
  <inkml:trace contextRef="#ctx0" brushRef="#br0" timeOffset="273037.4906">15795 2326 1707 0,'0'0'198'0,"0"0"-104"15,0 0-81-15,0 0-6 16,0 0-7-16,0 0 11 15,127 47-11-15,-69-6 0 16,10 18 11-16,7 22-14 0,-7 20 3 16,-9 6 0-16,-20-20 4 15,-20-21-2-15,-15-25-2 16,-4-6 0-16,0 5 8 16,-14 6-3-16,-13 4-5 15,-9-2-28-15,-6-6 28 16,-2-5-62-16,-1-7 3 15,-11-12-73-15,14-10-98 16,10-8-340-16</inkml:trace>
  <inkml:trace contextRef="#ctx0" brushRef="#br0" timeOffset="273240.666">16632 2964 1681 0,'0'0'200'16,"0"0"-121"-16,97-25-28 0,-47 15-20 16,5 2 26-16,4-2-54 15,1 0 3-15,-1 1-6 16,-1 2-44-16,4 3-51 16,-19 1-259-16,-17 3-429 0</inkml:trace>
  <inkml:trace contextRef="#ctx0" brushRef="#br0" timeOffset="273428.1169">16708 3111 925 0,'0'0'633'0,"0"0"-556"15,0 0 34-15,0 0 0 16,0 0 26-16,0 0-39 16,0 0-57-16,42 14 30 15,13-14-70-15,25 0 26 16,2-2-27-16,-5-8-95 15,14-7-20-15,-33 4-253 16,-5 0-445-16</inkml:trace>
  <inkml:trace contextRef="#ctx0" brushRef="#br0" timeOffset="274869.8034">18236 2952 121 0,'0'0'181'0,"0"0"-181"16,0 0-9-16,0 0-54 16,0 0-109-16</inkml:trace>
  <inkml:trace contextRef="#ctx0" brushRef="#br0" timeOffset="275213.5409">18577 2750 593 0,'0'0'568'0,"0"0"-373"16,0 0-70-16,0 0-8 16,0 0-69-16,0 0-41 15,-103 53 9-15,57-13 4 16,1 5-7-16,6 3 46 15,13-3-53-15,6-2 21 16,17-7 23-16,3-3-3 16,26-5 26-16,11-5-39 15,17-5-18-15,4-7 43 16,7-6-59-16,0-5 22 16,-4 0-9-16,-8-16-2 15,-11-8 14-15,-7-5-25 16,-16-10 0-16,-10-3-13 0,-9-3-3 15,0 0-8-15,-19 2-20 16,-9 7-38 0,-8 5 22-16,-20 5-120 0,5 9-79 15,9 7-280-15</inkml:trace>
  <inkml:trace contextRef="#ctx0" brushRef="#br0" timeOffset="275479.1724">18590 2568 1515 0,'0'0'194'15,"0"0"-63"-15,0 0-43 0,0 0 3 16,0 0-59-16,0 0-32 16,0 0 0-16,-16 62-26 15,3-1 26-15,0 2 4 16,2 6 5-16,2 3-9 15,5-12 0-15,4 5 8 16,0-4 2-16,4-1-10 16,11-5-38-16,9-6 0 15,9-6-84-15,25-10-97 16,-9-13-131-16,3-11-687 0</inkml:trace>
  <inkml:trace contextRef="#ctx0" brushRef="#br0" timeOffset="275716.5353">19311 2744 1672 0,'0'0'217'0,"0"0"-172"16,0 0-32-16,-95 15-23 16,56 18 10-16,-4 15 0 15,4 9 3-15,8 2 6 16,8 2 1-16,14-5 5 15,9-5-7 1,2-5 4-16,22-4-12 16,7-8-6-16,8-6-9 0,5-8-35 0,22-18-45 15,-9-2-188-15,-6-5-420 0</inkml:trace>
  <inkml:trace contextRef="#ctx0" brushRef="#br0" timeOffset="275935.292">19545 2816 325 0,'0'0'1449'16,"0"0"-1324"-16,0 0-86 15,0 0-39-15,0 0-10 16,0 0 10-16,0 0 2 0,0 89 5 16,0-50 13-16,0-2-6 15,0 3-14-15,0-1 0 16,0 0-12-16,0-3 3 15,0 2-98-15,0-8-148 16,0-12-130-16</inkml:trace>
  <inkml:trace contextRef="#ctx0" brushRef="#br0" timeOffset="276232.1807">19833 2631 1659 0,'0'0'175'16,"0"0"-103"-16,0 0-72 0,0 0 19 15,0 0-38-15,90 43 16 16,-59-7 0-16,1 10-21 16,-4 3 35-16,-1 2-11 15,-8-3 0-15,-2-7 8 16,-7-6-15-16,-4-8 7 15,-3-7 0-15,-3-6-16 16,0-5-19-16,-4-2-22 16,-5-1-10-16,0 1-15 15,-6 0-7-15,4 3-53 16,1 6-10-16,0-3-109 0,2-4-345 16</inkml:trace>
  <inkml:trace contextRef="#ctx0" brushRef="#br0" timeOffset="277067.8329">19668 2990 120 0,'0'0'762'0,"0"0"-609"16,0 0 25-1,0 0-33-15,0 0-33 0,0 0-53 16,0-76 34-16,3 57-24 31,0-1-28-31,0 0 40 0,0 0-63 0,0 3-9 16,-2 2 29-16,2 7-32 15,-1 1 8 1,-1 4 16 0,1 2-22-16,2 1 16 15,4 0-24-15,1 0-3 16,5 7-16-16,8 10 25 0,1 5-6 16,6 7 0-16,-3 1 3 15,3 2-24-15,-8 0 21 16,0-1 0-16,-8-1-16 15,-6 0 25-15,-4-1-9 16,-3-2 0-16,-1 0 6 0,-15-2-11 16,-6-4 5-1,-3-1 0-15,-2-3 8 0,-2-4 3 16,-3-4 3-16,1-2 5 16,3-2-18-16,2-3 34 15,7-2-35-15,1 0 1 16,6 0 51-16,2-7-25 15,4-9 26-15,-3-5-22 16,5-8-31-16,1-3 60 16,3 0-60-16,0-1 0 15,0 6-6-15,0 5 15 16,2 5-9-16,3 4 0 16,-5 4 9-16,3 4-18 0,-3 0 9 15,0 4 0 1,0-1-12-16,0 1-25 0,0 1 13 15,0-1-18-15,3 1-55 16,0-2 16-16,10 0-202 16,0-1-216-16,3-3-328 0</inkml:trace>
  <inkml:trace contextRef="#ctx0" brushRef="#br0" timeOffset="278163.2916">20447 2852 552 0,'0'0'349'16,"0"0"-178"-16,0 0 2 16,0 0-41-16,0 0 13 15,0 0-18-15,0 0-29 16,0-47 14-16,0 45-74 15,0 1 21-15,0 1-12 16,0 0-40-16,0 0 40 16,0 0-47-16,0 0 0 0,0 0 6 15,0 0 9-15,0 0-15 16,0 0 0-16,0 0 15 16,0 0-17-16,0 0 2 15,0 0 0-15,0 0-12 16,6 6 14-16,4 6-2 15,13 8 0-15,5 9 15 16,11 4-15-16,5 4 0 16,3 1 0-16,0 0-11 15,-2-1 20-15,0 0-9 16,-3-5 0-16,-6-3 10 16,-4-3-20-16,-6-4 10 0,-7-8 0 15,-9-3-12-15,-3-6-47 16,-7-2-9-16,0-3-48 15,-14 0-151-15,-10-8-78 16,-3-6-461-16</inkml:trace>
  <inkml:trace contextRef="#ctx0" brushRef="#br0" timeOffset="278495.7772">20902 2688 1362 0,'0'0'203'16,"0"0"-84"-16,0 0 16 15,0 0-53-15,0 0-82 16,0 0 0-16,0 0-6 16,0 22-1-16,-9 12-6 15,-3 13 14-15,-3 5-1 16,-9 4 13-16,-4 0-10 0,-1-4 18 15,-1-6-21 1,4-3 0-16,-1-7 9 0,6-6-3 16,0-4-6-16,6-8 0 15,5-7-9-15,4-4-1 16,6-4-87-16,3-3-152 16,12-6-86-16,9-6-287 0</inkml:trace>
  <inkml:trace contextRef="#ctx0" brushRef="#br0" timeOffset="278872.4799">21823 2840 1543 0,'0'0'209'0,"0"0"-170"31,0 0-36-31,0 0-6 0,-105 2 3 16,58 19 0-16,1 8 4 0,4 5 8 15,10 2 14-15,11-3-24 16,12 0 15-16,9-4 40 0,4-2-56 16,25-1 33-1,8-4-4-15,14-5-30 0,3-4 41 16,7-7-41-16,0-6 1 15,-4-2 22-15,-7-15-8 16,-6-9-22-16,-10-8 7 16,-9-7-65-16,-12-3 43 15,-13 0-39-15,-3 5-20 16,-23 5 67-16,-13 6-71 16,-21 7-5-16,8 5-121 15,7 6-292-15</inkml:trace>
  <inkml:trace contextRef="#ctx0" brushRef="#br0" timeOffset="279187.0292">21771 2476 1290 0,'0'0'208'0,"0"0"-121"15,0 0-49-15,0 0 3 16,0 0 29-16,0 0-11 0,-38 106 42 16,27-54-70-16,5 16-12 15,2-4 41-15,4 2-58 16,0-3 33-16,0-10-19 16,0 3-4-16,0-3 1 15,0-3-13-15,3-4 0 16,0-3-13-16,1-7-18 15,2-6-63-15,11-8-156 16,0-10-144-16,5-9-384 0</inkml:trace>
  <inkml:trace contextRef="#ctx0" brushRef="#br0" timeOffset="279468.2765">22498 2727 1490 0,'0'0'285'16,"0"0"-236"-16,0 0-49 15,0 0 7-15,-68 73-7 16,39-28 31-16,3 2-17 16,3 3 54-16,7-2-43 15,5-1-8-15,6-4 39 16,5 0-56-16,0-4 22 15,8-2-22-15,8-5-9 16,4-5-3-16,4-6-48 16,4-6-19-16,25-15-58 15,-8 0-169-15,1-13-336 0</inkml:trace>
  <inkml:trace contextRef="#ctx0" brushRef="#br0" timeOffset="279688.5056">22835 2874 1564 0,'0'0'250'16,"0"0"-157"-16,0 0-36 15,0 0-4-15,0 0-52 16,0 0 15-16,0 0 0 16,0 52-16-16,0-22 41 0,0 4-41 15,0 4 0 1,0 0 11-16,8 0 4 0,-4-1-26 15,5-6 11-15,-1-4-83 16,3-7 7-16,-2-8-237 16,1-9-295-16</inkml:trace>
  <inkml:trace contextRef="#ctx0" brushRef="#br0" timeOffset="279975.4749">23171 2490 405 0,'0'0'1008'16,"0"0"-906"-16,0 0-78 15,84 6 59-15,-53 18-16 16,6 11-11-16,3 12 31 16,7 16-47-16,-8 1-5 15,-2 3 11-15,-8 4-44 0,-10-12 13 16,-3 6-15-16,-9-3 6 15,-7-2 0-15,0-7-6 16,-20-2 0-16,-9-6-2 16,-11-5-2-16,-9-4-6 15,-35-2-109-15,10-8-219 16,6-10-754-16</inkml:trace>
  <inkml:trace contextRef="#ctx0" brushRef="#br0" timeOffset="282224.4428">14967 3631 1380 0,'0'0'262'0,"0"0"-182"16,0 0 35-16,0 0 45 15,0 0-96-15,0 0-20 16,0 0-41-16,-16-37 15 16,16 39-36-16,0 14 4 15,-4 8 14-15,1 11-22 16,0 11 39-16,-1 7-17 15,-1 5 0-15,1 1 6 16,4-1-25-16,0-4-15 16,0-8-56-16,0-9 41 15,0-9-97-15,4-8 0 0,10-10-66 16,-2-7-134-16,0-3-163 16</inkml:trace>
  <inkml:trace contextRef="#ctx0" brushRef="#br0" timeOffset="282474.4166">15143 3602 1493 0,'0'0'211'0,"0"0"-95"16,0 0-18-16,0 0-21 16,0 0-77-16,0 0-27 15,0 0 27-15,0 29-27 16,0 0 27-16,0 9 0 0,0 7 1 15,0 3-6-15,0 4 5 16,0 2 0-16,0-3-8 16,6-3 22-16,0-4-30 15,0-6 6-15,-3 2-142 16,-2-7-100-16,-1-10-386 16</inkml:trace>
  <inkml:trace contextRef="#ctx0" brushRef="#br0" timeOffset="283213.9892">13565 4500 1073 0,'0'0'646'16,"0"0"-557"-16,0 0-77 15,0 0 2-15,-87 7-11 16,57 14-3-16,-3 7 0 15,5 6-1-15,7 4 21 0,12 0-18 16,6-1 12 0,3-5-3-16,13-2 11 0,16-4-21 15,10-8-1-15,7-6 28 16,2-5-19-16,4-7 11 16,-7 0-18-16,1-11 12 15,-13-8 6-15,-5-8-20 16,-11-6-1-16,-10-3-7 15,-7-7-53-15,0 7 28 16,-17 3 13-16,-6 9-17 16,-3 7 36-16,-5 7-96 15,-12 9-70-15,4 1-71 0,9 0-278 16</inkml:trace>
  <inkml:trace contextRef="#ctx0" brushRef="#br0" timeOffset="283510.87">13539 4226 1192 0,'0'0'135'16,"0"0"67"-16,0 0-3 16,0 0-88-16,0 0-43 15,0 0-68-15,0 0 0 16,-27 28 4-16,27 9-4 15,0 8 57-15,0 7-37 16,0 5 5-16,3 4 23 0,8 0-42 16,2 2 3-1,-1 2-8-15,6-1 16 0,-3 1-9 16,-1-3-8-16,2-4-22 16,0-6-4-16,-3-8-82 15,13-10-59-15,-7-13-148 16,4-12-345-16</inkml:trace>
  <inkml:trace contextRef="#ctx0" brushRef="#br0" timeOffset="283792.1196">14429 4443 952 0,'0'0'804'16,"0"0"-694"-16,0 0-105 15,0 0 7-15,0 0-24 16,-99 41 21-16,58-5-9 16,-1 8 0-16,6 6 8 15,6 5 2-15,10-1-10 16,8-2 0-16,12-6 20 16,0-3-2-16,23-7-17 15,6-6-1-15,9-6 14 16,8-10-35-16,26-14-20 15,-11 0-190-15,-5-14-110 0</inkml:trace>
  <inkml:trace contextRef="#ctx0" brushRef="#br0" timeOffset="284012.9692">14642 4546 1652 0,'0'0'259'16,"0"0"-212"-16,0 0-46 15,0 0-2-15,0 0-2 16,0 0 3-16,0 0 7 16,-9 78-5-16,9-46 32 0,0 5-34 15,0 0 10-15,0-2-23 16,0-2-1-16,0-7-35 16,9 0-88-16,1-9-169 15,-3-11-258-15</inkml:trace>
  <inkml:trace contextRef="#ctx0" brushRef="#br0" timeOffset="284263.0003">14824 4414 1677 0,'0'0'170'15,"0"0"-110"-15,0 0-60 0,0 0 0 16,0 0-11-1,78 47 22-15,-43-18-8 0,1 4-3 16,0 3 17-16,1 4-17 16,-9-1 0-16,-2 2 0 15,-7-2-1-15,-7 1 2 16,-7-3-1-16,-5-1 0 16,-10-2-21-16,-13-1 11 15,-31 5-63-15,5-10-161 16,4-7-142-16</inkml:trace>
  <inkml:trace contextRef="#ctx0" brushRef="#br0" timeOffset="287395.4009">19310 3608 1401 0,'0'0'162'0,"0"0"-110"16,0 0 53-16,0 0-73 0,0 0 9 16,0 0-31-1,0 0-4-15,-8-6 58 0,8 6-39 16,0 0 9-16,0 9-34 15,0 8 9-15,0 11-10 16,-4 13 1-16,-3 10 0 16,-1 7 8-16,2 2-1 15,0-1-7-15,3-3 0 16,3-9 9-16,0-7-28 16,0-8 10-16,4-5-54 15,4-7-9-15,3-7-119 16,8-10-28-16,-2-3-98 15,-1 0-50-15</inkml:trace>
  <inkml:trace contextRef="#ctx0" brushRef="#br0" timeOffset="287614.6852">19486 3643 1302 0,'0'0'203'15,"0"0"-50"-15,0 0 23 16,0 0-47-16,0 0-92 15,0 0-12-15,0 0-25 16,0-7-21-16,0 31 10 16,0 13 12-16,0 9-1 15,3 9 0-15,4 4 2 0,1 4-8 16,0-2 6 0,5 13-110-16,-7-15-121 15,0-12-314-15</inkml:trace>
  <inkml:trace contextRef="#ctx0" brushRef="#br0" timeOffset="289741.8064">20591 4636 466 0,'0'0'1124'16,"0"0"-1032"-16,0 0-57 16,0 0-31-16,0 0 12 15,0 0-32-15,0 0 6 16,-22 33 10-16,11-2 5 15,-3 8-4 1,-3 6 21-16,-1 1-15 16,1 2 3-16,0-3 9 15,1 0-19-15,1-3 0 16,1-4-1-16,1-8 1 0,4-3-1 16,-4-3-138-16,3-8-113 15,6-5-284-15</inkml:trace>
  <inkml:trace contextRef="#ctx0" brushRef="#br0" timeOffset="290538.6856">20408 4596 529 0,'0'0'577'0,"0"0"-513"16,0 0 22-16,0 0 35 15,0 0-65-15,0 0 8 16,0 0-7-16,-7 0-16 16,7 0 55-16,-3 0-52 0,3 0-11 15,0 0-5-15,-3 0-19 16,-1 0-18-16,1 0 9 15,-1 0-126-15,-2 0 20 16,3 0-87-16,-1 0 13 16,2 0 17-16,2 0 20 15,0 0 114-15,0 1 29 16,0-1 15-16,0 2 30 16,0-2 13-16,0 1 53 15,0 1-1-15,0-1-22 16,0 3 15-16,0 2-36 15,7 4 1-15,4 6 71 16,3 4-72-16,6 10-9 16,6 2-1-16,2 8-38 15,2 2 24-15,3 2-33 0,-5 2-9 16,2 1 20-16,0-2-15 16,-9-4-6-16,-1-3 0 15,-3-4 16-15,-5-7-14 16,-5-4-2-16,-2-7-55 15,-5-5-99-15,-2-3-217 16,-8-8-608-16</inkml:trace>
  <inkml:trace contextRef="#ctx0" brushRef="#br0" timeOffset="291020.8914">19519 4711 1355 0,'0'0'152'0,"0"0"7"16,0 0-4-16,0 0-88 15,0 0 20-15,0 0-54 16,0 0-24-16,0 0 7 0,0 10-16 15,-4 6 0 1,4 8-2-16,-1 7 10 0,-2 7 4 16,0 6-12-16,2 1 0 15,1 3 8-15,0 0 1 16,0-2-9-16,1-3 0 16,10-5 13-16,-2-5-29 15,3-4-21-15,18-1-114 16,-7-7-122-16,3-7-511 0</inkml:trace>
  <inkml:trace contextRef="#ctx0" brushRef="#br0" timeOffset="291942.5032">21579 4567 1590 0,'0'0'155'15,"0"0"-148"-15,0 0-7 16,0 0-1-16,0 0 1 0,-94 29 0 16,75-25 0-1,2 0 36-15,5-2-36 0,2-2 9 16,0 0-3-16,4 0 4 15,-4 0 6-15,4-3 6 16,-1-3-22-16,1 1 26 16,2-1-15-16,-1 3-11 15,4 3 0-15,-2 0 8 16,0 0-21-16,-2 9 10 16,-5 10 3-16,-1 11 27 15,-1 5-26-15,4 5 18 16,-2 1-9-16,7-2 2 0,3-2 0 15,0-3-12 1,0-6 0-16,6-4 22 0,1-7-13 16,1-4-4-1,0-8-5-15,1-2 8 16,1-3-6-16,8 0 4 0,6-7-5 16,6-4 51-16,9-4-51 15,0 3-1-15,4 2 0 16,-3 6 7-16,-1 4-14 15,-2 0 7-15,-1 5 0 16,-7 11-15-16,-4 4 13 16,-5 4 2-16,-3 2 0 15,-5 3-12-15,-6 1 6 16,-6-3 6-16,0-1 0 16,-5-3-14-16,-15-4 34 0,-12-1-20 15,-8-4 0-15,-12-1 16 16,-2-1-17-16,-4-5 1 15,-2-1-35-15,5-2-9 16,-9 2-101-16,12-2-106 16,13-2-266-16</inkml:trace>
  <inkml:trace contextRef="#ctx0" brushRef="#br0" timeOffset="293440.3961">15091 3007 598 0,'0'0'634'16,"0"0"-564"-16,0 0-34 0,0 0 32 15,0 0-59-15,0 0 5 16,0 0-14-1,-27 10 9-15,18 1-12 0,-8 7 3 16,2 6 0-16,1 6 42 16,2 5-40-16,-1 2 27 15,8 0 6-15,3-4-11 16,2 0 31-16,5-6-55 16,13-5-5-16,1-3-15 15,-1-7 36-15,3-2-16 16,-2-5 13-16,-5-3-6 15,-2-2 20-15,-2 0-26 16,-4 0 12-16,0-5 36 0,-2-5-43 16,3-3 10-16,-3 2-16 15,-4 1 10-15,0 3-12 16,0 0 2-16,0 0 0 16,0 1 0-16,-4 1 14 15,-3-1-14-15,3 2 2 16,1 1 9-16,-2 0-22 15,1 0 9-15,-2 2-42 16,-4-1-10-16,-3 2-82 16,-13 0-23-16,0 3-70 15,6 4-158-15</inkml:trace>
  <inkml:trace contextRef="#ctx0" brushRef="#br0" timeOffset="295021.4764">21155 3130 212 0,'0'0'610'16,"0"0"-387"-16,0 0-103 0,0 0-28 16,0 0-51-16,0 0 20 15,0 0 1-15,-3 0-14 16,3 0 77-16,0 0-39 16,0 0-13-16,0 0-7 15,0 0-52-15,0 0 20 16,0 0-21-16,0 0-7 15,0 0 7-15,-1 0-13 16,1 1 0-16,0-1-1 16,0 1 17-16,0-1-1 15,0 2 29-15,0-2-37 16,4 1 15-16,4-1-22 16,1 3 0-16,6 1-2 15,7 0 13-15,6 3 1 16,7 0-12-16,-3-1 10 15,3 0-1-15,-2-2-9 0,-8-1 0 16,-5 0 0 0,-4-2 4-16,-4 1-13 15,-4-1 9-15,-1 1-3 16,-7-2-15-16,3 0 18 16,-3 1 0-16,0-1-1 0,0 0 2 15,0 1-2 1,0-1 1-16,0 0 0 0,0 0-15 15,0 0 15-15,0 0 0 16,0 0 0-16,0 0 15 16,0 0-16-16,0 0 1 15,0 2 0-15,0-1-18 16,0 1 19-16,0-1-1 16,-3 2 0-16,0 1 2 15,-2 5-8-15,-4 3 6 16,-1 8 0-16,-5 4 14 15,1 4-8-15,-3 3 10 16,2 0 6-16,-6 2-21 16,3-3 30-16,-3 2-31 15,0-3 0-15,5-1 3 0,-4-1 5 16,4-2-8-16,3-3 0 16,0-1-3-16,2-1-28 15,0 8-92-15,4-6-187 16,-1-3-271-16</inkml:trace>
  <inkml:trace contextRef="#ctx0" brushRef="#br0" timeOffset="296849.1668">22431 4864 358 0,'0'0'240'15,"0"0"119"-15,0 0-189 16,0 0 18-16,0 0-10 0,0 0-5 16,0 0-10-16,12 1-89 15,0-1 7-15,9-1-1 16,5-6-78-16,7 1 24 15,6 0-23-15,2 2 9 16,-2 3-12-16,0 1 0 16,-4 0-10-16,-4 0 2 15,-6 0-102-15,-2 4-49 16,-8 3-131-16,-11-1-340 0</inkml:trace>
  <inkml:trace contextRef="#ctx0" brushRef="#br0" timeOffset="297099.1699">22450 5081 586 0,'0'0'552'16,"0"0"-487"-16,0 0 81 16,0 0 2-16,0 0-11 15,0 0 16-15,114 3-80 16,-69-3-11-16,4 0-21 15,-1 0-35-15,-2 0 23 16,-9 0-29-16,-6-2 0 0,-4 1-16 16,-9-1 16-1,-5 2-35-15,-3 0-128 0,-4 0-140 16,-5 0-210-16,3-1-404 16</inkml:trace>
  <inkml:trace contextRef="#ctx0" brushRef="#br0" timeOffset="297724.4906">23787 4645 967 0,'0'0'545'0,"0"0"-452"15,0 0 35-15,0 0-30 16,0 0-88-16,0 0-8 16,0 0-4-16,-76-31 3 15,55 34-1-15,-3 8 0 16,0 7 12-16,-3 5-9 15,1 6-3-15,-1 4 0 16,2 7 44-16,1 3-42 0,6 8 30 16,0 0 0-1,6 3-31-15,4-4 41 0,5-2-42 16,3-4 0-16,0-6 23 16,8-5-13-16,7-6 2 15,4-3-8-15,5-5 8 16,1-3-9-16,1-5-3 15,2-4 0-15,2-4 4 16,0-3 7-16,1 0-11 16,1-6 0-16,-3-9 13 15,-3-5-29-15,-4-2 13 0,-5 0-2 16,-6 2-14-16,-6 3 30 16,-5 5-11-16,0 1 14 15,-9 1-8-15,-11 0 6 16,-5-1-12-16,-3 2 0 15,-3 3-16-15,-1 2 11 16,1 4 5 0,3 0 0-16,-2 4 1 15,4 6-11-15,2 2 10 16,3 1-67-16,-2 3-87 0,8-3-206 16,1-3-676-16</inkml:trace>
  <inkml:trace contextRef="#ctx0" brushRef="#br0" timeOffset="298525.7762">15503 4761 172 0,'0'0'391'15,"0"0"107"-15,0 0-426 16,0 0-1-16,0 0 83 15,0 0 4-15,0 0 74 16,-13 0-105-16,21 0-60 16,4 0-7-16,3-6-46 15,5-1 3-15,12-3-17 16,4 2 6-16,3 1-9 16,1 1 3-16,-3 3-32 0,-3 2-11 15,-2 1-113-15,-10 0-108 16,-5 3-96-16,-14 5-454 15</inkml:trace>
  <inkml:trace contextRef="#ctx0" brushRef="#br0" timeOffset="298731.9192">15513 4999 687 0,'0'0'733'15,"0"0"-664"-15,0 0 132 16,0 0-43-16,0 0-111 15,0 0 10 1,84-22-38-16,-42 9-9 16,3-1-1-16,5 1-9 0,-7 2 0 0,0 1-75 15,10 0-141-15,-12 2-52 16,-8 1-323-16</inkml:trace>
  <inkml:trace contextRef="#ctx0" brushRef="#br0" timeOffset="299247.5464">16372 4460 538 0,'0'0'859'16,"0"0"-804"-16,0 0-29 15,0 0-26-15,-100 13 1 16,67 7-4-16,1 4 4 15,2 5-1-15,2 7 29 16,5 3-19-16,4 3 61 16,2 4-7-16,8-3-26 15,8 3 35-15,1-4-60 16,0-1 6-16,16-3-1 0,4-3-11 16,0-4 11-1,6-6-18-15,-3-5 0 0,2-4 7 16,-3-6-5-16,-1-5-2 15,-3-2 0-15,0-3 10 16,-3 0-20-16,-5-1 10 16,-1-9-2-16,-2-5-11 15,0-5 13-15,-3-3-2 16,-4-2 2-16,0 1-43 16,0 1 43-16,0 3 0 15,-11 5 0-15,4 4 41 16,-4 1-28-16,3 3 19 15,-4 1-10-15,-2 2-11 16,1 1-5-16,-2 1-6 16,-2 2 0-16,4 0-18 0,-6 0 14 15,1 12-54-15,3 2-51 16,-11 13-114-16,10-3-132 16,0-3-556-16</inkml:trace>
  <inkml:trace contextRef="#ctx0" brushRef="#br0" timeOffset="305981.1377">13445 1793 871 0,'0'0'504'0,"0"0"-418"15,0 0-21-15,0 0 90 16,-4-87-37-16,4 73-71 16,-3 1 26-16,3 4-26 15,0 5-21-15,0 1 44 0,0 3-59 16,-3 0-4-16,3 0-14 15,-3 2-2-15,0 13 0 16,-4 11-15-16,-2 12 24 16,-2 10-4-16,2 7 4 15,-5 0 0-15,8-4-13 16,5-6 26-16,1-4-13 16,0-7 0-16,4-6 6 15,10-7-22-15,-2-4 16 16,7-4 0-16,5-3 19 15,-2-3-18-15,10-5 21 16,1-2-2-16,7 0-19 16,2 0 24-16,-2-7-25 15,4-4-38-15,12-11-33 16,-14 2-187-16,-8 0-125 0</inkml:trace>
  <inkml:trace contextRef="#ctx0" brushRef="#br0" timeOffset="306219.1393">13948 1637 560 0,'0'0'980'0,"0"0"-911"0,0 0-69 15,0 0-6-15,0 0-33 16,0 0 39-16,-30 100 20 15,27-59-7-15,3 0 41 16,0 0-16-16,0-3-24 16,0-3 36-16,9-1-50 15,2-2-33-15,2-2-58 16,-1-2-90-16,-2-7-123 16,-3-10-610-16</inkml:trace>
  <inkml:trace contextRef="#ctx0" brushRef="#br0" timeOffset="306579.0435">13996 1888 1460 0,'0'0'196'15,"0"0"-108"-15,0 0-22 16,0 0-2-16,0 0-32 16,0 0-20-16,107-54 5 15,-68 37-17-15,-3 1 0 16,1 0-10-16,-12 0-13 15,-2-2-31-15,-4-2 11 16,-12-2-23-16,-1-4 53 16,-6 2-42-16,0 4 55 0,0 5 39 15,0 7 6 1,-1 3 21-16,-2 5-47 0,1 0-9 16,1 7-20-16,1 13-16 15,-3 8 26-15,0 6-16 16,3 4 23-16,0 0-7 15,0 0 0-15,0-2 10 16,6-2-23-16,7-4 13 16,7-1-80-16,5-6 3 15,25-13-110-15,-4-8-120 16,-6-2-43-16</inkml:trace>
  <inkml:trace contextRef="#ctx0" brushRef="#br0" timeOffset="306928.3033">14834 1517 798 0,'0'0'770'0,"0"0"-684"16,0 0-10-16,0 0-48 15,0 0-2-15,-85 21-26 16,47 4 10-16,3 3-5 0,1 1-5 16,11-3 0-16,13-5 6 15,7-2 5-15,3-3-8 16,3-4-3-16,15 1 1 15,10-2 34-15,5 2-16 16,6-1 0-16,4 1 13 16,2 0-23-16,-3 0 4 15,-6 2-13-15,-4 3 9 16,-6 1-9-16,-10 1 0 16,-7 0 0-16,-6 0-10 15,-3 2 10-15,-6 3 0 16,-20 1 0-16,-6 0-21 0,-13 3 15 15,-26-1-95-15,15-7-199 16,4-10-794-16</inkml:trace>
  <inkml:trace contextRef="#ctx0" brushRef="#br0" timeOffset="307631.4346">19410 1419 1358 0,'0'0'247'0,"0"0"-156"16,0 0-62-16,0 0-28 15,0 0-2-15,0 0 21 16,-15 115-20-16,9-65 28 15,2 7-27-15,-2-2 19 16,6 0-20-16,0-3 0 16,0-3 3-16,0-3 9 15,3-3-12-15,7-6 0 16,-3-5 0-16,1-7-53 16,-2-8-131-16,1-16-61 15,-4-1-134-15,2-6 35 0</inkml:trace>
  <inkml:trace contextRef="#ctx0" brushRef="#br0" timeOffset="308021.2665">19443 1538 760 0,'0'0'664'16,"0"0"-551"-16,37-76 72 0,-15 46-97 16,7 6-40-16,-3 4 12 15,4 9-60-15,2 7 25 16,-4 4-25-16,0 5 10 15,1 18-29-15,-10 7 19 16,-3 5 0-16,-6 7-25 16,-10 3 22-16,0 3-7 15,-20 0-25-15,-5-4-40 0,-5-9 62 16,0-7-26 0,5-9 39-16,4-8-9 0,7-5 22 15,7-6 13-15,0 0 33 16,1 0-42-16,6-6 26 15,0 1-27-15,0 0-15 16,0 2 34-16,0 3-35 16,0 0-9-16,6 0-4 15,4 13-12-15,6 4 16 16,10 7 9-16,0 1 0 16,9 1 0-16,4-1 1 15,4-4-2-15,24-2-68 16,-7-8-157-16,-8-8-150 0</inkml:trace>
  <inkml:trace contextRef="#ctx0" brushRef="#br0" timeOffset="308271.2757">20224 1432 1460 0,'0'0'166'15,"0"0"-153"-15,0 0-26 16,0 0 24-16,-14 82-11 16,14-41 62-16,0 4-38 15,0 1 14-15,3 0-25 16,7-4-13-16,-4-3 26 16,0-2-25-16,0-5-2 0,-2 0-37 15,-4-3-109 1,0-6-77-16,0-11-337 0</inkml:trace>
  <inkml:trace contextRef="#ctx0" brushRef="#br0" timeOffset="308630.6508">20265 1742 1363 0,'0'0'241'15,"0"0"-212"-15,0 0 17 16,94-47-26-16,-55 28-20 15,4 2 30-15,-2 0-24 16,-5 1-6-16,-6-2 0 16,-8 0-12-16,-6-1-30 15,-11-1-38-15,-5-6-25 0,0-1 83 16,-5 0 22-16,-5 4 2 16,3 3 59-16,1 6 36 15,1 5 26-15,3 6-44 16,2 3-41-16,0 0 17 15,0 3-55-15,0 13-1 16,0 11 0-16,0 9-3 16,4 10-5-16,3 5 9 15,1 3 0-15,3-2 0 16,-1-1 7-16,-1-1-7 16,1-4 0-16,1 0-47 15,7 4-105-15,-2-12-146 0,5-11-367 0</inkml:trace>
  <inkml:trace contextRef="#ctx0" brushRef="#br0" timeOffset="309050.4639">21355 1325 1538 0,'0'0'193'16,"0"0"-28"-16,0 0-108 15,0 0-23-15,0 0-34 16,0 0 6-16,-106-41-24 16,76 49 18-16,2 10 0 0,1 7-18 15,8 0 14-15,2 3 3 16,10 0 0-16,5 1-8 16,2 0-4-16,0 1 13 15,16 3 0-15,4-1 2 16,9 2 11-16,-1-2-13 15,6-1 4-15,2-1 9 16,2-3-4-16,-3-1-9 16,-2-3 0-16,-4 0-6 15,-6-4 21-15,-3-2-15 16,-11-1 0-16,-6-1 0 16,-3 0-13-16,0 0 11 15,-19 1 2-15,-9 2 32 16,-10 0-31-16,-6 2 10 15,-5-3-11-15,-13 4-78 16,11-4-162-16,8-4-451 0</inkml:trace>
  <inkml:trace contextRef="#ctx0" brushRef="#br0" timeOffset="318665.512">12869 6189 1458 0,'0'0'164'15,"-83"20"-108"-15,29-2-30 16,1 3-25-16,7 2 56 16,11 2-56-16,11 0 5 0,12 1 15 15,12-1-5 1,0 0-8-16,12 1 13 0,18-2-9 16,5-3 65-16,15-4-58 15,8-6-3-15,6-6 22 16,2-5-37-16,-2 0 14 15,-3-9-13-15,-4-11 18 16,-11 0 1-16,-11-9-21 16,-6-3 0-16,-17-5 9 15,-9 0 5-15,-3 6-27 16,-19 7 13-16,-10 6-6 16,-17 9-19-16,-6 8-14 15,-6 1-52-15,1 0-19 0,-6 14-91 16,14-1-44-16,14-3-311 15</inkml:trace>
  <inkml:trace contextRef="#ctx0" brushRef="#br0" timeOffset="318934.9761">12886 5953 373 0,'0'0'1169'16,"0"0"-1018"-16,0 0-43 15,0 0-8-15,0 0 8 0,0 0-99 16,0 0-9-16,-9 13 0 16,9 22-9-16,3 24 9 15,7 2 25-15,-1 7-18 16,3 1 43-16,3-10-50 16,-3 10 0-16,4-3 13 15,1-6-1-15,2 3-12 16,-3-4 0-16,4-6-62 15,2-6-30-15,11-8-173 16,-6-9-113-16,1-20-750 0</inkml:trace>
  <inkml:trace contextRef="#ctx0" brushRef="#br0" timeOffset="319200.6128">14010 6014 740 0,'0'0'1161'16,"0"0"-1092"-16,-82 3-69 15,23 36 1-15,-21 30-17 16,-1 26 16-16,9-4 0 16,26-11 10-16,28-24-10 15,18-15 25-15,0 7-12 16,3 4-7-16,15 5 21 15,12-8-27-15,10-3 0 0,8-9-1 16,7-7-38 0,27-10-48-16,-12-11-185 0,-11-9-324 15</inkml:trace>
  <inkml:trace contextRef="#ctx0" brushRef="#br0" timeOffset="320634.5907">14354 6248 454 0,'0'0'302'0,"0"0"-51"16,0 0-161-16,0 0 96 16,0 0-49-16,0 0 17 15,0 0-23-15,0-77-70 16,9 67-2-16,4 0-34 15,-1 4-24-15,3 3 20 0,0 3-21 16,1 3-1 0,4 14-17-16,-1 9 26 0,2 3-8 15,-3 2 0-15,-7-1 6 16,-3-1-6-16,-3 0 0 16,-5-5-2-16,0-3-17 15,-18-3 29-15,-3-4-10 16,-9 0 0-16,-8-5 15 15,0-8-6-15,1-1-9 16,4-4 0-16,1-16 28 16,9-7-17-16,4-5-3 15,8-2-8-15,5 0-6 0,6 6-9 16,0 7-2 0,16 4-54-16,29-1-79 0,-3 7-74 15,1-1-269-15</inkml:trace>
  <inkml:trace contextRef="#ctx0" brushRef="#br0" timeOffset="320864.512">14785 6265 1172 0,'0'0'307'0,"0"0"-212"16,0 0-9-16,0 0 51 15,82 2-60-15,-40-2-34 16,13-9 39-16,3 1-79 16,-2-5 18-16,-3-2-16 15,-6 0 11-15,-8-1-32 16,-10-10-56-16,-10 3-169 16,-15 2-99-16</inkml:trace>
  <inkml:trace contextRef="#ctx0" brushRef="#br0" timeOffset="321083.27">14867 5981 1295 0,'0'0'266'0,"0"0"-208"16,0 0-6-16,0 0 42 16,0 0-77-16,0 0 45 15,35 85 14-15,-15-42-51 16,-2 4 35-16,3 1-51 15,-5 0-8-15,0-3 27 16,0 2-14-16,-6-2-28 16,0-2-34-16,13 2-156 15,-7-13-176-15,7-12-462 0</inkml:trace>
  <inkml:trace contextRef="#ctx0" brushRef="#br0" timeOffset="321411.4244">15558 6066 1197 0,'0'0'638'0,"0"0"-542"15,0 0-70-15,88-49-3 16,-57 43 28-16,5 5-49 16,-6 1-2-16,-1 7 0 15,-3 12 0-15,-7 8-13 16,-8 7-22-16,-11 5-44 15,-7 6-24-15,-22-1-57 16,-11-1 77-16,-2-8 49 0,1-5 4 16,8-9 30-1,13-5 26-15,8-8 48 0,9-2 54 16,3-4-69-16,0 0 23 16,12 1 8-16,10-2-59 15,14 0 20-15,9-1-31 16,8 0-19-16,6 0-2 15,15-19-59-15,-13-1-157 16,-8-7-393-16</inkml:trace>
  <inkml:trace contextRef="#ctx0" brushRef="#br0" timeOffset="321673.5537">16191 5826 1053 0,'0'0'610'16,"0"0"-609"-16,0 0 31 16,117 59-7-16,-69-24-12 15,4 5 60-15,0 10-60 16,0 5 25-16,-6 2-4 16,-8 3-34-16,-11-2 19 15,-14-3-16-15,-13-3-3 16,-7 3 0-16,-29-1-80 15,-35 23-75-15,3-13-120 16,9-11-484-16</inkml:trace>
  <inkml:trace contextRef="#ctx0" brushRef="#br0" timeOffset="321925.3833">17345 6337 1810 0,'0'0'247'0,"0"0"-192"16,0 0 7-16,99-31-56 15,-47 20 4-15,12 0 3 0,5-1-5 16,0 5-8-1,-1 0 0-15,-7 7-89 16,-13 0-40-16,-11 0-236 0,-27 4-464 16</inkml:trace>
  <inkml:trace contextRef="#ctx0" brushRef="#br0" timeOffset="322081.6367">17436 6515 1568 0,'0'0'314'0,"0"0"-214"15,0 0-62-15,0 0 25 16,106 4-56-16,-27-1-5 16,23-3-4-16,-11 0-48 15,-25 0-273-15</inkml:trace>
  <inkml:trace contextRef="#ctx0" brushRef="#br0" timeOffset="322726.1972">19680 6169 1028 0,'0'0'149'15,"0"0"-49"-15,0 0 135 16,33-80-18-16,-33 70-24 0,-3 6-69 15,-17 4-68-15,-5 0-28 16,-14 5-28-16,-6 18 0 16,-4 9-1-16,6 8 4 15,8 2-11-15,15-2 8 16,17-4 0-16,3-3-5 16,28-3 17-16,32-4-8 15,24-5 8-15,3-7-2 16,-5-8 5-16,-11-6-15 15,-19-7 0-15,-3-12-21 16,-4-8 14-16,-13-9-24 16,-12-10-9-16,-17-1-84 15,-3-2-58-15,-29 3 55 16,-38 6 17-16,4 11-105 0,4 8-197 0</inkml:trace>
  <inkml:trace contextRef="#ctx0" brushRef="#br0" timeOffset="322991.8376">19742 5713 978 0,'0'0'735'16,"0"0"-635"-16,0 0-98 15,0 0 18-15,0 0-19 16,-17 79 8-16,9-14 80 15,7 24-32-15,1 21-9 16,0 2 9-16,4-12-56 16,8-21 18-16,-3-27-19 15,2-9 11-15,2-4-26 16,3 5 6-16,10-1-99 0,26 1-70 16,-6-14-177-16,2-18-293 15</inkml:trace>
  <inkml:trace contextRef="#ctx0" brushRef="#br0" timeOffset="323226.2142">20553 5971 1365 0,'0'0'533'0,"0"0"-489"15,-99 61-44-15,54-14 1 16,2 9 15-16,10 6-16 15,14 2 0-15,12-2 34 16,7-1-28-16,20-5 35 16,16-4-41-16,13-5 11 0,8-8-22 15,28-5-74-15,-10-11-177 16,-13-12-104-16</inkml:trace>
  <inkml:trace contextRef="#ctx0" brushRef="#br0" timeOffset="323494.9804">21041 6196 1252 0,'0'0'683'16,"0"0"-568"-16,0 0-114 15,0 0 0-15,83 4 3 16,-52 7 9-16,-2 5-14 16,-10-1 1-16,-7 1-10 15,-12 4-11-15,-3-1 14 16,-28 1-79-16,-18-3 74 15,-11-4-25-15,-4-10 37 16,6-3 0-16,6-7 1 16,13-15 42-16,13-3-37 15,14-4-5-15,12 0 14 16,9 2-15-16,28 4-97 0,42-3-106 16,-8 9-73-16,-1 1-445 0</inkml:trace>
  <inkml:trace contextRef="#ctx0" brushRef="#br0" timeOffset="323747.6628">21472 5904 1071 0,'0'0'751'16,"0"0"-670"-16,0 0-8 15,0 0-70-15,82-4 6 16,-37 24-5-16,10 10 12 15,3 11-14 1,-2 7-2-16,-6 8 9 16,-9 0-20-16,-12 0 11 0,-16-5 0 0,-13-3-1 15,-4-4-31-15,-26-6-41 16,-7-4-44-16,-22-6-105 16,13-10-97-16,14-11-571 0</inkml:trace>
  <inkml:trace contextRef="#ctx0" brushRef="#br0" timeOffset="323997.666">22255 6013 1527 0,'0'0'364'0,"0"0"-308"15,0 0-22-15,81 70-22 16,-35-32-11-16,5 7 23 15,10 5-7-15,3-1 52 16,3-1-51-16,-2-1-11 16,-3-4 11-16,-4-4-7 15,-10-9-11-15,-7-3 0 16,-6-8-88-16,-7-16-9 0,-8-3-222 16,-7-5-376-16</inkml:trace>
  <inkml:trace contextRef="#ctx0" brushRef="#br0" timeOffset="324200.8045">22861 5991 986 0,'0'0'878'0,"0"0"-819"16,0 0-48-16,0 0-18 15,-78 74 28-15,47-29-14 16,-4 7 16-16,1 3-23 15,-3 0 22-15,3-1-22 16,1-3-12-16,4-2-33 16,6 3-217-16,9-12-90 0,9-15-278 0</inkml:trace>
  <inkml:trace contextRef="#ctx0" brushRef="#br0" timeOffset="324575.8025">23768 6175 1565 0,'0'0'192'16,"0"0"-190"0,-114-3 10-16,56 19 2 0,2 5-14 15,8 5 2-15,10 3 9 16,17 2 7-16,15 1-9 15,6 1 36-15,16 0 14 16,16-3-58-16,13 0 31 16,6-8-13-16,6-6-18 15,5-9 30-15,-1-7-31 16,1 0 0-16,-7-19 20 16,-8-10-11-16,-6-11 7 15,-12-3-16-15,-12-4-19 16,-14 5 19-16,-4 8-24 15,-28 7-7-15,-11 10 21 16,-8 8-56-16,-3 6-43 0,-5 3-88 16,12 1-200-1,17 6-415-15</inkml:trace>
  <inkml:trace contextRef="#ctx0" brushRef="#br0" timeOffset="324841.7251">23856 5864 1064 0,'0'0'541'15,"0"0"-391"-15,0 0-33 16,0 0-26-16,0 0-80 16,0 0 0-16,0 0 33 0,-43 81-18 15,27-29 44 1,2 7-47-16,5 7-13 0,6 4 44 15,3 0-54-15,0-2 19 16,3-5-19-16,9 0 6 16,1-7-12-16,4-4-89 15,18-1-92-15,1-16-116 16,0-12-288-16</inkml:trace>
  <inkml:trace contextRef="#ctx0" brushRef="#br0" timeOffset="325091.7558">24667 5871 1592 0,'0'0'166'0,"-85"19"-149"16,30 12-3-16,-10 22 0 15,6 25-13-15,21-2 28 16,9-5 58-16,23-8-62 15,6-12 20-15,11 8-14 16,16 8-29-16,7-7-2 16,9-6-37-16,0-9-64 15,17-5-111-15,-9-15-188 16,-8-14-282-16</inkml:trace>
  <inkml:trace contextRef="#ctx0" brushRef="#br0" timeOffset="325419.8607">24952 6172 1765 0,'0'0'263'15,"0"0"-184"-15,0 0-12 16,0 0-38-16,0 0-18 16,0 0-6-16,106-6-5 15,-75 8 0-15,-6 9-22 16,-9 2 19-16,-15 5-17 15,-2 3-63-15,-31 6-47 16,-15 3 24-16,-7 5-16 16,0-1 50-16,14 0 71 15,15-8-24-15,11-1 25 0,14-7 67 16,0-3-18-16,18 1 57 16,17-2-40-16,24 0-26 15,29-8-3-15,23-6-37 16,8-17-30-16,-28-9-96 15,-24-4-225-15</inkml:trace>
  <inkml:trace contextRef="#ctx0" brushRef="#br0" timeOffset="325657.713">25636 5805 1633 0,'0'0'183'0,"0"0"-54"15,0 0 2-15,0 0-88 16,0 0 3-16,0 0-34 16,105 69-11-16,-61-23 30 15,8 21-22-15,2 22-9 16,-6 20 0-16,-11 2 1 16,-16-8-7-16,-17-25 6 15,-4-23 0-15,-12-13-16 0,-16-4-62 16,-54 21-50-1,6-8-150-15,-9-6-367 0</inkml:trace>
  <inkml:trace contextRef="#ctx0" brushRef="#br0" timeOffset="327086.3977">14721 6907 367 0,'0'0'39'0,"0"0"82"16,0 0 87-16,0 0-76 0,0 0-4 16,0 0 31-16,0 0-39 15,0-1-6-15,0 1 32 16,0 0-62-16,0 0 6 15,0 0-18-15,0 0-49 16,0 0 42-16,0 0-65 16,0 0 2-16,0 0-15 15,0 1 12-15,0 10 1 16,0 13 0-16,0 11 6 16,-4 8-8-16,3 8 2 15,-1 1 0-15,2 3-13 16,0-4 26-16,0-6-13 15,0-4 0-15,10-7 16 0,-4-6-17 16,1-4 1-16,-1-5-40 16,0-6-43-16,-3 0-118 15,0-9-76-15,-3 0-209 16</inkml:trace>
  <inkml:trace contextRef="#ctx0" brushRef="#br0" timeOffset="327477.0268">14864 6938 727 0,'0'0'354'15,"0"0"-236"-15,0 0 42 16,0 0-38-16,0 0 67 16,0 0-115-16,0 0-18 15,-3-21-24-15,-1 21-23 16,4 1-18-16,0 13-1 16,-4 11 7-16,4 10-18 15,0 7 32-15,0 8-11 16,0 6 10-16,8-1 3 15,1-1-1-15,0-2-12 0,4-4 0 16,-3-4-8-16,3-4 10 16,-3-3-2-16,-1-1 0 15,-2-7-41-15,-1-1-117 16,2-8-108-16,-5-8-303 0</inkml:trace>
  <inkml:trace contextRef="#ctx0" brushRef="#br0" timeOffset="327989.8646">14652 7956 489 0,'0'0'262'0,"0"0"-208"16,0 0-43-16,0 0-11 16,0 0-7-16,0 0-3 15,0 0-3-15,9 0-19 16,-5 2 31-16,-2 0-108 16,-1-1-228-16</inkml:trace>
  <inkml:trace contextRef="#ctx0" brushRef="#br0" timeOffset="333091.2893">13396 8074 578 0,'0'0'373'0,"0"0"-233"15,0 0-76-15,0 0-51 16,-85-3 8-16,53 7 66 16,0 6-27-16,2 2 14 0,4-1 0 15,7 2-47-15,3 4 15 16,5 1-42-16,6 6 0 15,5 6 9-15,0 3 3 16,16 3-12-16,9 0 14 16,11-3 10-16,7-5 67 15,8-7-64-15,7-10-20 16,8-9 35-16,5-2-42 16,1-15 22-16,-5-11-15 15,-4-5 5-15,-14-4 5 16,-14-2-17-16,-12-3 0 15,-14 0-10-15,-9-3-10 16,-9 1-123-16,-20 8 28 0,-11 9 30 16,-31 15 50-16,6 10-166 15,6 0-189-15</inkml:trace>
  <inkml:trace contextRef="#ctx0" brushRef="#br0" timeOffset="333359.817">13396 7789 857 0,'0'0'404'0,"0"0"-258"0,0 0-72 16,0 0-26-16,0 0-48 15,0 0 7-15,0 0 27 16,39 127 59-16,-13-44-27 15,9 18 4-15,5 3-69 16,-7-15 19-16,-6-23-16 16,-6-24 9-16,1-5-7 15,5 3-6-15,7-1-112 16,8 1-5-16,21-21-57 16,-14-6-92-16,-4-13-443 0</inkml:trace>
  <inkml:trace contextRef="#ctx0" brushRef="#br0" timeOffset="333562.936">14206 7940 1513 0,'0'0'257'16,"0"0"-246"-16,0 0-3 16,-64 75-8-16,37-12-8 15,6 19-6-15,5-2 14 16,9-9 0-16,7-17-12 15,20-15 19-15,10-2-7 16,7 0 0-16,8-11-115 16,24-16 31-16,-11-7-205 15,-6-3-640-15</inkml:trace>
  <inkml:trace contextRef="#ctx0" brushRef="#br0" timeOffset="333873.5874">14457 8067 1300 0,'0'0'376'0,"0"0"-247"16,0 0-121-16,0 0 3 15,0 0-22-15,0 0-13 16,0 0 22-16,98-13-36 16,-76 23-81-16,-2 6 46 15,-11 4-6-15,-6 4 10 0,-3 2 38 16,-6 7-11-16,-16-1 42 15,-4-1 39-15,0-1-29 16,6-5 76-16,5-6-29 16,12-7-27-16,3-3 14 15,0-5-16-15,21-1 87 16,12-3-51-16,7 0-49 16,8-7-15-16,16-26-31 0,-11 4-188 0,-9-4-275 0</inkml:trace>
  <inkml:trace contextRef="#ctx0" brushRef="#br0" timeOffset="334123.6144">14753 7906 1570 0,'0'0'182'16,"0"0"-61"-16,0 0-81 16,0 0-39-16,0 0 4 0,117-10 10 15,-69 16-15-15,4 11 0 16,-3 9 13-16,-7 4-11 15,-9 6-2-15,-8 3 0 16,-8 2-5-16,-10 1 21 16,-7 2-16-16,-3 3 0 15,-20-2-29-15,-3-3 27 16,-4-4-108-16,-3-11-109 16,11-11-132-16,6-16-549 0</inkml:trace>
  <inkml:trace contextRef="#ctx0" brushRef="#br0" timeOffset="334295.4747">15316 8025 1465 0,'0'0'241'0,"0"0"-185"16,80-34 11-16,-39 21 11 16,-1 3-77-16,-4 3 18 15,-4 6-19-15,-3 1-66 16,-16 12-152-16,-3 8-277 15,-10 0-275-15</inkml:trace>
  <inkml:trace contextRef="#ctx0" brushRef="#br0" timeOffset="334451.7249">15386 8250 1265 0,'0'0'481'16,"0"0"-408"-16,0 0 65 0,0 0-68 15,0 0-69 1,117-26 30-16,-62 8-31 0,9-4-13 15,18-16-48-15,-14 3-262 16,-9 2-437-16</inkml:trace>
  <inkml:trace contextRef="#ctx0" brushRef="#br0" timeOffset="334691.657">16086 7783 1610 0,'0'0'257'16,"0"0"-209"-16,0 0-42 15,0 0 0-15,0 0 7 0,0 0-13 16,-18 96 11-16,3-50 3 16,3 4 11-16,3 0-25 15,2 0 0 1,7-4 0-16,0-7 18 0,10-3-18 16,9-8 23-16,8-9-13 15,8-6 46-15,5-7-42 16,11-6-13-16,7-7-2 15,4-16-32 1,19-32-65 0,-15 4-188-16,-18-1-496 0</inkml:trace>
  <inkml:trace contextRef="#ctx0" brushRef="#br0" timeOffset="334873.8389">16259 7933 85 0,'0'0'1259'0,"0"0"-1105"15,0 0-100-15,0 0 32 16,-3 85 41 0,15-49-4-16,5 8-62 0,6 3-40 15,-7 1 8-15,1 1-28 16,-8 2-2-16,-9 18-70 16,0-14-271-16,-3-11-647 0</inkml:trace>
  <inkml:trace contextRef="#ctx0" brushRef="#br0" timeOffset="335739.7971">20787 6961 466 0,'0'0'700'15,"0"0"-553"-15,0 0 81 16,0 0-28-16,0 0-48 16,0 0-98-16,0 0-41 15,1-34 6-15,-1 49-18 16,0 11-1-16,-3 15 0 15,2 21 6-15,-2 0-11 0,3 7 5 16,0 0 0 0,0-15-10-16,3 4 10 15,7-12-42-15,7-9-30 0,-4-10-105 16,6-12 13-16,10-15-74 16,-7-9-128-16,1-13-413 0</inkml:trace>
  <inkml:trace contextRef="#ctx0" brushRef="#br0" timeOffset="335911.6943">21044 6925 940 0,'0'0'732'0,"0"0"-628"15,0 0-68-15,0 0-15 16,0 0-21-16,0 0 0 16,0 0-19-16,0 112 25 15,7-60-6-15,0 6 0 16,5 1 11-16,5 2-25 15,-1 12-169-15,0-15-132 16,-3-13-394-16</inkml:trace>
  <inkml:trace contextRef="#ctx0" brushRef="#br0" timeOffset="337011.3587">21219 7883 441 0,'0'0'31'16,"0"0"232"-16,0 0-69 15,0 0-46-15,0 0-9 16,0 0-52-16,0 0 13 15,13-8-24-15,-13 5-2 16,0 1 57-16,0-1-60 0,4 3-19 16,-4 0 38-16,0 0-56 15,0 0 32-15,0 0-8 16,0 0-49-16,0 0 21 16,0 0-30-16,0 8-9 15,1 3-7-15,4 9 5 16,2 4 11-16,4 7 0 15,1 2 15-15,0 2-5 16,2-3-10-16,-2 2 0 16,1-3 0-16,0-3 12 15,-1-2-12-15,-3-6 0 0,0 0 12 16,-3-5-31 0,-3-4 16-16,-2-1-92 0,-1 4-20 15,0-2-222-15,0-8-299 0</inkml:trace>
  <inkml:trace contextRef="#ctx0" brushRef="#br0" timeOffset="338676.3165">24096 6896 827 0,'0'0'536'16,"0"0"-478"-16,0 0 115 15,0 0-53-15,0 0-12 16,0 0-37-16,0 0-71 15,4-14 9-15,-4 17-9 16,0 11-9-16,0 12-10 16,0 10 34-16,0 10-15 0,0 10 7 15,0 3 3-15,0-2-1 16,0 6-9-16,5-10 0 16,1-1-2-16,0-8 13 15,0-6-22-15,3-7 3 16,-6-4-111-16,0-4-62 15,-2-8-73-15,1-8-142 0</inkml:trace>
  <inkml:trace contextRef="#ctx0" brushRef="#br0" timeOffset="338989.9868">24267 6913 1024 0,'0'0'548'0,"0"0"-503"16,0 0 80-16,0 0-21 0,0 0-56 16,0 0 2-16,0 0-41 15,0-25-9-15,0 33 0 16,0 11-9-16,0 10 2 15,0 9 7-15,0 4 0 16,0 8 15-16,0 3-4 16,0-1-11-16,0 2 0 15,5-5 3-15,0-3-17 16,-1-6-73-16,2 6-158 16,-2-13-57-16,1-7-726 0</inkml:trace>
  <inkml:trace contextRef="#ctx0" brushRef="#br0" timeOffset="341626.2757">24620 7761 848 0,'0'0'811'16,"0"0"-732"-16,0 0-50 15,0 0 49-15,0 0-51 16,0 0 16-16,0 0-20 16,1-14-14-16,-1 14-4 15,0 0-5-15,0 0-8 16,0 11-5-16,-7 9 7 15,-8 8 6-15,-8 9 16 16,-2 3-15-16,-2 3 41 16,0 1-42-16,5-3 0 15,3-5 21-15,2-2-10 0,4-4-10 16,5-2-1-16,4-7 14 16,1-1-17-16,3-3 3 15,0-4 0-15,0-6 0 16,7 2 18-16,10-2-5 15,11-1 48-15,12-2-26 16,10-2 17-16,9-2-52 16,7 0 1-16,2-3 3 15,-5-7 11-15,-5-1-27 16,-7 0 12-16,-6 1-52 16,-11-3 24-16,-7 2-90 15,-20-11-57-15,-5 6-143 16,-2-2-482-16</inkml:trace>
  <inkml:trace contextRef="#ctx0" brushRef="#br0" timeOffset="341849.2391">24706 7965 1273 0,'0'0'218'16,"0"0"-145"-16,0 0 24 15,0 0-74-15,0 0 4 16,0 0 24-16,16 93-16 15,-10-51 48-15,-1 3-64 16,-2 0-18-16,-1 1 22 16,-2 0-14-16,0-3-18 15,-3 8-27-15,-8-12-188 16,-4-10-135-16</inkml:trace>
  <inkml:trace contextRef="#ctx0" brushRef="#br0" timeOffset="342489.8732">22619 7786 424 0,'0'0'870'15,"0"0"-750"1,0 0-91-16,0 0 17 0,0 0-14 16,0 0 15-16,0 0 8 15,52 63 8-15,-17-29 24 16,2 8-37-16,6 1-13 15,3 1 4-15,2 1-32 16,1-1 1-16,-4-2-10 16,0-1 12-16,-4-3-10 15,-5-4-2-15,-6-4-14 16,-6-5-39-16,-4-5-150 16,-7-9-50-16,-6-5-286 0</inkml:trace>
  <inkml:trace contextRef="#ctx0" brushRef="#br0" timeOffset="342703.8535">23063 7953 1506 0,'0'0'249'16,"0"0"-249"-16,0 0-4 15,0 0-5-15,-38 72 9 16,20-36 0-16,0 7 35 15,1 0-34-15,-3 4 15 16,-2 2-16-16,-4 1-5 16,-20 19-28-16,7-14-230 15,4-14-401-15</inkml:trace>
  <inkml:trace contextRef="#ctx0" brushRef="#br0" timeOffset="343117.0409">25991 7964 1270 0,'0'0'167'0,"0"0"-137"0,117-28 20 16,-60 21-40-16,0 0 1 16,0 1 40-16,-5 3-43 15,-7 2 13-15,-7 1-21 16,-6 0-49-16,-14 0-92 16,-7 0-405-16</inkml:trace>
  <inkml:trace contextRef="#ctx0" brushRef="#br0" timeOffset="343308.4732">26007 8190 1175 0,'0'0'247'0,"0"0"-89"16,0 0 2-16,0 0-53 15,88 0-79-15,-34-3 16 16,9-7-35-16,4 0 8 15,0-3-31-15,0-2 14 16,9-9-175-16,-15 3-91 16,-15 2-361-16</inkml:trace>
  <inkml:trace contextRef="#ctx0" brushRef="#br0" timeOffset="343700.4502">27207 7599 1570 0,'0'0'197'16,"0"0"-146"-16,0 0-51 0,0 0-12 15,0 0 6 1,0 0 6-16,-91 76 2 0,52-37-2 15,0 7 0-15,2-3 0 16,4 0 6-16,7-4-6 16,7-2 0-16,7-5 0 15,6-4 0-15,6-5 12 16,0-3-8-16,12-3 65 16,12-2-41-16,13-5 33 15,12-3-16-15,14-4-44 16,16-3 41-16,-1 0-42 15,0-9 0 1,-3-5-8-16,-15 2-43 16,3-1-22-16,-4-4-95 0,-15 6-115 0,-16 1-263 15</inkml:trace>
  <inkml:trace contextRef="#ctx0" brushRef="#br0" timeOffset="343950.4403">27256 7843 738 0,'0'0'754'0,"0"0"-674"16,0 0-23-16,0 0-56 16,0 0 5-16,0 82 37 0,4-42-1 15,2 13 44 1,3 0-41-16,2 7-23 0,-1-1 3 15,2 1-13-15,-3 0-12 16,-3-5 0-16,-6 15-60 16,0-17-146-16,-14-8-334 0</inkml:trace>
  <inkml:trace contextRef="#ctx0" brushRef="#br0" timeOffset="344849.2764">23308 8335 39 0,'0'0'1032'0,"0"0"-805"16,0 0-143-16,0 0 48 15,0 0 25-15,0 0-65 16,0 0-1-16,0 0-43 15,3 0-42-15,6 0 39 16,4 0-45-16,7 0 0 16,5 0-1-1,5 0 10-15,2 0-9 16,-1 0 0-16,-4 0 1 0,-4 0-1 16,-4 0 0-16,-6 7-2 15,-4 2-9-15,-6 1 6 16,-2 4 4-16,-1 3 1 15,0 2 0-15,0 5 1 16,-3 2-1-16,-6 3 0 16,-5 1 0-16,-2 6 1 0,-4 0-2 15,-3 2-92 1,-9 13-143-16,6-10-66 0,1-7-608 16</inkml:trace>
  <inkml:trace contextRef="#ctx0" brushRef="#br0" timeOffset="348463.272">10988 3166 920 0,'0'0'659'0,"0"0"-530"16,0 0-16-1,0 0-50-15,0 0 3 0,116-11-66 16,-32-7 35-16,26-6 2 16,11-5-36-16,-3 2 38 15,-27 5-39-15,-27 7 0 16,-19 2 3-16,-9 1-3 15,4-3-16-15,-6-3-45 16,-7-5-93-16,-21-4-37 16,-6-3-139-16,-27 0-33 15,-10 0 233-15,0 6 130 16,8 7 289-16,7 9 12 0,16 5-42 16,6 3-81-1,0 0-68-15,9 0-45 0,16 14-22 16,5 8-28-16,9 8-12 15,0 4-3-15,-1 3 9 16,-5 1-28-16,-10 0 19 16,-10 4 0-16,-13 3-17 15,-19 27-53-15,-14-11-123 16,-6-6-177-16</inkml:trace>
  <inkml:trace contextRef="#ctx0" brushRef="#br0" timeOffset="349278.0465">10182 6724 1260 0,'0'0'209'0,"0"0"-23"15,0 0-78-15,0 0-57 16,0 0 50-16,0 0-87 0,111 7 31 16,18-21 16-1,27-12-37-15,3-8 24 0,-17 4-48 16,-33 0 0 0,-30 4-14-16,-19 4-5 0,-26 2-18 15,-10-1-35-15,-8-6-74 16,-13-2-48-16,-3-1-150 15,-10 5 100-15,-14 10 244 16,3 8 77-16,6 4 161 16,8 3 51-16,7 0-157 15,0 0-9-15,19 10-109 16,8 7-14-16,8 6 43 16,3 4-35-16,1 5 6 15,-5 5-10-15,-13 4-4 16,-21 32-38-16,0-12-228 15,-21-5-357-15</inkml:trace>
  <inkml:trace contextRef="#ctx0" brushRef="#br0" timeOffset="349833.9004">10643 10029 1642 0,'0'0'262'0,"0"0"-176"15,0 0 2-15,124-29-85 16,-18 3 3-16,21-1 13 15,0-3-10-15,-8 3-9 16,-24 2 0-16,-14 5 4 16,-23 3-17-16,-22 3-62 0,-9-6-73 15,-9 2-115-15,-7-2-299 16</inkml:trace>
  <inkml:trace contextRef="#ctx0" brushRef="#br0" timeOffset="350005.7822">11361 9614 1555 0,'0'0'293'0,"0"0"-189"16,0 0-86-16,0 0 8 16,94 29-26-16,-49-2 0 15,1 6-3-15,-4 3 4 16,-13 8-1-16,-6 4 0 16,-23 28-51-16,0-12-131 15,-12-5-213-15</inkml:trace>
  <inkml:trace contextRef="#ctx0" brushRef="#br0" timeOffset="350818.2063">13308 9551 880 0,'0'0'896'0,"0"0"-764"16,0 0-54-16,0 0-49 16,0 0-26-16,-103-23-2 15,63 49-1-15,4 17 0 16,1 10 8-16,12 7-21 15,11-1 13-15,12-4 0 16,6-8 17 0,23-11-6-16,13-5-3 15,7-12 15-15,10-12-22 16,5-7 47-16,-5 0-48 0,-1-20 0 16,-8-10 19-16,-13-2-5 15,-10-9-9-15,-15-8-5 16,-9-5-33-16,-3-4 9 15,-9 9-56-15,-16 5 3 16,-8 11 23-16,-25 12-171 0,8 6-16 16,6 8-367-16</inkml:trace>
  <inkml:trace contextRef="#ctx0" brushRef="#br0" timeOffset="351083.8355">13284 9108 1167 0,'0'0'409'15,"0"0"-259"-15,0 0-111 16,0 0-38-16,0 0 29 16,-15 119 6-16,15-33 52 0,10 29-13 15,16 4-47 1,-1-3 55-16,5-16-68 0,0-12-14 15,-2-8 23-15,2-14-11 16,-9-13-25-16,0-17 12 16,-5-3-97-16,10 12 12 15,-3-8-196-15,0-7-272 0</inkml:trace>
  <inkml:trace contextRef="#ctx0" brushRef="#br0" timeOffset="351380.734">14351 9429 1287 0,'0'0'558'0,"0"0"-549"15,0 0 10-15,0 0-19 16,-101 7 0-16,62 42-19 15,-6 30 25-15,6 23-6 16,15 7 26-16,18-19-16 16,6-21 50-16,7-25-33 15,16-6-8-15,6 3 14 16,10 1-25-16,8 3-16 16,3-11 1-16,24-10-81 15,-15-7-103-15,-7-14-307 0</inkml:trace>
  <inkml:trace contextRef="#ctx0" brushRef="#br0" timeOffset="352840.1482">14679 9657 508 0,'0'0'614'0,"0"0"-476"16,0 0 79-16,0 0-70 15,0 0-20-15,0 0-19 16,67-76-70-16,-43 68 33 16,-2 5-46-16,4 3-15 15,2 3 2-15,2 15-12 16,0 9 0-16,-5 5-1 15,-5 8 10 1,-4 2-9-16,-7 1 0 16,-6-3 14-16,-3 0-5 0,-6-3-9 15,-12-5 0-15,-12-5 21 16,-7-4-10-16,-7-11 0 16,-6-5-11-16,-1-7 16 15,-4 0 2-15,6-19-18 0,7-7 0 16,9-11 20-16,11-6-9 15,11-7-3-15,11 1-8 16,11 2-35-16,21 8 35 16,13 6-80-16,7 14-6 15,35 12-71-15,-14 4-181 16,-11 3-317-16</inkml:trace>
  <inkml:trace contextRef="#ctx0" brushRef="#br0" timeOffset="353043.6134">15285 9725 1455 0,'0'0'285'0,"0"0"-169"15,0 0-66-15,0 0 10 16,110 0-12-16,-62-6-39 16,5 4 30-16,9-3-39 15,-4 1 0-15,-3-1-1 16,-7 2-60-16,-7-10-79 15,-12 2-226-15,-20-5-598 0</inkml:trace>
  <inkml:trace contextRef="#ctx0" brushRef="#br0" timeOffset="353262.3668">15461 9405 1463 0,'0'0'344'16,"0"0"-284"-16,0 0-12 0,0 0-21 15,0 0-26-15,19 103 67 16,-7-54-47-16,3 5 1 16,0-2-2-16,-5 4-3 15,0 0-14-15,-4-3-3 16,-2-3-28-16,-1-4-36 16,3-9-160-16,13-17-86 15,-2-8-99-15,5-12-358 0</inkml:trace>
  <inkml:trace contextRef="#ctx0" brushRef="#br0" timeOffset="353606.1322">16086 9481 1594 0,'0'0'216'16,"0"0"-48"-16,112-20-85 16,-67 20-47-16,-4 0-10 15,-5 11-11-15,-9 11-14 16,-14 2-1-16,-8 5-24 15,-5 5 23-15,-18 2-56 16,-14-4-4-16,-1-2 21 16,7-10-3-16,8-9 43 15,12-6 1-15,6-3 0 16,0-2 81-16,3 1-27 16,18 3-40-16,2 3-2 15,10 6 2-15,5 4-15 0,-2 3 0 16,-7 0 0-1,-3 3-10-15,-11 0 10 0,-8 0 0 16,-7 1-12-16,-13 1 2 16,-20-1-4-16,-12-4-23 15,-29 0-51-15,5-5-143 16,11-11-248-16</inkml:trace>
  <inkml:trace contextRef="#ctx0" brushRef="#br0" timeOffset="353849.0557">16768 9432 1642 0,'0'0'200'16,"0"0"-108"-16,95 33-55 15,-53-4 12-15,0 5-6 16,-2 2-30-16,-6 4 36 15,-7-1-49-15,-9 5 13 16,-10-2-2-16,-8 2-11 16,-8-2-1-16,-20 1-61 15,-17-1-76-15,-24 6-102 16,8-10-162-16,12-14-605 0</inkml:trace>
  <inkml:trace contextRef="#ctx0" brushRef="#br0" timeOffset="354037.959">17678 9693 1347 0,'0'0'709'16,"91"-26"-662"-16,-29 15-4 15,12-2-43-15,-3 6 6 16,-5 2-25-16,7 3 9 15,-18-1-131-15,-18 1-239 0</inkml:trace>
  <inkml:trace contextRef="#ctx0" brushRef="#br0" timeOffset="354225.4519">17736 9881 925 0,'0'0'1057'16,"0"0"-922"-16,0 0-76 15,124 0-13-15,-57 0-39 16,9-3-14-16,8-1 0 16,-6-2-248-16,-16-4-1237 0</inkml:trace>
  <inkml:trace contextRef="#ctx0" brushRef="#br0" timeOffset="355036.8379">19795 9461 1350 0,'0'0'260'15,"0"0"-86"-15,0 0-18 16,0 0-14-16,0 0-121 16,0 0-2-16,-112 27-19 15,61 6 13-15,2 7-11 0,4 7-2 16,12 1 0 0,17-1 31-16,16-4-21 0,7 0 23 15,29-7-7-15,30 1-24 16,25-9 38-16,-2-11-40 15,-7-7 0-15,-13-10 7 16,-18-6 0-16,-6-13-7 16,0-11 0-16,-13-11-20 15,-12-8 19-15,-17-11-82 16,-3 1-34-16,-22 0 61 16,-12 8-20-16,-7 12 70 15,-11 9-7-15,2 12-50 16,2 8-50-16,2 6-104 15,15 1-98-15,7 3-170 0</inkml:trace>
  <inkml:trace contextRef="#ctx0" brushRef="#br0" timeOffset="355302.4657">19786 9066 867 0,'0'0'831'0,"0"0"-767"16,0 0-1-16,0 0-21 16,0 0 33-16,-18 116 37 0,18-31-56 15,0 23-22 1,0 2 22-16,9-18-54 0,-2-23 17 16,4-25-16-1,-5-2 10-15,6 9 3 16,1 1-16-16,4 7-7 0,0-5 0 15,1-6-94-15,18-1-38 16,-6-14-205-16,-1-13-492 0</inkml:trace>
  <inkml:trace contextRef="#ctx0" brushRef="#br0" timeOffset="355568.1215">20846 9385 1676 0,'0'0'269'16,"0"0"-269"-1,-85 0 6-15,44 23-23 0,2 13 26 16,-1 12-9-16,8 10 24 16,13 6-7-16,4 2 36 15,13-1-39-15,2-4-14 16,17-2 31-16,7-4-24 15,7-7-5-15,8-7-2 16,3-10-73-16,20-18-27 16,-8-6-226-16,-9-7-526 0</inkml:trace>
  <inkml:trace contextRef="#ctx0" brushRef="#br0" timeOffset="355836.9175">21312 9547 72 0,'0'0'1669'0,"0"0"-1521"16,0 0-85 0,105 7-63-16,-79 12 1 15,-3 2 2-15,-16 2-2 16,-7-1-2-16,-10 2-8 0,-36 3-44 0,-5-7 37 16,-12-8-76-16,0-5 1 15,16-7 91-15,3-11 80 16,14-14 2-16,14-5-10 15,13-7-50-15,3 1 9 16,27 0-31-16,13 7-44 16,11 9-7-16,31 7-93 15,-13 6-67-15,-7 4-458 0</inkml:trace>
  <inkml:trace contextRef="#ctx0" brushRef="#br0" timeOffset="356071.317">21660 9237 1534 0,'0'0'260'15,"0"0"-175"-15,0 0-63 16,108 10 24-16,-60 24-32 16,11 18 1-16,-10 4 39 15,-1 8-53-15,-12 4 23 16,-14-9-20-16,-5 4 14 15,-12 1-18-15,-5-6 0 16,-15-5-33-16,-42 16-13 16,4-15-196-16,-2-14-627 0</inkml:trace>
  <inkml:trace contextRef="#ctx0" brushRef="#br0" timeOffset="356618.1804">22649 9456 871 0,'0'0'868'0,"0"0"-724"0,0 0-6 16,0 0-21-1,0 0-51-15,0 0-66 0,0 0 18 16,47 12-18-1,-8 22 0-15,10 8 15 0,7 8-8 16,-2 6-7-16,2 1 0 16,1 1 10-16,-2-2-11 15,-3-3 1-15,-6-7-31 16,-5-8-39-16,-7-7-109 16,-11-11-191-16,-9-12-481 0</inkml:trace>
  <inkml:trace contextRef="#ctx0" brushRef="#br0" timeOffset="356840.8005">23174 9422 1644 0,'0'0'370'16,"0"0"-280"-16,0 0-89 15,0 0-2-15,0 0-11 16,-79 86 12-16,44-37 6 15,0 5-5-15,-7 8-1 0,3 0 0 16,2-1-6 0,1 1-3-16,8-9-94 0,11 0-62 15,10-14-119-15,7-15-270 16</inkml:trace>
  <inkml:trace contextRef="#ctx0" brushRef="#br0" timeOffset="357200.1738">24092 9515 1704 0,'0'0'178'0,"0"0"-119"0,0 0-59 15,-127 3 7-15,69 19-11 16,2 5 10-16,15 7-6 15,11 4 19-15,19 2-6 16,11-2 27-16,9 0-32 16,26-4-7-16,11-5 31 15,6-6-23-15,12-9-4 16,3-8-5-16,-3-6 12 16,-4-6-21-16,-11-18 9 15,-7-11-26-15,-14-12 11 16,-14-2-78-16,-14-8-83 15,-5 8 19-15,-25 6 62 16,-13 13 67-16,-24 7-43 0,11 10-152 16,6 6-505-16</inkml:trace>
  <inkml:trace contextRef="#ctx0" brushRef="#br0" timeOffset="357481.4463">24070 9075 1640 0,'0'0'189'0,"0"0"-115"16,0 0-72-16,0 0 6 0,-41 100 73 15,27-18-30-15,3 24 4 16,8 6-4-16,3-10-41 15,7-12 35-15,5-25-39 16,0-12 2-16,-2-13 15 16,-1 0-23-16,3 2-8 15,4 5-54-15,11 6-112 16,-1-13-161-16,-5-18-497 0</inkml:trace>
  <inkml:trace contextRef="#ctx0" brushRef="#br0" timeOffset="357723.6938">25030 9289 1758 0,'0'0'183'0,"0"0"-183"15,-106 54 2-15,58-5 10 16,1 12-11-16,8 4 39 15,9 4-27 1,11 1-12-16,14-5 47 16,5-1-48-16,15-5 9 15,12-7-9-15,7-5-40 16,26-5-22-16,-9-15-172 16,-2-10-260-16</inkml:trace>
  <inkml:trace contextRef="#ctx0" brushRef="#br0" timeOffset="358067.4578">25398 9567 1756 0,'0'0'243'16,"0"0"-171"-16,0 0-61 16,103-4 11-16,-64 5-16 15,-3 12-6-15,-8 7 0 16,-10 2-41-16,-13 2-14 15,-5 0-57-15,-12-1-117 16,-12-3 101-16,-1-4 29 16,8-6 99-16,5-4 3 0,9-3 35 15,3 1 114-15,0 3-25 16,13 6-64-16,6 7 28 16,6 6-69-16,2 4 17 15,-1 0-25-15,-3-1-1 16,-8 1 0-16,-9-4-13 15,-6-3 0-15,-5-3-13 16,-20-3 7-16,-9-1-67 16,-29-12-71-16,6-4-160 15,8 0-438-15</inkml:trace>
  <inkml:trace contextRef="#ctx0" brushRef="#br0" timeOffset="358317.4904">25907 9323 1437 0,'0'0'532'15,"0"0"-492"-15,82 35-39 16,-37-1 47-16,4 13-48 16,0 6 40-16,-2 8 2 15,-1 14-42-15,-6 14 43 16,-12-10-34-16,-11-7 0 15,-17-10-8-15,-3-18-1 16,-25 8-31-16,-50 17-69 16,4-15-152-16,-1-12-442 0</inkml:trace>
  <inkml:trace contextRef="#ctx0" brushRef="#br0" timeOffset="359124.0944">26986 9544 1020 0,'0'0'839'0,"0"0"-760"16,83-1-19-16,-26-4-60 16,7 0 18-16,3 3-18 15,-2 2 15-15,-9 0-27 16,-5 0 12-16,-9 0-105 16,-14 1-175-16,-16 2-443 0</inkml:trace>
  <inkml:trace contextRef="#ctx0" brushRef="#br0" timeOffset="359311.6121">27072 9752 1450 0,'0'0'235'0,"0"0"-170"16,0 0 33-16,0 0-53 0,118 23-1 15,-67-19-31-15,1 3-12 16,12-7-2-16,-10 0-176 15,-14 0-207-15</inkml:trace>
  <inkml:trace contextRef="#ctx0" brushRef="#br0" timeOffset="361771.5218">28785 9363 1410 0,'0'0'281'16,"0"0"-164"-16,0 0 20 16,0 0-20-16,0 0-36 0,0 0 33 15,0 0-58 1,3-54-26-16,-9 52-4 0,-6 2-20 15,-4 0-6-15,-11 3 0 16,-13 20-11-16,-8 9-5 16,-6 12 11-16,5 10-1 15,3 5-9-15,10 3 11 16,12 0 4-16,12-1 6 16,10-3 4-16,2-2 11 15,14-3-21-15,13-7 0 16,7-5-6-16,7-9 19 15,5-9-13-15,0-9 0 16,2-7-4 0,-3-7-11-16,-5 0 8 15,-9-14-11-15,-10-9 9 0,-9 2-25 16,-12-4-4-16,-2 2 1 16,-26 3 18-16,-12 6 10 15,-14 2-9-15,-7 8-11 16,-24 4-14-16,15 1-159 15,10 9-485-15</inkml:trace>
  <inkml:trace contextRef="#ctx0" brushRef="#br0" timeOffset="362990.4403">11046 11080 616 0,'0'0'334'0,"0"0"-250"0,0 0-3 16,0 0-18 0,-85 37 17-16,69-21 0 0,7 1-31 15,1-1 39-15,8 1-24 16,0-4 38-16,8-4 31 16,23 1-89-16,32 0 13 0,44-10-9 15,48-7-39 1,14-18 47-16,-8-6-56 0,-43 2 1 15,-51 10-9-15,-24 2-71 16,-16 4-50-16,-6-1-48 16,-6-6 18-16,-9-2 84 15,-6 1-92-15,-23-1-21 16,-6 1 96-16,-1 8 92 16,1 4 138-16,13 2 56 15,10 4 66-15,6 3-21 16,3 0-141-16,21 0-87 15,10 10 10-15,8 9-8 16,7 7-4-16,-7 4-9 16,-3 3 6-16,-12 7-6 0,-8-1 0 15,-13 5 0-15,-6 1-11 16,-12 2-54-16,-43 19-96 16,-1-12-149-16,1-9-770 0</inkml:trace>
  <inkml:trace contextRef="#ctx0" brushRef="#br0" timeOffset="364077.9035">14025 11143 1243 0,'0'0'183'16,"0"0"-33"-16,0 0 55 16,0 0-85-16,-106-69-46 15,59 69-55-15,-4 13-3 16,-7 14-10-16,6 15-6 15,7 7 0-15,15 5-11 16,14 4 25-16,16-4-14 16,19-8 23-16,34-2-13 15,33-16 27-15,26-17-31 16,4-11-6-16,-19-10 19 16,-28-9-1-16,-26-1-15 15,-15-4-3-15,1-9-9 16,-9-7-9-16,-3-13-7 15,-17 1-59-15,0 1-16 16,-27 6-102-16,-9 11 90 0,-29 12-19 16,5 12-199-16,4 3-178 15</inkml:trace>
  <inkml:trace contextRef="#ctx0" brushRef="#br0" timeOffset="364331.4374">13851 10786 1448 0,'0'0'267'0,"0"0"-206"16,0 0-27-16,0 0-34 16,0 0 19-16,-3 129-19 15,21-30 33-15,6 10-2 16,4 0 38-16,-1-10-60 15,-4-10-8-15,2-3 6 16,-5-17 5-16,3-12-24 16,-5-18-12-16,3-9-74 15,28-1-43-15,-7-5-142 0,3-8-340 16</inkml:trace>
  <inkml:trace contextRef="#ctx0" brushRef="#br0" timeOffset="364567.7982">14879 10961 905 0,'0'0'937'0,"0"0"-862"16,-85 20-62-16,37 25 2 16,-10 29-15-16,9 22 0 15,10-3 10-15,24-17 21 0,15-24-31 16,0-15 0-16,24-1-1 15,9 3-9-15,10-6-20 16,9-16-84-16,18-17-103 16,-7-19-52-16,-15-11-492 15</inkml:trace>
  <inkml:trace contextRef="#ctx0" brushRef="#br0" timeOffset="364815.3651">15207 11084 833 0,'0'0'647'16,"0"0"-545"-16,88-14 20 15,-49 14-75-15,3 20 6 0,-11 4-28 16,-7 5-23 0,-15 4 38-16,-9 3-40 15,-12 0 0-15,-27-2-1 16,-13-8-6-16,-6-6 7 16,2-10 0-16,8-10 16 15,9-3 76-15,10-21-43 16,6-8 5-16,12-5-15 0,11-5-39 15,4 2-41-15,22 6-44 16,36 11-137-16,-4 10-11 16,1 7-419-16</inkml:trace>
  <inkml:trace contextRef="#ctx0" brushRef="#br0" timeOffset="365002.8762">15843 11205 1603 0,'0'0'251'16,"0"0"-130"-16,98-39 15 16,-50 19-102-16,5 3-24 0,1 2-10 15,-1 1 0-15,-1-2-65 16,-17 5-147-16,-9 1-562 16</inkml:trace>
  <inkml:trace contextRef="#ctx0" brushRef="#br0" timeOffset="365190.399">15971 10879 1600 0,'0'0'324'0,"0"0"-225"16,0 0-65-16,0 0-13 16,0 0-7-16,19 85-13 15,-6-41 4-15,0 5 11 0,-1 4-5 16,-2-1-4-16,-1-4-7 15,2-3-133-15,17-11-100 16,-1-12-66-16,1-12-202 0</inkml:trace>
  <inkml:trace contextRef="#ctx0" brushRef="#br0" timeOffset="365476.048">16535 10853 977 0,'0'0'864'16,"0"0"-773"-16,0 0-83 15,0 0 35-15,-13 79-37 16,-1-30 13-16,-5 5 17 16,4-2-29-16,-3 0 2 15,12-11-9-15,3-11 11 16,3-8 0-16,3-12-11 16,13-7 0-16,7-3 32 15,10-10-31-15,3-10 21 16,6 1-22-16,-1-1 11 15,-4 7-14-15,-7 10 3 16,-8 3 0-16,1 9-1 0,-8 12 3 16,-4 7-2-16,-3 6 0 15,-8 19-58-15,0-7-42 16,-9-10-417-16</inkml:trace>
  <inkml:trace contextRef="#ctx0" brushRef="#br0" timeOffset="365739.3637">17251 10716 1741 0,'0'0'230'15,"0"0"-189"-15,0 0-34 16,121 80 18-16,-75-33-24 15,-1 5 5-15,-6 4 20 16,-6 4-18 0,-11-1 11-16,-8 3-16 15,-12-2 6-15,-2-4-18 16,-22-3-25-16,-30 11-73 0,7-16-131 16,2-14-301-16</inkml:trace>
  <inkml:trace contextRef="#ctx0" brushRef="#br0" timeOffset="365946.8223">17957 11179 1283 0,'0'0'860'15,"0"0"-796"-15,122-37 4 16,-56 27-68-16,2 1 13 15,1 5-13-15,-8 4-31 0,-10 0-65 16,-18 0-86 0,-16 4-379-16,-17 6-446 0</inkml:trace>
  <inkml:trace contextRef="#ctx0" brushRef="#br0" timeOffset="366149.9361">18065 11385 980 0,'0'0'773'0,"0"0"-637"15,80 2-105-15,5 1 7 16,21 0-38-16,-14-3-98 16,-17 0-571-16</inkml:trace>
  <inkml:trace contextRef="#ctx0" brushRef="#br0" timeOffset="366603.0685">20074 10961 1676 0,'0'0'267'0,"0"0"-252"16,-88-4-3-16,36 14-12 15,-5 14 14-15,6 13-14 16,8 2 0-16,19 1 0 16,17 2 26-16,7-5-18 0,49-1 1 15,39-6 20 1,29-10-28-16,-1-10 25 15,-22-10-26-15,-35 0 0 16,-24-14-13-16,-2-9 1 0,-7-7-13 16,-4-12-6-16,-15-8-92 15,-7 0-112-15,-27 3-21 16,-34 5 174-16,-1 12-8 16,8 11-407-16</inkml:trace>
  <inkml:trace contextRef="#ctx0" brushRef="#br0" timeOffset="366872.589">20108 10624 1081 0,'0'0'717'15,"0"0"-658"-15,0 0 1 16,0 0-48-16,0 0 21 15,-48 109 74-15,36-30-58 16,3 21-5-16,8 5-11 0,1-10-32 16,3-18 23-1,12-27-24-15,3-7-27 0,0-7 8 16,9 4-94-16,35 5-51 16,-5-8-205-1,1-17-373-15</inkml:trace>
  <inkml:trace contextRef="#ctx0" brushRef="#br0" timeOffset="367106.9568">21181 10750 1242 0,'0'0'803'16,"0"0"-767"-1,-117 29-14-15,59 8-22 16,-3 22 0-16,10 1 11 0,13 6-10 15,12 0 17 1,25-7-18-16,1 4 16 0,30-10-32 16,19-3-2-16,7-7-58 15,38-13-6-15,-14-12-218 16,-11-14-253-16</inkml:trace>
  <inkml:trace contextRef="#ctx0" brushRef="#br0" timeOffset="367356.9992">21698 10905 1713 0,'0'0'169'0,"0"0"-104"15,0 0-59-15,105 44-6 16,-78-19 0-16,-11 2 11 16,-10 0-28-16,-6-5 9 15,-25 2-58-15,-18-5 50 16,-17-8-109-16,-6-8-23 15,4-3 93-15,6-10 55 16,18-13 9-16,12-8 110 16,19-5-74-16,7-4-18 15,14 5-27-15,21 5-85 16,39 13 2-16,-8 11-109 16,0 5-200-16</inkml:trace>
  <inkml:trace contextRef="#ctx0" brushRef="#br0" timeOffset="367606.9645">22280 10676 945 0,'0'0'716'16,"0"0"-626"-16,0 0-26 15,109 21 9-15,-68 15-72 16,-3 7 35-16,-5 13-8 15,-7 4-20-15,-10 2 39 16,-10 2-45-16,-6-2 4 16,-15-3-12-16,-20-5 1 15,-6-5-61-15,-6-6-136 0,9-11-128 16,12-18-297-16</inkml:trace>
  <inkml:trace contextRef="#ctx0" brushRef="#br0" timeOffset="368273.3615">23835 10871 603 0,'0'0'714'0,"0"0"-491"0,0 0-44 15,0 0-60-15,0 0-33 16,0 0-73-16,0 0 28 16,73 48 41-16,-30-16-55 15,8 8 21-15,6 6-48 16,1 4 2-16,0 3 7 16,-1 0-3-16,-4-4-6 15,-6-2 0-15,-10-8-59 16,-9-6-72-16,-10-11-361 0,-12-12-501 15</inkml:trace>
  <inkml:trace contextRef="#ctx0" brushRef="#br0" timeOffset="368492.1135">24393 10843 1064 0,'0'0'946'16,"0"0"-900"-16,0 0-34 15,0 0-16-15,-119 82 13 16,66-33-9-16,2 5 0 16,-1 5 13-16,6 0-13 15,4 0 0-15,13 1-106 16,18-1-52-16,9-15-174 16,4-18-279-16</inkml:trace>
  <inkml:trace contextRef="#ctx0" brushRef="#br0" timeOffset="368786.2563">25161 10925 1189 0,'0'0'716'0,"0"0"-664"16,-122 14-47-16,58 8 12 15,-1 8-15-15,19 5 4 16,8 3-6-16,18 2 58 15,20-1-58-15,13-3 11 16,40-3 1-16,21-6 0 16,7-11 7-16,-10-12-16 15,-8-4 4-15,-21-11 10 16,0-18-10-16,0-17-14 16,-17-8 7-16,-13-5-80 15,-12-3 1-15,-11 13-42 0,-20 1 71 16,-14 9 50-16,-22 13-140 15,9 6-92-15,9 10-321 16</inkml:trace>
  <inkml:trace contextRef="#ctx0" brushRef="#br0" timeOffset="369036.2846">25124 10575 1657 0,'0'0'203'0,"0"0"-128"16,0 0-66-16,0 0 23 0,-5 115 60 15,5-36-40-15,9 20-13 16,0 4-22-16,-3-4-7 16,-1-23-4-16,-5-22-6 15,0-12 0-15,0-2-1 16,0 2-78-16,0-1-33 15,37-3-72-15,0-17-213 16,11-15-580-16</inkml:trace>
  <inkml:trace contextRef="#ctx0" brushRef="#br0" timeOffset="369630.0238">26097 10634 441 0,'0'0'1021'16,"0"0"-864"-16,0 0 27 16,0 0-76-16,0 0-36 15,0 0-72-15,0 0 0 16,-53 56 1-16,6 1 0 0,-14 22 26 15,2 0-9-15,11-10-17 16,17-7 44-16,19-18-33 16,6 8 18-16,6 2 9 15,8-5-38-15,20-5 38 16,15-6-39-16,21-4 1 16,20-10-7-16,0-12-54 15,20-12-51-15,-28-16-169 16,-25-10-447-16</inkml:trace>
  <inkml:trace contextRef="#ctx0" brushRef="#br0" timeOffset="369942.5176">26458 10628 1788 0,'0'0'232'0,"0"0"-195"16,0 0-37-16,0 0-10 15,0 0 10-15,-81 95 0 16,54-46 13-16,-4 8-13 16,2 5 0-16,4-4 16 15,4-2-13-15,9-11-3 16,6-8 0-16,6-7 2 16,0-11 10-16,11-9-12 15,14-3 0-15,13-4 7 16,12-3 3-16,13 0-10 15,7 0-27-15,3-10 26 16,0 0-85-16,11-12-90 0,-17 5-158 16,-19-6-819-16</inkml:trace>
  <inkml:trace contextRef="#ctx0" brushRef="#br0" timeOffset="370145.638">26604 10860 1530 0,'0'0'279'16,"0"0"-206"-16,0 0-56 16,0 0 2-16,-13 107 41 0,13-57-33 15,0 3-18-15,0 0 24 16,4 0-23-16,5-4-20 16,3 15-25-16,-2-15-132 15,-2-12-207-15</inkml:trace>
  <inkml:trace contextRef="#ctx0" brushRef="#br0" timeOffset="370364.3918">27002 10724 1219 0,'0'0'627'16,"0"0"-598"-16,85 43-3 15,-40-4-11-15,3 13-9 0,-7 5 35 16,0 16-25-16,-13-4 36 16,-6 0-37-16,-9 1-15 15,-13-11 13-15,-3 4-13 16,-29-3-29-16,-44 6-69 16,3-17-283-16,1-16-365 15</inkml:trace>
  <inkml:trace contextRef="#ctx0" brushRef="#br0" timeOffset="372200.0599">22902 6320 416 0,'0'0'32'0,"0"0"26"16,0 0 201-16,0 0-139 15,0 0-16-15,0 0 19 16,0 0-69-16,0 0 4 0,0 0 15 16,0 0-13-16,0 0 34 15,0 0-30-15,0 0 15 16,0 0 59-16,2 0-52 15,-1 0-4-15,1 0-29 16,-1 0-40-16,1 0 36 16,-1 0-35-16,4 0-13 15,4 0 34-15,9 0-27 16,8 0-8-16,10 0 0 16,8 1 17-16,5 4-24 15,-2-1 7-15,-2 0 0 16,-3-1-6-16,-3 3 15 15,-10-3-9-15,-6 1 0 0,-7-3-17 16,-6 2 17-16,-7-1-37 16,-3-1 24-16,0-1-6 15,0 6 4-15,-11 1-17 16,-5 4 7-16,-2 4 25 0,-6 6-10 16,2 4 10-16,0 3 0 15,5 4-5-15,5 2 16 16,-3 4-11-16,3 3 0 15,0 1 6-15,5 5-11 16,-4 1 5-16,1 2-34 16,-4 17-107-16,4-12-133 15,-4-11-299-15</inkml:trace>
  <inkml:trace contextRef="#ctx0" brushRef="#br0" timeOffset="373349.3676">20754 5032 489 0,'0'0'182'16,"0"0"-11"-16,0 0-39 15,0 0 44-15,0 0-70 16,0 0 10-16,0 0-28 16,4 0-40-16,-4 0 61 15,2 0-31-15,-2 0-20 16,0 0 11-16,0 0-50 16,0 0 19-16,0 0-19 15,1 0-13-15,3 0 13 16,-1 0-19-16,4 0 0 15,9 0-13-15,13 0 21 16,3 1-8-16,10 2 0 16,4 0 1-16,-4-2-2 0,-2 2 1 15,-7 0 0-15,-10 0-9 16,-5-2 9-16,-11 2-9 16,-5 0-17-16,-2 1-44 15,0 3 61-15,-3 3-58 16,-9 4 67-16,-8 3 10 15,1 4-10-15,-8 3 24 16,2 3-24-16,-2 1 13 16,5 3-9-16,0 3-4 15,5 2 0-15,3 1-11 16,-7 23-135-16,7-12-21 16,-3-6-219-16</inkml:trace>
  <inkml:trace contextRef="#ctx0" brushRef="#br0" timeOffset="375044.5259">15282 6350 414 0,'0'0'62'16,"0"0"-7"-16,0 0 66 16,0 0-65-16,0 0 57 0,0 0-41 15,0 0 45-15,-13-13 26 0,13 12-7 16,0 1-7 0,0 0-72-16,0 0-51 0,0 0 30 15,0 0-36-15,-1 4 3 16,-8 7 16-16,-1 8-9 15,-8 4 44-15,0 7-36 16,2 3-17-16,1 0 14 16,4 0-14-16,2 1-1 15,8-2 0-15,1 4 9 16,0-3-16-16,0 4 7 16,6-2 0-16,9-4 0 15,4-2 0-15,-1-7-12 16,9-6 6-16,-4-5-2 0,6-10 8 15,-2-1 0 1,-5 0 0-16,1-10 5 0,-4-6 4 16,-9-4-9-1,-4 0 7-15,-6-4-6 0,0 2-2 16,-7 3-32-16,-9 4 29 16,-7 8-16-16,-2 5 20 15,-4 2 0-15,3 3-1 16,-1 10-18-16,6 9-48 15,3-4-120-15,12-1-169 0</inkml:trace>
  <inkml:trace contextRef="#ctx0" brushRef="#br0" timeOffset="376430.6917">15847 9818 222 0,'0'0'809'16,"0"0"-598"-16,0 0-43 15,0 0-24-15,0 0-10 16,0 0-80-1,0 0-13-15,-4 17-19 0,-5-4-12 16,-5 7-3-16,-2 6 6 16,1 4-7-16,-5 0 45 15,10 2-50-15,-3-5 21 16,7 0-7-16,3-3-3 16,3-5 2-16,0-3 3 15,0-3-17-15,6-3 29 16,7-6-29-16,-1-1 0 0,6-3 0 15,0 0-11-15,2 0 10 16,3-4-25-16,-7-5-9 16,1 2 26-16,-5 3-16 15,-6-2 25-15,-5 6-1 16,-1 0 1-16,0-3-10 16,0 3 10-16,-7-1-32 15,-8-2 32-15,-5 0-73 16,3 3 23-16,-6 0 1 0,4 0-49 15,3 0 31-15,-1 0-90 16,8 0-96-16,-1 0-137 16</inkml:trace>
  <inkml:trace contextRef="#ctx0" brushRef="#br0" timeOffset="377322.6824">16187 11530 910 0,'0'0'207'0,"0"0"-122"16,0 0-44-16,0 0-1 16,0 0-32-16,0 0 0 15,0 0-3-15,-35 3-5 16,35-3 0-16,0 0-9 15,0 0 18-15,0 0-10 16,0 0 1-16,0 0-43 16,10 0-9-16,-1-3-259 0,0-4-586 15</inkml:trace>
  <inkml:trace contextRef="#ctx0" brushRef="#br0" timeOffset="377770.863">16187 11530 362 0,'45'-57'770'0,"-47"57"-639"15,-1 0 11-15,-1 0-87 0,-2 3-22 16,-4 11-2-16,-7 6-12 16,1 9 75-16,-2 1-25 15,-2 7-5-15,7-1 38 16,0 3-80-16,2-5 28 15,6 1-9-15,5-4-41 16,0-1 32-16,0-5-32 16,10-2 0-16,2-6 0 15,5 0 0-15,2-7 0 16,0-3 0-16,3-7-15 16,5 0 13-16,-4 0-33 0,2-12 32 15,-1-6-14-15,-8-2 8 16,-6 3 8-16,-5 0-14 15,-5 2 15 1,0 8 5 0,-5 3 11-16,-12 1-10 15,-9 3 13-15,-2 0-12 16,-6 4-7-16,1 6 0 0,9 2 9 16,0 1-28-16,8 0 9 15,7-2-73-15,9 2-92 16,0-6-197-16,0-1-603 0</inkml:trace>
  <inkml:trace contextRef="#ctx0" brushRef="#br0" timeOffset="379135.1685">24435 11375 512 0,'0'0'592'0,"0"0"-415"16,0 0-70-16,0 0-33 0,0 0 7 15,0 0-11-15,0 0 26 16,17 0 11-16,-3 3-78 15,8-1 14-15,10 1-3 16,4 1-39-16,5-1 34 16,3 1-35-16,-7 2 0 15,-3-3 0-15,-5-2 8 16,-9 2-8-16,-8 0 0 16,-6 1 8-16,-6-1-27 15,0 4 15-15,-6 3 4 16,-7 7-16-16,-6 3 28 15,-1 5-12-15,-2 2 0 16,-1 3 8-16,4 2-9 0,-2 2 1 16,-1 1 0-16,2 2-10 15,-2 0 23-15,1-2-13 16,3-4 0-16,0-2-7 16,5-3 6-16,-2-2-136 15,6-7-180-15,1-7-582 0</inkml:trace>
  <inkml:trace contextRef="#ctx0" brushRef="#br0" timeOffset="380021.3654">23398 9878 409 0,'0'0'32'15,"0"0"166"-15,0 0-64 0,0 0-31 16,0 0 14-16,0 0-35 16,0 0-1-16,-40 7 52 15,40-7-1-15,0 0 38 0,0 0-5 16,1 0-76-16,3 2 12 15,1-2-61-15,1 0-15 16,3 0-2-16,7 0-16 16,2 0-7-16,8 5 0 15,-4-3 10-15,2 1-18 16,-5 0 8-16,3-2 0 16,-1 2-2-16,0 0-7 15,0 1 9-15,0-1-20 16,-4 1-1-16,-1-1 5 15,-7 0 12-15,-3 0-7 16,-5-2 10-16,-1 2-33 16,0 6 33-16,-7 2-44 15,-11 9 39-15,-8 9 5 16,-3 4 2-16,-4 6 4 0,0 2 8 16,5 2 0-16,-2-1-7 15,4 2-6-15,4 4 1 16,-3 15-14-16,7-11-78 15,2-8-309-15</inkml:trace>
  <inkml:trace contextRef="#ctx0" brushRef="#br0" timeOffset="381126.6076">28137 11080 32 0,'0'0'1355'16,"0"0"-1144"-16,0 0-84 0,0 0-25 15,0 0-61-15,0 0 10 16,0 0-45-16,121 0 4 16,-60-6-10-16,7-1 14 15,0 0-7-15,-5 4-7 16,-8 0-9-16,-10 3-4 16,-7 0-120-16,-15 0-130 15,-11 6-287-15</inkml:trace>
  <inkml:trace contextRef="#ctx0" brushRef="#br0" timeOffset="381349.1754">28267 11344 595 0,'0'0'533'0,"0"0"-422"16,0 0 25-16,0 0 14 15,0 0-21-15,84 7-6 16,-38-4-68-16,8-3-46 15,4 0 16-15,-1 0-25 0,-5 0-32 16,6 0-140 0,-12 0-90-16,-13-3-302 0</inkml:trace>
  <inkml:trace contextRef="#ctx0" brushRef="#br0" timeOffset="384486.2348">29467 10998 383 0,'0'0'138'0,"0"0"-138"16,0 0 237-16,0 0-148 0,0 0 43 16,0 0-38-16,0 0 13 15,0 6-7-15,0-5-8 16,0-1 20-16,0 0-9 15,0 2 8-15,0-2-10 16,0 0-46-16,0 0 30 16,0 0-11-16,0 0-16 15,4-9 45-15,9-8-72 16,7-6 6-16,10-6 8 16,9-1-44-16,10-1 19 15,5 3-20-15,3 7 6 16,-1 5-9-16,-1 12 3 15,-6 4 0-15,-7 0-12 16,-6 14 2-16,-10 12 9 16,-10 6-11-16,-12 6 0 0,-4 7-9 15,-14 2 18-15,-19 5-26 16,-14-1 9-16,-5-5-72 16,-1-3 61-16,6-11 7 15,10-5 21-15,13-10-10 16,8-4 13-16,8-3 0 15,7-6-3-15,1-2-14 16,4 1 17-16,23 4 34 16,27 6 0-16,30 1 43 15,24 2-63-15,8-2-5 16,-20-4-4-16,-27-7-5 0,-2-3-14 16,-20 0-106-16,-3 0-256 0</inkml:trace>
  <inkml:trace contextRef="#ctx0" brushRef="#br0" timeOffset="387480.8202">10669 12507 1056 0,'0'0'164'0,"0"0"-83"16,0 0 52-16,127 14-31 0,-32-7 14 16,20-2-46-16,13-2-30 15,-10-3 23-15,-26 0-46 16,-27-3-16-16,-16-2 18 15,-10-2-4-15,-4 0-15 16,1-3 0-16,-10 0-12 16,-16-4 5-16,-10-2-129 15,-13-4-58-15,-20-2 40 16,0-2 67-16,5 4 87 16,8 3 86-16,17 4 50 15,3 6 90-15,12 5-137 16,21 2-80-16,13 5 10 15,5 13-10-15,-1 11 5 0,-2 5-6 16,-9 8-2 0,-9 2 18-16,-18 2-24 0,-12 4-19 15,-16 22-49-15,-13-13-202 16,-5-10-342-16</inkml:trace>
  <inkml:trace contextRef="#ctx0" brushRef="#br0" timeOffset="388036.5841">14188 12447 1318 0,'0'0'227'0,"0"0"-67"0,0 0 52 15,0 0-114-15,-84-32-47 16,34 32-51-16,-11 10 13 16,-1 12-20-16,7 11 7 15,9 3 0-15,15 5-6 16,15-1 21-16,14-1-15 15,6-6 43-15,29-4-33 16,9-2 44-16,17-10-40 16,9-4-13-16,3-13 21 15,7 0-13-15,-7-13-6 0,-2-11-3 16,-15-5 0 0,-11-11-22-16,-16-2-1 0,-18 1-56 15,-9-2 13-15,-18 10-24 16,-16 4 5-16,-11 12-49 15,-24 8-47-15,14 6-52 16,9 3-318-16</inkml:trace>
  <inkml:trace contextRef="#ctx0" brushRef="#br0" timeOffset="388302.1853">14127 12045 1083 0,'0'0'184'0,"0"0"-3"0,0 0 92 16,0 0-208-16,0 0-42 15,0 0-16-15,-27 102-7 16,27-19 76-16,0 19-39 16,10 6 8-16,13-8-8 15,0-11-28-15,2-7 2 16,-5-15-11-16,0-14-8 15,-8-13 7-15,7 12-150 16,-2-9-118-16,-1-6-358 0</inkml:trace>
  <inkml:trace contextRef="#ctx0" brushRef="#br0" timeOffset="388599.0601">15234 12220 1813 0,'0'0'153'0,"0"0"-131"16,-98 0-22-16,42 26 0 16,-5 10-6-16,-7 26 6 15,10-1 0-15,11 8 0 16,16 0 0-16,21-9 38 15,10 6-27-15,7-7 7 16,21-3-17-16,17-6-1 0,8-11 0 16,12-5-42-1,0-11-52-15,28-17-108 0,-14-6-160 16,-15-6-968-16</inkml:trace>
  <inkml:trace contextRef="#ctx0" brushRef="#br0" timeOffset="388818.105">15578 12378 1181 0,'0'0'653'15,"0"0"-561"-15,0 0-92 16,0 0 0-16,0 0-1 0,0 0 3 16,-17 73 56-16,17-33-7 15,0 6-42-15,0 4 26 16,3-1-34-16,7 4-1 15,-4 0 0-15,0-5-16 16,0-4-42-16,3 5-111 16,-3-12-194-16,0-13-332 0</inkml:trace>
  <inkml:trace contextRef="#ctx0" brushRef="#br0" timeOffset="389055.6732">16100 12622 1119 0,'0'0'661'0,"0"0"-625"15,107-42-11-15,-55 22-6 16,3 0-4-16,-1 1 4 16,-2-1-19-16,-5 0-9 15,5-7-4-15,-13 5-157 16,-10 5-176-16</inkml:trace>
  <inkml:trace contextRef="#ctx0" brushRef="#br0" timeOffset="389284.0867">16226 12385 1144 0,'0'0'550'0,"0"0"-468"16,0 0-5-16,0 0-68 15,0 0 42 1,43 82-39-16,-23-45-12 16,-5 2 21-16,-2 5-10 0,-3 4-11 15,0-1 0-15,-3-1-7 16,-4 8-69-16,-3-9-206 16,3-14-383-16</inkml:trace>
  <inkml:trace contextRef="#ctx0" brushRef="#br0" timeOffset="389596.5977">17070 12275 1418 0,'0'0'272'0,"0"0"-245"16,0 0-27-16,-87 4-5 0,54 12-4 15,7-2 4-15,7 3-9 16,10 3 14-16,6-1 1 16,3 1 62-16,9 3-13 15,10 4-25-15,13-1 30 16,2 4-27-16,-2 0-28 16,1-1 38-16,-1 1-37 15,-10-1 7-15,1-2-8 16,-9-1 13-16,-5-5-7 15,-6 1-6-15,-3-2 0 16,-3-3 30-16,-14 2-30 16,-6-5-2-16,-5-5-6 15,-2-2-56-15,-8-7-40 0,9-4-140 16,5-11-447-16</inkml:trace>
  <inkml:trace contextRef="#ctx0" brushRef="#br0" timeOffset="389817.847">17165 12230 1527 0,'0'0'253'0,"0"0"-190"16,0 0-31-16,113-24 8 0,-67 21-34 16,2 3-6-16,4-3 0 15,17 3-59-15,-11-1-141 16,-13-5-436-16</inkml:trace>
  <inkml:trace contextRef="#ctx0" brushRef="#br0" timeOffset="390256.056">17736 11942 1113 0,'0'0'524'15,"0"0"-483"-15,0 0 10 16,0 0-1-16,0 0-36 15,0 0-14-15,104 96 31 16,-46-17-16-16,7 20 49 16,-4 7-46-16,-14-3-18 15,-15-5 30-15,-25-9-20 16,-7 2-10-16,-13-16 4 16,-17-15 9-16,-7-15-26 15,-46 15-56-15,11-10-180 16,-8 0-97-16</inkml:trace>
  <inkml:trace contextRef="#ctx0" brushRef="#br0" timeOffset="390786.5684">16836 12831 595 0,'0'0'569'0,"0"0"-361"16,0 0-135-16,0 0-43 15,-103 16 40-15,60 3 19 16,-2 8 55-16,6 3-44 15,10 4-34-15,3-2 23 16,16-2-45-16,4-1-7 16,6-2 15-16,7 0-51 15,12-1 15-15,7-6-15 16,-5-4 14-16,3-3-18 0,-11-9 3 16,-3-1-36-16,-3-3 35 15,-7 0-50-15,0-6 4 16,-33-8-246-16,1 1-111 15,3 3-653-15</inkml:trace>
  <inkml:trace contextRef="#ctx0" brushRef="#br0" timeOffset="391240.9063">18570 12540 1367 0,'0'0'279'0,"0"0"-99"16,0 0-103-16,101-10-9 16,-52 6-27-16,5-1-32 15,-1 2 31-15,2 1-40 16,-6 2 0-16,-7 0-10 16,-8 0-88-16,-10 0-199 0,-14 0-491 15</inkml:trace>
  <inkml:trace contextRef="#ctx0" brushRef="#br0" timeOffset="391475.3132">18665 12804 887 0,'0'0'772'16,"0"0"-650"-16,0 0-43 16,120 14-1-16,-29-11-43 15,22-3-35-15,-16 0-70 16,-19-4-538-16</inkml:trace>
  <inkml:trace contextRef="#ctx0" brushRef="#br0" timeOffset="392290.4273">20757 12322 542 0,'0'0'861'15,"0"0"-686"-15,0 0 51 16,0 0-143-16,0 0-21 16,-105 3-62-16,61 20 0 0,0 10 27 15,4 7-11 1,15 3 34-16,12 0-11 0,13-3-37 15,13 0 37-15,26-5-38 16,14-8 10-16,13-7 10 16,6-6-10-1,1-14 1-15,-3 0-12 0,-9-11 6 16,-13-12-22-16,-11-11-8 16,-11-8-10-16,-16-5-17 15,-10-2-90-15,-7 7 87 16,-22 2-4-16,-7 10-52 15,-23 1 20-15,8 12-76 16,5 3-369-16</inkml:trace>
  <inkml:trace contextRef="#ctx0" brushRef="#br0" timeOffset="392556.0551">20765 12014 1401 0,'0'0'369'16,"0"0"-264"-16,0 0-104 16,0 0 28-16,-16 73 36 15,10-23-4-15,-1 19 32 16,7 17-65-16,0 14 14 16,7 5-14-16,7-9-17 15,4-10-2-15,-9-23-9 0,1-11 0 16,2-15-14-1,-1-7-20-15,4 2-44 0,20 8-48 16,-4-9-212-16,1-12-390 16</inkml:trace>
  <inkml:trace contextRef="#ctx0" brushRef="#br0" timeOffset="392802.3554">21687 12091 1751 0,'0'0'258'15,"-96"-1"-258"-15,35 11 6 16,-9 20 7-16,-5 20-13 0,10 25 19 16,13-1-17-16,21-8 39 15,26-4-41-15,5-12 2 16,28 3-16-16,12 6 15 15,12-9-2-15,13-8-10 0,29-18-103 16,-9-11-187 0,-17-13-496-16</inkml:trace>
  <inkml:trace contextRef="#ctx0" brushRef="#br0" timeOffset="393036.7614">21888 12319 863 0,'0'0'1108'15,"0"0"-981"-15,0 0-126 16,0 0 0-16,0 0-1 16,0 73 0-16,3-30-4 15,3 6 5-15,1 0-1 16,-1-2 0-16,2 2-44 0,-5-2-64 16,-3-11-275-1,3-13-424-15</inkml:trace>
  <inkml:trace contextRef="#ctx0" brushRef="#br0" timeOffset="393255.4901">22182 12124 1585 0,'0'0'292'0,"0"0"-201"16,0 0-81-16,121 37-9 15,-74-5 32-15,-2 12-31 16,-6 8-2-16,-11 5 1 15,-10-1 15-15,-15 6-30 16,-3-3 14-16,-24-5-56 16,-11-5 12-16,-7-6-145 0,-4-14 9 15,1-22-3 1,13-7-121-16,15-2-385 0</inkml:trace>
  <inkml:trace contextRef="#ctx0" brushRef="#br0" timeOffset="393489.8681">22993 12072 1813 0,'0'0'181'16,"0"0"-94"-16,0 0-42 16,0 0-32-16,96 75 36 0,-63-39-48 15,2 8 7-15,3 4-8 16,5 3 17-16,-1 1-18 15,0-2 1-15,-1-4 0 16,-2-6-14-16,-5-11 5 16,7-5-94-16,-10-11-77 15,-5-10-433-15</inkml:trace>
  <inkml:trace contextRef="#ctx0" brushRef="#br0" timeOffset="393709.0339">23433 12018 1807 0,'0'0'256'0,"0"0"-225"15,0 0-6-15,0 0-14 16,-49 113-2-16,33-64 41 16,-7 7-44-16,-2-3 0 15,-5 4-6-15,-9-1-28 16,-35 16-63-16,7-13-149 15,4-15-346-15</inkml:trace>
  <inkml:trace contextRef="#ctx0" brushRef="#br0" timeOffset="394574.7724">23896 12563 550 0,'0'0'755'16,"0"0"-518"-16,0 0-39 15,0 0-59-15,0 0-16 16,0 0-72-16,0 0 12 15,1 0-13-15,12 3-42 16,9-3 37-16,11 1-40 16,7-1-4-16,6 3 8 15,-2-3 5-15,-4 0-14 16,-9 3 0-16,-10-3 10 0,-8 3-28 16,-8 1 18-16,-5 3-18 15,0 9 8-15,-5 7 9 16,-12 10 1-16,-5 4 4 15,-3 5 5-15,-2-2 6 16,4-1-15-16,-1-2-13 16,-2 6 12-16,7-4-138 0,3-11-240 15</inkml:trace>
  <inkml:trace contextRef="#ctx0" brushRef="#br0" timeOffset="395294.4623">25310 12200 871 0,'0'0'673'0,"0"0"-635"15,0 0 59-15,0 0 27 16,0 0-65-16,-91-34-15 16,54 44-14-16,-8 17-24 15,-1 10 52-15,1 5-22 16,8 5-2-16,13 2 29 0,15-5-38 16,9 1 9-16,15-5-3 15,36 3-30-15,32-3 33 16,23-5-34-16,-1-14 0 15,-17-14 17-15,-34-7-16 16,-19-1-1-16,4-16 0 16,-2-11-1-16,-1-9-26 15,-12-7 26-15,-12-5-57 16,-12 0 6-16,-6 2-7 16,-24 7 48-16,-12 8 0 15,-7 5-41-15,-4 5 9 16,2 8-140-16,0-2-127 15,14 3-206-15,13 5-294 0</inkml:trace>
  <inkml:trace contextRef="#ctx0" brushRef="#br0" timeOffset="395560.0915">25349 11883 1580 0,'0'0'182'0,"0"0"-109"16,0 0-11-16,0 0-37 16,0 0 87-16,-28 122-56 15,19-42-22-15,1 18 28 16,3 8-60-16,2-4 28 16,3-12-23-16,0-11 7 15,0-3-5-15,1-9-9 16,8-18 0-16,1-10-2 0,2-9-41 15,11 0-35-15,30-1-80 16,-2-3-324-16,0-16-612 16</inkml:trace>
  <inkml:trace contextRef="#ctx0" brushRef="#br0" timeOffset="395818.3215">26298 12045 1783 0,'0'0'198'0,"0"0"-180"16,-113 42-7-16,65 1-11 0,5 7 17 16,5 13-17-16,9 3 38 15,12 0-37-15,8 3-1 16,9-5 21-16,9 1-12 15,15-9-18-15,7-2 9 16,9-6-62-16,5-14-8 16,33-12-218-16,-14-12-85 15,-3-10-814-15</inkml:trace>
  <inkml:trace contextRef="#ctx0" brushRef="#br0" timeOffset="396099.545">26614 12292 1475 0,'0'0'195'0,"0"0"-192"16,0 0 4-16,-94 47-14 15,81-18 14-15,11 5-1 16,2 1 19-16,15 5-3 16,14 4 39-16,5-2-42 15,2 0-4-15,1-1 24 16,-4-1-38-16,-11-4 32 15,-4-6-27-15,-10 0 1 16,-8-8 8-16,0-5-8 0,-14 0-7 16,-14-7 0-16,-8-1-14 15,-22-9-49-15,7-6-220 16,8-11-382-16</inkml:trace>
  <inkml:trace contextRef="#ctx0" brushRef="#br0" timeOffset="396333.9226">26574 12348 1594 0,'0'0'235'0,"0"0"-171"15,0 0 17-15,100-22-63 16,-55 18-17-16,1 1 12 16,3 3-12-16,-1 0-2 0,21 0-57 15,-11 0-249 1,-9 0-366-16</inkml:trace>
  <inkml:trace contextRef="#ctx0" brushRef="#br0" timeOffset="396552.6956">27196 12005 1475 0,'0'0'151'0,"0"0"-97"16,0 0 23-16,64 86-24 15,-26-37 35-15,3 4-72 16,-2 11 22-16,3 11 22 16,-2 14-32-16,-9-9 29 15,-9-11-48-15,-12-7-2 0,-10-12-2 16,0 3-5-16,-18 6 0 16,-27 11-72-16,4-18-131 15,0-11-462-15</inkml:trace>
  <inkml:trace contextRef="#ctx0" brushRef="#br0" timeOffset="396976.839">28451 12315 1530 0,'0'0'343'16,"0"0"-205"-16,0 0-9 15,0 0-27-15,0 0-65 16,125-6 7-16,-59 2-41 16,6-2 4-16,-10 3 4 15,7 3-11-15,-14 0-28 16,-1 0-79-16,-18 0-116 0,-16 0-325 16</inkml:trace>
  <inkml:trace contextRef="#ctx0" brushRef="#br0" timeOffset="397212.4328">28597 12609 1629 0,'0'0'239'16,"0"0"-133"-16,0 0-13 16,128 7-53-16,-68-4-27 15,1-3 14-15,2 0-27 16,15-3-45-16,-16-6-185 0,-11-5-786 15</inkml:trace>
  <inkml:trace contextRef="#ctx0" brushRef="#br0" timeOffset="404368.2972">15601 12563 367 0,'0'0'69'0,"0"0"-37"16,0 0-21-16,0 0-11 16,0 0 17-1,0 0-16-15,-82 27-2 16,76-24-19-16,6-3 20 0,0 0 137 16,0 0-99-16,0 0-19 15,0 0 37-15,0 0-36 16,0 0 2-16,0 0 8 15,0 0-23-15,0 0 34 0,3 0-14 16,0-3-18-16,-3 0 21 16,3 2-30-16,0-2 9 15,-3 0-3-15,3 3 1 16,-3 0-3-16,0-3 31 16,0 2 30-16,0-2 39 15,0-3-45-15,0 2 4 16,0-3-1-16,0-2-19 15,0-5-5-15,0 2-23 16,0-5-4-16,0-3 34 16,0 3-45-16,0-3 13 15,7 3 12-15,3-1-24 16,6 4 44-16,-2 1-26 0,1 0-18 16,5 2 72-1,-4 1-60-15,4 5 7 0,-1 5-20 16,-3 0 15-16,4 0-19 15,-2 9 4-15,3 8 0 16,-2 6 36-16,-3 3-26 16,1 0 22-16,-4 1 3 15,0 0-34-15,-3 0 39 16,-1 2-40-16,-3 0 0 16,1 0 35-16,-6 2-28 15,1-1 20-15,-2 2 3 16,0-2-29-16,0 0 33 15,0-7-34-15,0-3 0 16,0-4 3-16,0-2 4 0,1-4-7 16,-1-3 0-16,0 1 15 15,0-1-9-15,0 0-6 16,0 0 0-16,-3-1 16 16,-1 1-9-16,-3 0 3 15,1-4-10-15,0 0 14 16,-4-3-10-16,2 0-4 0,-1 0 0 15,0 0 2-15,-6 0 5 16,3 0-7-16,-1 0 0 16,1-3 3-16,1 0-21 15,1 2 8-15,4 1-38 16,-3 0 39-16,6 0-70 16,0-3-41-16,0 3-131 15,3 0-438-15</inkml:trace>
  <inkml:trace contextRef="#ctx0" brushRef="#br0" timeOffset="406069.3678">21865 12355 345 0,'0'0'55'0,"0"0"163"0,0 0 8 16,0 0-122-16,0 0 12 16,0 0-15-16,0 0-30 15,7-7 33-15,-7 5-34 16,0 2-42-16,3 0 27 15,-3 0-26-15,0 0 4 16,0 0 23-16,0 0-40 16,0 0 29-16,0 0-3 15,0 0-14-15,3 0 52 16,-3 0-40-16,1 0-8 16,2 0 22-16,0 0-52 15,1-5 20-15,1 3-22 16,-1-2 10-16,2-2-1 15,0 3-9-15,5-4 0 16,-5 3-9-16,3-2 10 0,2 3-1 16,1-1 0-16,1 1 11 15,1 0-20-15,1 2 9 16,2 1 0-16,-4-3-9 16,0 3 18-16,-4 0-9 15,1 0 0-15,0 0 7 16,-1 10-7-16,3 0 0 15,0 0 0-15,0 7 5 32,1-2 8-32,-1 2-10 0,-1 0-3 15,-3-3 17-15,0 5 7 16,-4-3-24-16,1-2 0 0,-4 5 18 16,-1-2-7-16,0 0-3 15,0 0-4-15,0 2 11 16,-1-2 13-16,-5-1-28 15,0-2 0-15,-4 2-2 16,1-3 19-16,-2 0-17 16,-2 3 0-16,-1-5 1 15,-4 5 8-15,3-5-9 16,-2 2 0-16,-2-4-6 16,2 1 13-16,1-3-7 15,2-1 0-15,2-2 6 16,2 2-15-16,4-6 9 0,-2 0 0 15,3 0-1-15,2 0 5 16,-1 0-4-16,0 0 0 16,-1 0 1-16,2 0-4 15,-1 0 3-15,-1 0 0 16,1-3-7-16,1 0 18 16,-2-1-11-16,-1-3 0 15,0-2 1-15,0 2-20 16,-1-2 16-16,1 4-17 15,2 0 11-15,-2 1-40 16,2 1 7-16,1 0-52 16,0-1-184-16,3 1-283 0</inkml:trace>
  <inkml:trace contextRef="#ctx0" brushRef="#br0" timeOffset="414103.3538">29779 12395 188 0,'0'0'196'16,"0"0"-150"-16,0 0 51 16,0 0-35-16,0 0 50 15,0 0-91-15,0 0 12 16,0 0-16-16,0 0-10 16,0 0-2-16,0 0-5 15,0 0-2-15,0 0 2 0,0 0-26 16,0 0 16-16,0 0-3 15,0 0 4-15,0 0-1 16,0 0 10-16,0 0 0 16,0 0-1-16,0 0-3 15,0 0 4-15,0 0 0 16,0 0 2-16,0 0-4 16,0 0 2-16,0 0 0 15,0 0 0-15,0 0 8 16,0 0-8-16,0 0 8 15,0 0-7-15,0 0 20 16,0 0-21-16,0 0 0 16,0 0 3-16,0 0 5 0,0 0-8 15,0 0 0 1,0 0 1-16,0 0 21 0,0 0-20 16,0 0 6-16,0 0 18 15,0 0-26-15,0 0 13 16,0 0 5-16,0 0-8 15,0 0 35-15,0 0-15 16,0 0-3-16,0 0 17 16,0 0-23-16,0 0 18 15,0 0-10-15,0 0-23 16,0 0 27-16,1 0-21 16,1-3-5-16,1 3 2 0,1-4 1 15,1 1-10-15,0 0 0 16,3-1 2-16,3-2 15 15,3-1-16-15,4 0 4 16,6 0 30 0,3 0-13-16,1-1 33 15,2 1 11-15,0 4-29 16,-2-1 22-16,1 1-44 0,-5 3 4 16,-3 0 9-16,-2 0-27 15,-6 7 14-15,1 3-15 16,-5 5 0-16,-2 2 14 0,-2 3-13 15,-5 0-1-15,0 2 24 16,-5-1-23-16,-17 5 19 16,-8-2-20-16,-7 3 2 15,-5-5-2-15,-4-2 0 16,4-3 0-16,4-4-1 16,7-6 6-16,7-5-5 15,7 1 0-15,8-3 0 16,6 0 16-16,3 0 69 15,0 0-30-15,9 0 5 16,10 0-48-16,11 0 7 0,7 0-19 16,8 4 0-1,0 12-7-15,-2 4 7 0,-2 4 0 16,-5 5 14-16,-6 4-4 16,-6 0 5-16,-6-3-6 15,-6-4-9-15,-6-2 41 16,-6-4-35-16,0-4 8 15,-6 0 29-15,-15-2-43 16,-9-1 31-16,-9-6-31 16,-11-1-3-16,-8-5-13 0,-4-1-32 15,1 0-23 1,-3-4-81-16,16-6-120 16,13 3-255-16</inkml:trace>
  <inkml:trace contextRef="#ctx0" brushRef="#br0" timeOffset="416818.1699">2242 13479 525 0,'0'0'510'0,"0"0"-403"15,0 0 131-15,0 0 87 16,0 0-92-16,39-81-63 16,-60 72-70-16,-10-1-20 15,-8 4-80-15,-9 6 10 16,-6 6-22-16,-2 20 12 16,-1 14 0-16,12 6-10 0,15 4-30 15,14-1 31-15,16 1-36 16,22-4 17-16,29 1 19 15,30-1-49-15,-4-9 52 16,-2-7 5 0,-8-11 2-16,-18-6-10 15,-2 3 9-15,-3 1 0 16,-14-5-16-16,-21-1 13 0,-9 2-7 16,-6 1 8-16,-30 5 1 15,-10 1-5-15,-12-1 6 16,-5-2 0-16,-1-7 3 15,6-3-3-15,13-7-9 16,12 0-57-16,33-14-128 16,9-6-163-16,21-2-554 0</inkml:trace>
  <inkml:trace contextRef="#ctx0" brushRef="#br0" timeOffset="417052.4817">2806 13597 1549 0,'0'0'227'16,"0"0"-169"-16,0 0-30 0,0 0 41 16,3 83-13-16,0-37-34 15,2 3 7-15,2 5-20 16,-1-5-18-16,6-2-61 16,9-8-169-16,-2-13-127 15,-1-16-781-15</inkml:trace>
  <inkml:trace contextRef="#ctx0" brushRef="#br0" timeOffset="417302.4802">2815 13333 1735 0,'0'0'212'0,"0"0"-180"16,0 0-32-16,0 0-19 15,43 92-16-15,-13-6-141 16,-2-10-199-16,-8-4-553 0</inkml:trace>
  <inkml:trace contextRef="#ctx0" brushRef="#br0" timeOffset="417630.614">3179 13657 1347 0,'0'0'165'16,"0"0"36"-16,82-57-78 15,-40 44-38-15,-2 10-7 16,2 3-70-16,0 13 14 15,-5 17-19-15,-7 7 7 0,-8 8-8 16,-10 8-2-16,-6 0-28 16,-6-4 22-16,0-8-23 15,-6-12 29-15,-1-13 3 16,4-12 3-16,1-4 47 16,1-7 10-16,1-19 19 15,0-14-65-15,6-7-17 16,13 2-9-16,8 6-1 15,7 15-8-15,2 14 2 16,3 10 11-16,1 3 2 16,-6 18-10-16,-7 8-2 15,-4 7 15-15,-10-2 0 16,-7-2-53-16,-3-5 53 0,-3-7-30 16,0-11 30-1,0-9-3-15,0 0 9 0,3-19 43 16,10-31-1-16,4-3-40 15,11-13-16-15,8 3-12 16,7 21 18-16,5 5-5 16,3 17 14-16,-8 14 1 15,0 6-8-15,-7 9 16 16,-9 11-16-16,-6 7 0 16,-3 5-10-16,-11 8-17 15,-7 16-86-15,0-6-152 16,0-11-371-16</inkml:trace>
  <inkml:trace contextRef="#ctx0" brushRef="#br0" timeOffset="417869.7185">4416 13571 1190 0,'0'0'226'0,"0"0"-40"0,0 0-14 16,0 0-59-16,91 102-65 0,-76-56 2 15,-11 0-31-15,-4 4-19 16,-6 16-26-16,-13-13-284 15,4-16-548-15</inkml:trace>
  <inkml:trace contextRef="#ctx0" brushRef="#br0" timeOffset="418135.3341">4476 13144 1098 0,'0'0'933'0,"0"0"-840"15,0 0-39-15,0 0-39 16,0 0-15-16,0 0-22 0,1 96-56 16,-1-36-142-1,0-4-474-15</inkml:trace>
  <inkml:trace contextRef="#ctx0" brushRef="#br0" timeOffset="418385.3821">4819 13144 1617 0,'0'0'235'0,"0"0"-146"15,0 0-64-15,27 99 50 16,-14-16 23-16,-1 26-65 0,-6 10 14 16,1-7-41-1,-7-13 12-15,3-25-7 16,3-18-11-16,-3-11-8 0,2-11-32 15,1 1-74-15,10 9-12 16,-7-7-176-16,4-18-462 0</inkml:trace>
  <inkml:trace contextRef="#ctx0" brushRef="#br0" timeOffset="418740.0313">5290 13726 1230 0,'0'0'746'0,"0"0"-680"16,0 0 46-16,0 0-83 0,0 0-22 15,0 0-7-15,0 0 0 16,-97 52-1-16,78-15 1 16,5 2 0-16,10-2-7 15,4-3 7-15,7-9 0 16,16-5-8-16,8-10-7 15,2-6 14-15,4-4-5 16,-1-3-29-16,-3-18 34 16,-5-5-58-16,-6-4 15 15,-8 0 19-15,-5 7-17 16,-3 11 42-16,-6 9 0 16,0 3 1-16,0 18-9 15,0 9 10-15,0 10-2 0,7 2 7 16,4-2 8-1,8-8-6-15,2-6-9 0,6-9 1 16,3-8 9-16,1-6-10 16,-1 0 0-16,3-20 9 15,-2-10 3-15,2-19-9 16,-3-3-3-16,-2-5 7 16,-4 1-17-16,-8 19 10 15,1 8 0-15,-1 19 7 16,-4 10 1-16,3 20-9 15,3 13 2 1,-2 13 17-16,4 3 39 16,-4-2-51-16,5-8 3 15,0-2-8-15,3-11 16 16,-2-3-25-16,-1-3 8 0,9-13-85 16,-6-1-79-16,-5-6-541 0</inkml:trace>
  <inkml:trace contextRef="#ctx0" brushRef="#br0" timeOffset="419025.2903">6276 13151 1495 0,'0'0'599'0,"0"0"-568"16,0 0-21-16,0 0-10 0,0 0 0 15,36 99 7-15,-18-26-5 16,0 29 20-16,-5 11-4 16,-10 1-10-16,-3-4 20 15,0-14-28-15,-7-20 1 16,1-19 0-16,6-19 0 16,0-8-2-16,0-3-14 15,0 2-52-15,13-5-5 16,10-18-109-16,-4-5-312 15,2-1-503-15</inkml:trace>
  <inkml:trace contextRef="#ctx0" brushRef="#br0" timeOffset="419427.2636">6663 13713 1739 0,'0'0'235'0,"0"0"-145"15,0 0-81 1,0 0 9-16,0 0-18 16,0 0 13-16,0 0-6 15,68 20-7-15,-38-13 0 0,6-1-2 16,3-6 3-16,0 0-2 16,-2-7-9-16,0-9-45 15,-4-8 17-15,-8-4-22 16,-5 4-12-16,-7 1 26 15,-7 12 46-15,-3 11 1 16,-3 4 12-16,0 36 0 16,6 29 3-16,2 4-15 15,2-1-1-15,-1-9 41 16,-3-16-40-16,0 1 23 16,-3 3 12-16,-3-9-36 15,0-8 38-15,-12-4-21 16,-12-8 3-16,-16-2 33 0,-23-7-53 15,-25-6-8 1,-18-7-71-16,15 0-220 0,23 0-537 16</inkml:trace>
  <inkml:trace contextRef="#ctx0" brushRef="#br0" timeOffset="419817.8881">8529 13927 1898 0,'0'0'224'0,"0"0"-153"16,-100-36-49-16,54 30 24 15,-2 6-45-15,5 13-1 16,4 19 0-16,8 9-2 16,7 11 2-16,12 8 2 15,12-1-1-15,3-3 40 16,30-6-39-16,12-8-4 15,13-8 2-15,10-8-62 0,1-12 2 16,6-14-85-16,19-27-71 16,-17-10-173-16,-14-8-898 15</inkml:trace>
  <inkml:trace contextRef="#ctx0" brushRef="#br0" timeOffset="420067.8847">8935 13580 1647 0,'0'0'369'15,"0"0"-311"-15,0 0-43 16,9 130-15-16,-9-25 13 16,0 7 52-16,0 0-54 15,0-16 20-15,-3-27-24 16,0-11 6-16,3-13-14 0,0-12 1 16,0 0-59-1,0-6 32-15,0-4-48 0,10-20-24 16,4-6-54-1,11-59 18-15,-5 1-55 0,2-5-427 16</inkml:trace>
  <inkml:trace contextRef="#ctx0" brushRef="#br0" timeOffset="420302.266">9117 14066 142 0,'0'0'930'15,"0"0"-769"-15,0 0-60 16,0 0 20-16,103 60-36 16,-76-27-38-16,3 2-21 15,16 9-26-15,-6-10-108 16,-1-6-280-16</inkml:trace>
  <inkml:trace contextRef="#ctx0" brushRef="#br0" timeOffset="420552.2776">9699 14073 958 0,'0'0'726'0,"0"0"-678"16,0 0-20-16,116-43 24 15,-71 32-39-15,1-4-12 16,-4 1 23-16,-6-5-18 16,-6-2-5-16,-8-2 4 15,-13-3 1-15,-9-4-12 16,0 7-2-16,-15 7 8 16,-12 9 8-16,-7 7 3 0,-6 19 0 15,-2 12 37-15,0 15-1 16,2 0 52-16,4 1-13 15,15-1-40-15,6-1 11 16,13-8-42-16,2 0 12 16,23-5-27-16,10 1-11 15,25-7 11-15,26-9-59 16,17-14-68-16,2-9-30 16,-24-13-343-16,-25-8-84 0</inkml:trace>
  <inkml:trace contextRef="#ctx0" brushRef="#br0" timeOffset="420802.5145">10415 13864 1555 0,'0'0'205'15,"0"0"-102"-15,-94 83 36 0,56-36-78 16,9 8-12-16,8 1-49 16,12 1 35-16,9-5-22 15,15-5 1-15,25-8-22 16,26-2 8-16,1-15-29 15,9-11 11-15,-2-11-76 16,-12-4 5-16,5-51-171 16,-15 5-133-1,-19-10-644-15</inkml:trace>
  <inkml:trace contextRef="#ctx0" brushRef="#br0" timeOffset="421052.5307">10815 13558 616 0,'0'0'1313'0,"0"0"-1196"0,0 0-63 15,0 0-38-15,-12 135 56 16,-2-39-20-16,4 6-36 16,4-13 33-16,3-26-49 15,3-20 0-15,0-3 8 16,0 10-8-16,12 5-52 16,9 1-38-16,4-12-98 15,23-21-7-15,-5-13-112 16,-1-10-273-16</inkml:trace>
  <inkml:trace contextRef="#ctx0" brushRef="#br0" timeOffset="421302.5399">11246 13891 1491 0,'0'0'336'16,"0"0"-235"-16,0 0-59 16,-94 42-23-16,36-11 37 15,0 5-55-15,-1 0 0 16,14-2 37-16,13-2-29 15,11-2 43-15,12-6-12 16,9-1-21-16,3-4 38 16,27-2-49-16,25-1-7 15,26-2 8-15,26-7-9 16,8-4-24-16,-18-3-52 16,-9 0-92-16,-30 0-200 15,-19 0-779-15</inkml:trace>
  <inkml:trace contextRef="#ctx0" brushRef="#br0" timeOffset="423247.1998">12668 14334 385 0,'0'0'93'16,"0"0"-92"-16,0 0 102 15,0 0 4-15,0 0-78 16,0 0 4-16,0 0 59 16,0-4-35-16,0 4 8 15,0 0-12-15,0 0-38 0,0 0 15 16,0 0-30-16,0 0 0 16,0 0 10-16,0 0-9 15,0 0 36-15,0 0 13 16,0 0-3-16,0 4 15 15,0 9-10-15,0 4 60 16,0 5 21-16,-3 5-13 16,-9 0-21-16,-8 5-26 15,-3-2-51-15,-3 0 32 16,-10 0-48-16,-2 0-6 16,-28 12-16-16,11-9-148 15,4-9-232-15</inkml:trace>
  <inkml:trace contextRef="#ctx0" brushRef="#br0" timeOffset="424020.8825">14391 14195 827 0,'0'0'326'0,"0"0"-182"16,0 0 64-16,0 0-68 16,-85-36-72-16,42 36 34 15,-5 3-77-15,-6 19 18 16,3 8 12-16,8 7-37 0,12 2 17 16,10 5-13-16,18-2-10 15,4-2 27-15,34-4-38 16,26-3-1-16,31-3 6 15,31-11 10-15,4-12-16 16,-23-7 0-16,-29-2-1 16,-34-8-14-16,-9-7 5 15,-2-9-11-15,-8-8 21 16,-4-8-56-16,-18-9-8 16,-7-1-68-16,-26 3-14 15,-12 6 88-15,-10 12 1 16,-23 12-27-16,9 6-132 15,15 6-309-15</inkml:trace>
  <inkml:trace contextRef="#ctx0" brushRef="#br0" timeOffset="424286.4921">14412 13762 1154 0,'0'0'535'0,"0"0"-457"16,0 0-64-16,-69 132 77 15,47-39-8-15,-1 10-33 16,13 1 12-16,10-11-30 0,0-7-29 16,0-4 25-1,9-1-28-15,6-2-12 0,0-14-11 16,-4-15-78-1,11 7-31-15,-6-18-204 0,0-6-379 0</inkml:trace>
  <inkml:trace contextRef="#ctx0" brushRef="#br0" timeOffset="424630.2464">15538 13844 918 0,'0'0'249'15,"0"0"-194"-15,0 0-55 16,-80-32 35-16,50 35-16 15,-6 26 20-15,-7 25 115 16,-4 22-38-16,3 26 21 16,13 4-20-16,15-6-65 15,16-23 13-15,6-26-47 16,17-9-11-16,6-8 9 16,13 9-15-16,14-1-2 15,44 12-20-15,-15-12-112 16,-4-15-239-16</inkml:trace>
  <inkml:trace contextRef="#ctx0" brushRef="#br0" timeOffset="425895.988">15951 14056 497 0,'0'0'216'0,"0"0"37"15,0 0-97-15,0 0 17 16,0 0-57-16,0 0-12 0,0 0 1 16,3-7-16-16,-1 7 10 15,-2 0-52-15,0 0-5 16,1 0-8-16,-1 0-31 0,0 0 4 15,0 14-7 1,0 6 0-16,0 9 5 16,0 8 9-16,0 5 13 0,0 2-8 15,0 1-10-15,0-1-2 16,0 1-7-16,0-4 0 16,0-1-4-16,0-5 4 15,0-5-55-15,0-4-87 16,17-9-130-16,-5-4-130 15,2-13-699-15</inkml:trace>
  <inkml:trace contextRef="#ctx0" brushRef="#br0" timeOffset="426145.8619">16376 14277 1250 0,'0'0'176'0,"0"0"-137"15,87-36-6-15,-42 23 17 16,4-1-39-16,0 1 7 16,0 1-17-16,-5 2 12 15,-4 0-26-15,-7 3 6 16,-14-3-95-16,-2 7-56 16,-14-1-221-16</inkml:trace>
  <inkml:trace contextRef="#ctx0" brushRef="#br0" timeOffset="426395.8576">16477 14049 958 0,'0'0'489'16,"0"0"-342"-16,0 0 41 16,0 0-51-16,0 0-59 15,0 0-71-15,0 0 4 16,0 34-11-16,6-5 0 15,0 5 3-15,1 4 9 16,-1 3-12-16,0 2 0 16,1-1 12-16,0-2-24 15,3-4-27-15,-4-2-68 16,16-2-74-16,-2-9-151 16,-1-12-276-16</inkml:trace>
  <inkml:trace contextRef="#ctx0" brushRef="#br0" timeOffset="426645.8649">17097 14019 1397 0,'0'0'382'16,"0"0"-314"-16,0 0-36 16,0 0-32-16,0 0 1 15,-16 90 12-15,4-44-13 16,3 0 0-16,4 4 13 15,5-4-1-15,0 1-12 0,0-5 0 16,3-2-16-16,5-9-47 16,10-6-182-16,-6-12-115 15,1-9-326-15</inkml:trace>
  <inkml:trace contextRef="#ctx0" brushRef="#br0" timeOffset="426895.633">17343 13854 681 0,'0'0'1058'15,"0"0"-954"-15,0 0-36 0,0 0-66 16,93 14 21-16,-54 16-15 0,4 9 1 16,-1 8 27-1,-3 5-21-15,-2 2-15 0,-12 2 28 16,-2-1-21-16,-7 2-5 15,-9-8-2-15,-7 1-9 16,0-7 7-16,-10-3-63 16,-12-8-61-16,-24-2-79 15,7-10-110-15,4-10-271 0</inkml:trace>
  <inkml:trace contextRef="#ctx0" brushRef="#br0" timeOffset="427163.4819">18256 14050 1562 0,'0'0'205'16,"0"0"-107"-16,130-17 16 16,-69 10-74-16,1 2-30 15,-4 3 3-15,-2 2-13 16,12 0-26-16,-16 0-109 15,-13 0-411-15</inkml:trace>
  <inkml:trace contextRef="#ctx0" brushRef="#br0" timeOffset="427210.367">18358 14244 1033 0,'0'0'817'16,"0"0"-714"-16,0 0-44 15,0 0 17-15,0 0-60 16,109 4-15-16,-50 0-2 16,37-4-65-16,-15 0-211 15,-10 0-734-15</inkml:trace>
  <inkml:trace contextRef="#ctx0" brushRef="#br0" timeOffset="428067.6011">20626 14016 1128 0,'0'0'257'16,"0"0"-155"-16,0 0 0 16,-81-39-31-16,36 39-50 15,-5 0-14-15,-5 17 22 16,5 5 22-16,9 11-11 15,9 4 61-15,16-1-57 0,8 4 17 16,8-1-20 0,23-2-41-16,29 2 30 0,30-2-30 15,24-7 0 1,-3-10 12-16,-18-14-11 0,-27-6-1 16,-18 0 0-16,3-6-9 15,-1-14 0-15,-1-7-15 16,-8-10-35-16,-16-8 3 15,-9-6-136-15,-8 3-10 16,-9 5 16-16,-39-1 102 16,5 14-175-16,-1 8-280 0</inkml:trace>
  <inkml:trace contextRef="#ctx0" brushRef="#br0" timeOffset="428335.3119">20666 13571 1431 0,'0'0'251'16,"0"0"-180"-16,0 0-53 16,-27 73-18-16,9 2 90 15,-1 25-40-15,3 11-13 0,10-5 23 16,6-7-59-16,0-16 23 15,6 3-19-15,5-4 6 16,1-16-22-16,-3-9-30 16,12 5-75-16,-5-18-113 15,3-5-282-15</inkml:trace>
  <inkml:trace contextRef="#ctx0" brushRef="#br0" timeOffset="428636.427">21839 13779 990 0,'0'0'913'16,"0"0"-913"-16,0 0 14 15,-110-53-24-15,57 56 19 16,-5 23-9-16,-3 21 0 0,6 9 0 15,1 19 50-15,20-4-19 16,8-2 5-16,17 0 20 16,9-10-55-16,9 8 16 15,20-8-17-15,6-6 11 16,7-7-36-16,6-7 22 16,2-9-67-16,26-16-13 15,-11-7-213-15,-11-7-319 0</inkml:trace>
  <inkml:trace contextRef="#ctx0" brushRef="#br0" timeOffset="428899.1404">22071 14019 1219 0,'0'0'747'16,"0"0"-673"-16,0 0-50 15,0 0-24-15,0 0-5 16,0 0 4-16,-18 86 2 15,11-42 21-15,1 1-22 16,4-1 0-16,2-2 10 0,0-2-10 16,0-3-31-16,5-11-67 15,9-3-166-15,-3-12-123 16,0-8-690-16</inkml:trace>
  <inkml:trace contextRef="#ctx0" brushRef="#br0" timeOffset="429164.7751">22427 13805 1692 0,'0'0'230'15,"0"0"-189"-15,0 0 12 16,0 0-53-16,94 59 0 16,-59-18 3-16,4 11 13 0,-3 2-16 15,-3 5 0-15,-7-4 10 16,-6 2 6-16,-5-4-16 15,-11-6-19-15,-4-5 13 16,-6-5-87-16,-43-2-99 16,3-8-90-16,-5-14-470 15</inkml:trace>
  <inkml:trace contextRef="#ctx0" brushRef="#br0" timeOffset="429664.7889">23507 13918 1568 0,'0'0'333'0,"0"0"-227"15,0 0-73-15,0 0 7 16,0 0-40-16,0 0 7 16,0 0 15-16,88 96-21 0,-39-47 6 15,7 7 31-15,3 0-36 16,1 0 17-16,-2-7-19 16,-5-5 7-16,-5-7 2 15,-8-5-9-15,-8-5-44 16,-7-7-21-16,-7-10-131 15,-6-5-207-15,-9-5-702 0</inkml:trace>
  <inkml:trace contextRef="#ctx0" brushRef="#br0" timeOffset="429927.5517">24045 13894 1766 0,'0'0'236'0,"0"0"-213"16,0 0-4-16,0 0-26 0,-94 66 7 16,47-29 0-16,-9 5-1 15,1-1 14 1,0 4-13-16,3-4 0 0,5-3 2 16,4-1-17-16,9-8-49 15,10 1-93-15,9-6-163 16,12-8-402-16</inkml:trace>
  <inkml:trace contextRef="#ctx0" brushRef="#br0" timeOffset="430411.9348">25140 13937 1300 0,'0'0'245'0,"0"0"-184"16,-97-3-48-16,38 16 49 0,-7 10-8 16,3 7 26-16,11 3-10 15,15 3-41-15,17 0 46 16,15 1-45-16,5-3-29 15,23 1 36-15,19-1-36 16,13-4 10-16,11-5 7 16,7-8-12-16,-1-10 8 15,-4-7-14-15,-5 0 2 16,-8-24-11-16,-9-11 9 16,-11-9-26-16,-16-5-25 15,-13-4-40-15,-6 7 48 16,-21 6 5-16,-12 11-42 15,-22 9 53-15,10 6-174 16,4 8-328-16</inkml:trace>
  <inkml:trace contextRef="#ctx0" brushRef="#br0" timeOffset="430702.3452">25021 13534 1602 0,'0'0'219'0,"0"0"-159"15,0 0 23 1,0 0-36-16,-21 113-2 0,11-31-5 16,4 21-33-16,1 2 33 15,4-9-38-15,-1-20 4 16,2-23-3-16,0-11 7 15,0-2-10-15,0 3 0 16,3 7-49 0,19 16-32-16,-3-14-156 15,4-12-316-15</inkml:trace>
  <inkml:trace contextRef="#ctx0" brushRef="#br0" timeOffset="430959.0044">26006 13723 1698 0,'0'0'223'16,"0"0"-217"-16,-132 17 10 16,62 28-4-16,7 9-11 15,4 8 8-15,7 4 61 16,22-7-59-16,5 11 19 15,16-4-16-15,9-3-5 16,10 2-18-16,20-5 7 16,13-7-36-16,6-6 20 15,32-5-80-15,-14-15-160 16,-7-17-251-16</inkml:trace>
  <inkml:trace contextRef="#ctx0" brushRef="#br0" timeOffset="431213.3598">26265 13974 1555 0,'0'0'312'0,"0"0"-243"15,0 0-69-15,0 0 9 16,-15 82 24-16,14-38-15 16,1 5 1-16,0 3 25 15,5 5-43-15,8-5 11 16,0 2-10-16,0-5-2 15,-2-10-49-15,-5-5-144 16,-1-11-287-16,-1-13-600 0</inkml:trace>
  <inkml:trace contextRef="#ctx0" brushRef="#br0" timeOffset="431464.2405">26659 13743 1813 0,'0'0'206'16,"0"0"-135"-16,0 0-69 16,89 52-2-16,-48-6 0 15,1 11 13-15,1 15-7 16,-12-3-6-16,-5 1 1 16,-8 0 25-16,-11-11-20 15,-7 7-6-15,0-1 0 16,-21-7-73-16,-50 10-34 15,3-15-220-15,-2-16-570 0</inkml:trace>
  <inkml:trace contextRef="#ctx0" brushRef="#br0" timeOffset="432849.2629">16870 14469 933 0,'0'0'272'0,"0"0"-124"16,0 0-17-16,0 0-11 15,0 0-40-15,0 0-49 16,0 0 19-16,-4 6-30 16,-6 8-19-16,-6 6 21 15,-1 7-4-15,2 8-1 16,-3 5 21-16,4 0-30 15,3 6 41-15,5-7-44 16,6-2-4 0,0-5 42-1,0-5-37-15,3-7-1 0,7-9-5 16,0-2 10-16,-1-5-22 0,2-4 12 16,-5 0 0-16,-3 0 7 15,0-7 2-15,0-6-4 16,-3-1-5-16,0-2 17 15,0 2-23-15,-3 4 6 16,-3 5 0-16,0 1-16 16,-6 4 10-16,1 0-17 15,0 0-30-15,-1 0-104 16,-1 4-87-16,5 1-290 0</inkml:trace>
  <inkml:trace contextRef="#ctx0" brushRef="#br0" timeOffset="434099.9752">24029 14270 901 0,'0'0'716'16,"0"0"-658"-16,0 0-52 15,0 0 32-15,0 0-32 0,0 0-6 16,0 0 1 0,57 10 5-16,-26-6 22 15,6 2-17-15,6-2-9 0,-1-1 7 16,-1 0 0-16,-4-2-9 15,-13 2 0-15,-7 0 9 16,-6-3-6-16,-6 0-3 16,-4 0 0-16,-1 3 3 15,0-3-2-15,0 0-1 16,0 1 0-16,0 2 14 16,0 3-15-16,0 1 1 15,-7 10 0-15,-6 5 41 16,-4 12-25-16,-3 3 29 15,-5 5-11-15,-2 5-33 16,-1-2 38-16,-1-1-39 0,3-2 0 16,0-2 0-16,1-1 0 15,-7 12-44-15,8-12-167 16,5-6-550-16</inkml:trace>
  <inkml:trace contextRef="#ctx0" brushRef="#br0" timeOffset="434818.0388">27793 14241 1292 0,'0'0'699'15,"0"0"-644"-15,98-7-48 16,-35 1-1-16,10 2-6 15,3 1 0-15,-13 0-10 16,-1 3 0-16,-8 0-34 16,-8 0-67-16,-14 0-180 15,-15 3-269-15</inkml:trace>
  <inkml:trace contextRef="#ctx0" brushRef="#br0" timeOffset="435083.6666">27905 14427 1101 0,'0'0'410'0,"0"0"-213"16,0 0-98-16,95 3 5 15,-32 0-51-15,10 0-33 16,3 1-1-16,-13-1-19 16,4-1-1-16,-7 0-74 15,-4 3-146-15,-15-2-83 16,-14-3-698-16</inkml:trace>
  <inkml:trace contextRef="#ctx0" brushRef="#br0" timeOffset="436474.7856">29087 14175 114 0,'0'0'162'0,"0"0"-103"16,0 0 12-16,0 0-37 15,0 0-9-15,0 0-4 16,0 0-21-16,7 0 0 16,-6 0-14-16,1 0 14 15,1 0 58-15,-2 0-40 16,2 0-17-16,-1 0 4 16,-1 0 2-16,1 0-7 15,-1 0 14-15,1 0 2 0,1 0 10 16,3 0-26-16,-2 0 0 15,2 0 0-15,0 0 7 16,2 0-7-16,0 0 0 16,2 0 1-16,-1 0-2 15,4 0-45-15,-4 0-67 16,-2 0-70-16</inkml:trace>
  <inkml:trace contextRef="#ctx0" brushRef="#br0" timeOffset="437627.7019">29601 13884 1594 0,'0'0'227'0,"0"0"-110"15,0 0-22-15,0 0-79 16,0 0 17-16,0 0-33 15,0 0 0-15,-55 43-10 0,19-10 23 16,-7 11-10-16,-3 1-3 16,5 4 12-1,7-5 1-15,7-2-13 0,8-5 0 16,7-6-13-16,4-3 23 16,7-7-10-16,1 2 3 15,3-6 5-15,17 1 36 16,15-1-23-16,25 0-21 15,34-4 35-15,29-6-24 16,12-4-8-16,-10-3 3 16,-31-3 7-16,-30-4-7 15,-18-2-6-15,-5 2-24 16,2-3 24-16,2-1-66 16,-2-4-26-16,-11-8-67 15,-15 6-221-15,-12-3-522 0</inkml:trace>
  <inkml:trace contextRef="#ctx0" brushRef="#br0" timeOffset="437880.577">29825 14030 1607 0,'0'0'176'15,"0"0"-101"-15,0 0-53 0,0 0 20 16,-12 79 66-16,8-33-53 15,0 7-7-15,1 19-10 16,2 14-37-16,-1 17 28 16,1-1-29-16,-5-9-18 15,2-20-16-15,-2-8-115 16,0-18-239-16,0-14-864 0</inkml:trace>
  <inkml:trace contextRef="#ctx0" brushRef="#br0" timeOffset="439272.4042">13939 15470 863 0,'0'0'759'0,"-106"0"-759"15,42 13 14-15,-11 11-8 16,14 5 54-16,3 6-21 16,12 6-14-16,16-1 47 0,15-1-50 15,15 1 6-15,3-3 42 16,26-5-70-16,15-2 31 16,22-4 10-16,2-10-41 15,4-9 41-15,1-6-41 16,-16-1 0-16,4-7 22 15,-15-7-13-15,-10-5 0 16,-14-4 7-16,-8-7-16 16,-11-3 10-16,-3-6-10 15,-20 1-65-15,-8 6 34 16,-12 5-46-16,-5 7 47 16,-4 10 20-16,4 8-66 15,-1 2-38-15,4 0-117 0,9 0-103 16,14 0-356-16</inkml:trace>
  <inkml:trace contextRef="#ctx0" brushRef="#br0" timeOffset="439538.0362">13778 15209 952 0,'0'0'500'16,"0"0"-415"-16,0 0 97 15,0 0-8-15,0 0-106 16,0 0-67-16,0 0 23 0,-28 69 10 16,23 10-14-16,0 24 39 15,1 6-56-15,1-6 29 16,3-14-23-16,0-10 2 16,0-3-4-16,3-10-7 15,7-12 0-15,4-15-12 16,1-3-14-16,9-3-47 15,31 10-92-15,-7-10-182 16,1-10-374-16</inkml:trace>
  <inkml:trace contextRef="#ctx0" brushRef="#br0" timeOffset="439864.1901">15311 15398 677 0,'0'0'768'0,"0"0"-682"16,-49-71 52-16,10 53-49 0,-2 11-28 16,-10 7-61-16,-3 10 6 15,0 16 13-15,4 14-18 16,2 19 42-16,8 23 14 15,16 21-21-15,7 6 40 16,17-3-64-16,3-10-12 16,23-14 25-16,-3-13-25 15,6-19 0-15,-3-13-12 16,5-7-47-16,10 2 9 16,27 1-174-16,-7-6-82 15,-6-14-464-15</inkml:trace>
  <inkml:trace contextRef="#ctx0" brushRef="#br0" timeOffset="441006.5469">15643 15576 1194 0,'0'0'178'15,"0"0"-84"-15,0 0 76 16,0 0-46-16,0 0-56 16,0 0-48-16,0 0 25 15,0-5-45-15,0 13 0 16,0 3-1-16,-7 11 11 15,-1 8 28-15,-1 9 21 16,-3 4-37-16,2 1 28 16,-1 1-44-16,5-2-5 15,3 0 13-15,3-2 1 16,0-2-12-16,4-1-3 16,16-4-53-16,1-4-30 0,25-7-128 15,-4-7-63-15,-3-6-312 16</inkml:trace>
  <inkml:trace contextRef="#ctx0" brushRef="#br0" timeOffset="441272.1966">16062 15899 1525 0,'0'0'217'15,"0"0"-169"-15,0 0 63 16,0 0-77-16,106-33-5 15,-64 23-2-15,4 4-26 16,6-4 19-16,-4 3-20 0,-2-3 0 16,-4 4-12-16,-6-1-10 15,-10 0-69-15,-6-3-124 16,-8 0-100-16,-12-3-348 0</inkml:trace>
  <inkml:trace contextRef="#ctx0" brushRef="#br0" timeOffset="441522.1732">16326 15570 795 0,'0'0'901'0,"0"0"-818"15,0 0-11-15,0 0 26 16,0 0-79-16,0 0 28 0,0 0-2 16,-28 88-9-1,19-49 1-15,-5 8-36 0,4-1 11 16,-2 7-12-16,2 0 8 15,-1-1-22-15,5 2-9 16,1-5-74-16,5-2-16 16,0-1-150-16,11-10-52 15,4-12-348-15</inkml:trace>
  <inkml:trace contextRef="#ctx0" brushRef="#br0" timeOffset="441880.5024">16791 16091 900 0,'0'0'258'16,"0"0"12"-16,0 0 27 15,0 0-142-15,0 0-108 16,0 0-9 0,-117-27-37-16,69 54 24 15,2 2 13-15,1 8-28 0,9 3 28 16,11-4-38-16,10 0 0 16,13 0 3-16,2-5-2 15,20-1-1-15,11-2 0 16,6-7-5-16,6-3-8 15,1-6 0-15,-5-6-28 16,-10-6 8-16,-6 0-44 0,-11-10 32 16,-8-6-53-16,-4 2-16 15,-10-2 113-15,-11 7-18 16,-9 2 19-16,-4 3-10 16,-10 4 9-16,12 0-95 15,5 0-267-15</inkml:trace>
  <inkml:trace contextRef="#ctx0" brushRef="#br0" timeOffset="442271.1329">17251 15691 1633 0,'0'0'249'0,"0"0"-186"16,0 0-62-16,0 0 19 15,0 0-20-15,91 13 0 16,-57 1-6-16,-2 4-32 16,-10 7-28-16,-8 1-106 15,-7 7-7-15,-7-2 16 16,-15 4-28-16,-13-2-73 0,-8-2 155 15,-3-2 73 1,3-3 36-16,11-6 127 0,4-4 86 16,13-9-32-16,8 0 1 15,0-1 0-15,8-3-70 16,20 7-62-16,27 0 6 16,32 0-34-16,1 0-22 15,-7-6-2-15,13-4-147 16,-35-13-85-16,-5-4-400 0</inkml:trace>
  <inkml:trace contextRef="#ctx0" brushRef="#br0" timeOffset="442552.3867">17668 15467 962 0,'0'0'924'0,"0"0"-849"15,0 0-44-15,0 0-30 16,0 0 12-16,121 46-8 16,-61-10-5-16,-1 3 0 15,-4 8 19-15,-9 2-10 16,-7 2 1-16,-14 7-10 16,-8-1 1-16,-13 2 5 15,-4-3-5-15,-18 1-1 16,-10-1 0-16,-11-7-39 15,-3-4 5-15,0-4-46 16,-4-5-77-16,7-12-45 0,13-10-301 16</inkml:trace>
  <inkml:trace contextRef="#ctx0" brushRef="#br0" timeOffset="442833.9154">18931 15724 1588 0,'0'0'344'0,"0"0"-238"15,91-37-19-15,-40 25-18 16,7-1-64-16,11 6 5 0,2 0-20 16,-5 4-1-1,-1 3-77-15,-20 0-104 0,-16 3-429 0</inkml:trace>
  <inkml:trace contextRef="#ctx0" brushRef="#br0" timeOffset="443115.1739">18993 15959 500 0,'0'0'1147'16,"0"0"-950"-16,0 0-18 15,0 0-99-15,81 0-66 16,3 3 14-16,17 0-28 15,-10-3-77-15,-25 0-263 0</inkml:trace>
  <inkml:trace contextRef="#ctx0" brushRef="#br0" timeOffset="443698.0914">21312 15522 1061 0,'0'0'649'0,"0"0"-643"16,0 0 4-16,0 0 30 16,-118-13-39-16,62 27 20 0,-7 12-21 15,2 4 28 1,7 3 42-16,11 3-52 0,16-3 21 15,13-3 5-15,14 0-17 16,6-3 13-16,27-2-39 16,31 2 0-16,33-3 30 15,24-9-22-15,-8-8-7 16,-25-7-2-16,-29-3 10 16,-27-10-22-16,4-10-10 15,-3-10-22-15,-6-7 28 16,-13-6-62-16,-14 0 2 15,-11 2-4-15,-23 6-3 16,-12 10 33-16,-31-1-56 16,12 13-64-16,8 2-157 15</inkml:trace>
  <inkml:trace contextRef="#ctx0" brushRef="#br0" timeOffset="443990.2322">21263 15034 768 0,'0'0'958'16,"0"0"-876"-16,0 0-32 16,0 0-37-16,0 0 19 15,-31 96 75-15,20-27-50 16,2 20-13-16,0 24-11 0,3 2-33 15,3-3 28 1,2-9-28-16,1-14 1 0,0 0 5 16,4-6 0-16,11-14-7 15,2-17 1-15,0-15-57 16,9-10 6-16,28 7-77 16,-2-6-179-16,3-8-234 0</inkml:trace>
  <inkml:trace contextRef="#ctx0" brushRef="#br0" timeOffset="444271.4861">22201 15248 1340 0,'0'0'340'15,"0"0"-263"-15,-85-25-56 16,45 25 36-16,-6 13-51 16,-2 19 10-16,-6 25 23 15,4 22-5-15,12 14 19 16,14-2-24-16,21-20-10 16,3-16 6-16,21-14-25 15,13 11-13-15,26 10-16 0,43 7-84 16,-10-15-139-1,-5-17-628-15</inkml:trace>
  <inkml:trace contextRef="#ctx0" brushRef="#br0" timeOffset="446459.5943">22447 15434 626 0,'0'0'681'0,"0"0"-591"15,0 0 2-15,0 0 45 0,0 0-36 16,0 0-68-1,0 0-18-15,0-18 17 0,0 18-25 16,0 0-1-16,0 0-6 16,0 0 13-16,0 0-7 15,0 0-6-15,0 0 0 16,0 0 16-16,0 0-8 16,0 0 0-16,0 0 5 15,0 0-12-15,0 0 30 16,0 0-31-16,0 0 6 15,0 0 30-15,0 0-30 16,-1 0-1-16,1 0-2 16,0 0 8-16,0 0-4 15,0 0-7-15,0 0 0 0,0 0-5 16,0 0 14-16,0 0-9 16,0 0 0-16,0 0 6 15,0 0-10-15,0 0 4 16,0 0 0-16,0 0 1 15,0 0 1-15,0 0-2 16,0 0 0-16,0 0 8 16,0 0-15-16,0 0 7 15,0 0 0-15,-2 0-10 16,1 7-5-16,-4 6 2 16,-2 8 13-16,3 5 0 15,-6 7 33-15,3 0-32 16,1 4-1-16,3-1 20 0,0-3-14 15,3-4-6-15,0-2 0 16,0-7-18-16,0 0-8 16,0-8-88-16,0-5-120 15,6-4-81-15,1-3-506 0</inkml:trace>
  <inkml:trace contextRef="#ctx0" brushRef="#br0" timeOffset="446740.008">22629 15176 1721 0,'0'0'186'16,"0"0"-123"-16,0 0-30 16,97-7-25-16,-45 24 2 0,5 13-10 15,3 6 0-15,-5 14-6 16,-4 5 12-16,-5 13-6 15,-10 0 0-15,-14-1 8 16,-5 2-2-16,-17-10-6 16,0 7 0-16,-15-10-3 15,-6-5 3 1,-8-6-1-16,0-8-21 0,-20-5-98 16,10-11-185-16,6-10-560 0</inkml:trace>
  <inkml:trace contextRef="#ctx0" brushRef="#br0" timeOffset="447224.349">23772 15407 1551 0,'0'0'207'0,"0"0"-145"15,0 0-48-15,0 0-13 16,0 0-2-16,0 0 2 16,64 76 18-16,-25-36 37 15,6 8-46-15,3 3 18 16,2 2-14-16,2-3-8 15,-2 2 12-15,-4-5-18 16,-4-2 0-16,-6-8-6 16,-8-5 6-16,-6-5-37 15,-7-10-71-15,-3-10-156 16,-6-4-119-16,-4-3-623 0</inkml:trace>
  <inkml:trace contextRef="#ctx0" brushRef="#br0" timeOffset="447493.4889">24166 15404 1681 0,'0'0'220'0,"0"0"-138"16,0 0-82-16,0 0 0 0,-101 46 12 16,51-6-2-16,-6 9 4 15,-2 7 0-15,2 7-4 16,10 0-7-16,6-4-3 15,9-2-12-15,9-5 0 16,8-8-85-16,14 5-58 16,0-14-122-16,10-8-293 0</inkml:trace>
  <inkml:trace contextRef="#ctx0" brushRef="#br0" timeOffset="447965.3563">24479 15958 1500 0,'0'0'265'0,"0"0"-108"16,0 0-17-16,0 0-103 15,0 0 14-15,0 0-51 16,0 0 0-16,63-6-9 15,-26 6 18-15,5 0-9 16,1 0 0-16,-7 0 8 0,-9 0-3 16,-8 0-5-16,-7 0 0 15,-6 0-9-15,-1 0 16 16,-4 0-7-16,1 10 0 16,-2 3 1-16,0 11-11 15,0 8 10-15,-9 11 0 16,-8 1-6-16,-4 0 7 15,1 3-2-15,-3-7-4 16,7-3-52-16,5-8-4 16,6-5-79-16,5-6-118 15,16-6-78-15,6-9-478 0</inkml:trace>
  <inkml:trace contextRef="#ctx0" brushRef="#br0" timeOffset="448375.8326">25625 15474 1330 0,'0'0'646'15,"0"0"-616"-15,-89-14-30 16,31 14 1-16,-8 3 10 15,2 17-11-15,7 6 3 16,15 11 8-16,14 3 12 16,13 3-23-16,15 7 6 15,9 2 4-15,25-3 5 16,27 5-14-16,3-9-1 16,8-11 9-16,4-9 0 15,-13-20-9-15,2-5-2 16,-5 0-11-16,-9-27-9 0,-6-9 0 15,-12-10-20 1,-13-4-48-16,-15 0-12 0,-5 4 51 16,-27 10 51-16,-15 6 8 15,-12 6 3-15,-4 5-11 16,3 6 0-16,10 6-10 16,11 1-80-16,15 5-172 15,11 1-267-15</inkml:trace>
  <inkml:trace contextRef="#ctx0" brushRef="#br0" timeOffset="448665.2662">25567 15152 882 0,'0'0'640'0,"0"0"-566"15,0 0-27-15,0 0 55 16,-9 136-15-16,6-46 0 16,0 12 13-16,-2-3-58 0,0-10-5 15,0-12-29-15,2-9 6 16,0-12-1-16,2-15-13 16,1-3 0-16,0 3-2 15,3 1-8-15,13-2-19 16,27-7-66-16,-2-14-175 15,6-8-96-15</inkml:trace>
  <inkml:trace contextRef="#ctx0" brushRef="#br0" timeOffset="448942.5895">26407 15329 1551 0,'0'0'223'0,"0"0"-185"16,-118 9-23-16,51 21-5 16,-9 25-10-16,-1 24 18 15,15 19-17-15,23 3 71 16,29-15-28-16,10-22-19 16,12-19 1-16,13-1-16 15,11 5-7-15,13 3-3 16,9 2-48-16,29-9 8 15,-17-15-115-15,-7-16-234 0</inkml:trace>
  <inkml:trace contextRef="#ctx0" brushRef="#br0" timeOffset="449239.5109">26604 15619 1748 0,'0'0'205'15,"0"0"-116"-15,0 0 0 16,0 0-89-16,79-38 18 16,-46 38-18-16,2 0 6 15,-2 2-18-15,-6 10 12 16,-9 2-16-16,-10 6-12 16,-8 6-54-16,-3 3 25 0,-24 3-19 15,-9 6-40-15,-6 1 40 16,0-2 43-16,8-5 33 15,13-3 13-15,11-1 13 16,8-4 62-16,2-5-11 16,14-2-42-16,11-1 36 15,12-2-51-15,10-1-19 16,6-6-1-16,29-7-84 16,-16-12-137-16,-8-9-303 0</inkml:trace>
  <inkml:trace contextRef="#ctx0" brushRef="#br0" timeOffset="449517.415">27023 15357 722 0,'0'0'1056'16,"0"0"-946"-16,0 0 15 16,0 0-76-16,82-3-43 15,-31 30 9-15,7 10-15 16,6 15 0-16,-3 4 33 15,-7 9-27-15,-12 3 25 16,-14-1-30-16,-16 1 15 16,-12-1-32-16,-4 1 15 15,-26-1-66-15,-33 18-59 16,5-16-261-16,3-15-631 0</inkml:trace>
  <inkml:trace contextRef="#ctx0" brushRef="#br0" timeOffset="449958.6685">28614 15529 834 0,'0'0'860'16,"0"0"-708"-16,0 0-14 15,0 0-17-15,0 0-56 0,0 0-59 16,113-29 19-16,-57 26-25 15,13 0 2-15,3 3-4 16,-11 0 2-16,0 8-7 16,-10 6-55-16,-11 6-96 15,-13 0-166-15,-15 0-470 0</inkml:trace>
  <inkml:trace contextRef="#ctx0" brushRef="#br0" timeOffset="450239.9237">28656 15851 1068 0,'0'0'640'0,"0"0"-481"15,0 0 27-15,0 0-98 16,114 0-54-16,-39 0 23 0,-4 0-56 16,-5 0 10-16,-17-1-11 15,1 1-24-15,2 0-43 16,3 0-71-16,-13 6-218 15,-12 0-459-15</inkml:trace>
  <inkml:trace contextRef="#ctx0" brushRef="#br0" timeOffset="455308.2544">30164 15635 61 0,'0'0'332'0,"0"0"-262"15,0 0 387-15,0 0-289 16,0 0-37-16,0 0-2 15,0 0-48-15,4-23 15 16,-4 23-7-16,0 0-42 16,0 0 23-16,0 0-50 0,0 0-19 15,-7 0 7 1,-7 0 1-16,-3 0-9 0,-5 6 0 16,0 4 7-16,3 0-23 15,7 4 17-15,4 3-1 16,8 2 66-16,0 4-66 15,2 4 23-15,14 3-6 16,8 2-17-16,4 2 44 16,2-2-44-16,-1 1 0 0,-4-6 9 15,-9-5 3-15,-2-5-12 16,-8-4 0-16,-5-2 8 16,-1-1-14-16,-1-2 6 15,-17 2 0-15,-9 2-8 16,-10 0-7-16,-10-5-4 15,-5-1-19-15,-3-6-108 16,-8-13-32-16,13-6-147 0,12-6-289 16</inkml:trace>
  <inkml:trace contextRef="#ctx0" brushRef="#br0" timeOffset="455589.5092">30240 15669 1068 0,'0'0'320'0,"0"0"-175"16,79-24 2-16,-41 17-68 16,1 1-15-16,-1 2-45 15,-5 1 5-15,-7 3-23 16,-5 0 6-16,-7 0-14 16,-4 0-130-16,-1 7-83 15,-3 3-34-15,-4 0-147 0</inkml:trace>
  <inkml:trace contextRef="#ctx0" brushRef="#br0" timeOffset="455880.5117">30636 15672 512 0,'0'0'648'16,"0"0"-496"-16,0 0 5 15,0 0-94-15,0 0 2 16,0 0 50-16,45 79-37 15,-21-46 17 1,2 10-70-16,2-4-3 16,-3 1 7-16,-1-3-20 15,0-2-6-15,-3-6-3 16,-4-5-6-16,-4-1-2 0,-3-9-97 16,-2-4-105-16,0-10-6 15,-3 0-179-15,0 0-392 0</inkml:trace>
  <inkml:trace contextRef="#ctx0" brushRef="#br0" timeOffset="456161.7837">30920 15711 1262 0,'0'0'406'0,"0"0"-242"0,0 0-73 15,0 0-33 1,0 0-49-16,0 0 3 0,0 0-11 15,-27 10-1-15,5 10 0 16,-9 2 29-16,-8 8-20 16,-9 4 10-16,-6 1-19 15,-4 2-5-15,1-3 4 16,7-2-46-16,8-2-15 16,9-6 17-16,12-2-157 15,15 2-74-15,6-1-88 16,0-7-184-16</inkml:trace>
  <inkml:trace contextRef="#ctx0" brushRef="#br0" timeOffset="456427.3952">30968 16081 1252 0,'0'0'315'15,"0"0"-156"-15,0 0 7 16,0 0-105-16,0 0 8 16,0 0-26-16,0 0-43 15,88-7 13-15,-50 4-13 16,0 3 0-16,-2 0-15 0,-6 0 16 16,-5 0-2-1,-8 0 1-15,-6 0-1 16,-5 0-18-16,-4 0 19 0,-2 0-9 15,0 3-4-15,-3 7-6 16,-10 4 19-16,-4 8 0 16,-4 2 0-16,1 3 26 15,0 2-26-15,1 0 0 16,2-2 7-16,1-3 5 16,0-2-24-16,3 1 2 15,1-3-114-15,2-3-148 16,3-4-279-16</inkml:trace>
  <inkml:trace contextRef="#ctx0" brushRef="#br0" timeOffset="457759.718">31581 15612 191 0,'0'0'196'15,"0"0"-110"-15,0 0-65 16,0 0-21-16,0 0-31 0,0 0-48 16,0 0 7-16,0 0 23 0,0 3-15 15,0-3-60-15</inkml:trace>
  <inkml:trace contextRef="#ctx0" brushRef="#br0" timeOffset="458650.3329">31662 15576 332 0,'0'0'345'16,"0"0"25"-16,0 0-198 0,0 0-49 15,0 0-64 1,0 0-53-16,0 0 25 0,14-24-31 16,-14 24-3-16,-11 9-4 15,-6 9 14-15,-2 3-4 16,-3 4 29-16,3 2-22 16,5 2 41-16,5-4-38 15,6 3 10-15,3-4 44 16,0-2-16-16,15-2 22 15,4 0-16-15,5-3-45 16,2-4 47-16,0-4-49 16,3-5-10-16,-3-1 15 15,0-3-15-15,-3-5 0 16,0-9-18-16,-7-3-46 16,-1-3 26-16,-7 0-14 0,-5 0 52 15,-2 8-4-15,-1 5 19 16,0 4-7-16,0 3-8 15,0 0 6-15,0 0-20 16,0 13 24-16,0 6-10 16,-6 8 63-16,0 6-40 15,0 3 3-15,3 4-17 16,3-1 3-16,0 1-6 16,0-6-6-16,0-2-24 15,0-9-3-15,0 1-111 16,0-9-77-16,3-5-275 0</inkml:trace>
  <inkml:trace contextRef="#ctx0" brushRef="#br0" timeOffset="458919.4704">32093 15744 1543 0,'0'0'283'16,"0"0"-223"-16,0 0 37 15,0 0-65-15,0 0-7 16,103-38 20-16,-72 37-45 16,3 1 20-16,-1 0-20 15,-6 0 6-15,-1 0-25 16,-6 6 3-16,-5-1-82 16,-9 10-111-16,-5-5-199 15,-1 0-468-15</inkml:trace>
  <inkml:trace contextRef="#ctx0" brushRef="#br0" timeOffset="459216.3443">32088 15933 819 0,'0'0'619'16,"0"0"-453"-16,0 0-10 15,0 0-80-15,0 0-57 16,109 3 24-16,-70-1-43 15,-2-2 0-15,-2 0-1 16,-6 0-2-16,-3 2-12 16,-3 1-122-16,-6-1-106 15,-5-2-292-15</inkml:trace>
  <inkml:trace contextRef="#ctx0" brushRef="#br0" timeOffset="462489.3227">33055 15539 487 0,'0'0'221'0,"0"0"-42"16,0 0-60-16,0 0-8 15,0 0-33-15,0 0 21 16,0 0-28-16,0-7-18 16,0 7-8-16,0 0-26 15,0 0 22-15,0 0-31 16,-4 0-7-16,-4 0 4 0,-7 0-7 16,-6 0 0-16,-7 0 0 15,-5 10 0-15,-3 4 0 16,-1 6 13-1,1 2 6-15,5 2 74 0,1 2-58 16,5 1-6-16,5-1 9 16,1 1-38-16,7-1 38 15,2-3-20-15,5 3 12 16,4-2 39-16,1 3-67 16,0-1 18-16,0 3-14 15,3 0 1-15,5-2 4 16,1-3-11-16,-1-1 0 15,0-4 9-15,0-3-3 16,0 1-6-16,-2-3 0 16,1-4 7-16,0 0-8 0,0 0 1 15,0-5 0-15,2 2-5 16,3-2 6-16,1 0-1 16,4-1 0-16,-2-1 6 15,4 0-15-15,-2-3 9 16,0 0 0-16,-1 0-5 15,0 0 5-15,-3 0-1 16,2 0-7-16,-4-6-4 16,2 2 3-16,-1-3 2 15,0-1-1-15,0 1-9 16,-2-3 13-16,-2 0 3 16,-1 0 1-16,-4 3-21 15,-3 0 13-15,2-2 3 0,-2 5 5 16,0-3-7-16,0 1 8 15,0 2-1-15,0-1 0 16,0 1 0-16,-2-4-12 16,-3 3 12-16,-2-1 0 15,3 2-7-15,-4-3 13 16,1 1-6-16,-2 2 0 16,-2-3 1-16,1 1-8 15,-2 2 7-15,0-2 0 16,1 2-6-16,0 1 9 15,3 3-3-15,1-3 0 16,1 3 4-16,-4 0-15 16,-4 0 11-16,-4 0 0 0,-2 3-11 15,-5 4 11-15,1 3-19 16,2 0-90-16,1 10-83 16,6-3-156-16,8-2-676 0</inkml:trace>
  <inkml:trace contextRef="#ctx0" brushRef="#br0" timeOffset="467005.1669">14104 16871 1126 0,'0'0'411'0,"0"0"-280"15,0 0-115-15,0 0 25 16,-104-10-4-16,77 10-36 0,5 6 56 16,-5 4-29-16,5 1-28 15,-1 5 54-15,1 3-54 16,-2 4 27-16,2 7-8 15,-3 3-12-15,5 7 14 16,8-1-21-16,1 1 0 16,11 0-11-16,7-10 24 15,21-1-13-15,15-9 34 16,22-11-26-16,3-4 21 16,8-5-29-16,-3-5 0 0,-10-14-18 15,-5-9 17 1,-10-1-10-16,-20-6 10 0,-10-2-31 15,-18-5 20-15,-3 2-66 16,-23 4-45-16,-3 6 90 16,-7 8 33-16,0 11 0 15,-4 7 36-15,-1 4-35 16,2 0 16-16,4 0-17 16,5 0-19-16,8 4-14 15,12-4-138-15,9 0-91 16,1-11-343-16</inkml:trace>
  <inkml:trace contextRef="#ctx0" brushRef="#br0" timeOffset="467302.0454">13987 16596 1431 0,'0'0'192'16,"0"0"-81"-16,0 0-32 15,0 0-38-15,0 0-31 16,0 0-1-16,-13 76 33 15,13-19 1-15,2 22-11 16,22 19 32-16,1 8-47 16,7-7 3-16,-2-20-8 15,-5-22-5-15,-4-18-5 16,1-5-2-16,4 5-65 0,17 5-33 16,-4-5-194-1,-8-13-109-15</inkml:trace>
  <inkml:trace contextRef="#ctx0" brushRef="#br0" timeOffset="467630.1876">15158 16563 603 0,'0'0'918'15,"0"0"-829"1,0 0-3-16,0 0 62 0,0 0-103 16,-81-33-26-16,56 40-19 15,-5 17 18-15,-3 11-12 16,-1 7 7-16,1 22-3 15,0 16 49-15,17 17-39 16,10-3 11-16,6-21-8 16,6-21-21-16,16-12 12 15,8-1-13-15,9 1-1 16,13-1-1-16,0-12-53 16,6-10-23-16,29-17-77 15,-15-3-193-15,-11-15-284 0</inkml:trace>
  <inkml:trace contextRef="#ctx0" brushRef="#br0" timeOffset="467930.8464">15619 16633 1475 0,'0'0'262'0,"0"0"-198"16,0 0 74-16,0 0-106 15,0 0-11-15,0 0-21 16,0 0 0-16,-9 12 0 16,3 15 0-16,-1 6 0 15,-1 6 48-15,2 8-35 16,0 3 7-16,3 6-9 16,3-3-3-16,0 2-3 15,0 2-5-15,9-8-12 16,5-8-7-16,5-9-107 15,20-19-122-15,-2-9-107 16,-5-4-387-16</inkml:trace>
  <inkml:trace contextRef="#ctx0" brushRef="#br0" timeOffset="468212.103">16086 16953 831 0,'0'0'572'15,"0"0"-470"-15,0 0 97 16,0 0-95-16,0 0-60 15,88-47-5-15,-55 42-27 16,7 2 31-16,-3 2-32 16,0 1-11-16,-2 0 15 15,-2 0-13-15,-2 0-4 16,-1-3-18-16,-3-3-61 16,-2-4-70-16,-1-14-60 0,-12 0-137 15,-6-1-604-15</inkml:trace>
  <inkml:trace contextRef="#ctx0" brushRef="#br0" timeOffset="468493.355">16334 16736 694 0,'0'0'626'16,"0"0"-475"-16,0 0 83 16,0 0-127-16,0 0-68 15,0 0-3-15,0 0-25 16,-4 36-6-16,3-7 42 15,-4 4-14-15,2 7 36 0,-1 2-65 16,1 0 4 0,1 2-1-16,2-3 3 0,0-1-10 15,0-5 0-15,0-2-77 16,8-10-43-16,16-3-188 16,-3-7-241-16,6-6-27 0</inkml:trace>
  <inkml:trace contextRef="#ctx0" brushRef="#br0" timeOffset="469004.9784">16678 17111 965 0,'0'0'330'0,"0"0"-220"16,0 0-10-16,0 0-33 15,0 0-61-15,0 0-6 16,0 0 11 0,18-16-2-16,-6 9-9 0,-3 0 12 15,0 2 42 1,-5 1 49-16,-2 1-37 0,-2 3-12 16,0 0 37-16,0 0-78 15,-6 0 5-15,-6 12-18 16,-12 5 9-16,-4 6 4 15,-8 8-13-15,-2 4 0 0,5 2 26 16,10-5-17 0,2-2 10-16,12-3-4 0,4 0-8 15,5-5 17-15,0 5-24 16,17-4 0-16,7-2 32 16,9-2-32-16,-1-3 32 15,3-6-17-15,-2-3-6 16,-10-7 1-16,-3 0-10 15,-11 0 0-15,-5-5-4 16,-4 0 4-16,0-2-2 16,0 4-17-16,0 0 3 15,-1 3 6-15,-8 0-10 16,-4 0-28-16,-6 6 5 16,-1 4-72-16,-3 4-80 15,7-1-176-15,7-8-580 0</inkml:trace>
  <inkml:trace contextRef="#ctx0" brushRef="#br0" timeOffset="469849.7318">17320 16986 195 0,'0'0'179'0,"0"0"169"16,0 0-22-16,0-77-199 15,0 52 5-15,5 1 9 16,6 1 4-16,3 4 36 16,2 2-93-16,2 1-41 15,6 4 13-15,1 7-59 0,5 2 8 16,0 3-9 0,-4 3 2-16,0 12-11 0,-7 7 9 15,-2 3-16-15,-14 2 15 16,-3 3-78-16,0 1 51 15,-18-2 16-15,0-6-5 16,1-6 1-16,7-7 16 16,5-5 0-1,4-2-12-15,1-2 11 0,0 5 1 16,12 5 4-16,9 5 8 16,4 7 42-16,1-1-37 15,-3 2-11-15,-3-1 15 16,-8-3-11-16,-6-2 8 0,-6-3 15 15,0-1-15-15,-2-1 19 16,-11 0-36-16,-10-3-1 16,-3-3 8-16,-10-1-8 15,-5-6-23-15,-5-3-40 16,-13-34-124-16,14-1-180 16,6-3-935-16</inkml:trace>
  <inkml:trace contextRef="#ctx0" brushRef="#br0" timeOffset="470149.318">17786 16665 1337 0,'0'0'207'0,"0"0"-114"16,0 0 33-16,0 0-101 16,0 0-11-16,105 17 49 15,-71 6-29-15,1 3 11 16,-3 5 8-16,-2 5-35 15,-4 3 33-15,-6 2-40 16,-1 4-3-16,-9 5 5 16,-1-1-1-16,-9 2-14 0,0-2 2 15,0-1-42-15,-3-4 1 16,-6-10-81-16,2-6-104 16,-1-11-101-16,8-14-548 0</inkml:trace>
  <inkml:trace contextRef="#ctx0" brushRef="#br0" timeOffset="470446.1853">18671 16889 980 0,'0'0'813'0,"0"0"-701"16,93-67 35-16,-47 46-91 15,-1 3-31-15,1 8-25 0,-4 5 17 16,-5 2-34-16,-5 3 13 15,-7 0-103-15,-11 3-84 16,-7 2-347-16,-7 3-597 0</inkml:trace>
  <inkml:trace contextRef="#ctx0" brushRef="#br0" timeOffset="470743.0651">18736 16970 696 0,'0'0'602'0,"0"0"-380"15,0 0 23-15,0 0-78 16,0 0-85-16,0 0 19 16,0 0-61-16,110 0-40 0,-57-7 34 15,1-3-34-15,-2-3-16 16,1-1-31-16,5-11-103 16,-10 3-191-16,-12 3-961 0</inkml:trace>
  <inkml:trace contextRef="#ctx0" brushRef="#br0" timeOffset="471305.5779">21008 16729 561 0,'0'0'644'0,"0"0"-545"15,0 0 69-15,0 0-9 16,0 0-114-16,-117-20 38 0,63 20-39 16,-5 6 8-16,1 10 25 15,5 8-51-15,15 6 21 16,6 3-24-16,15 3-22 16,7 1 35-16,10 1-36 15,13 1 9-15,22-2 25 16,28 1-33-16,27-2 36 15,21-17-37-15,-4-9 8 16,-24-10-19-16,-28-10 11 16,-22-7-13-16,0-11 12 15,-4-6-45-15,-2-12 20 16,-12-7-38-16,-11 0-33 0,-4 4 28 16,-10 9 28-16,-11 10 37 15,-4 11-8-15,-6 9 9 16,-1 6 3-16,-2 4 0 15,-11 0-87-15,11 0-143 16,7 0-389-16</inkml:trace>
  <inkml:trace contextRef="#ctx0" brushRef="#br0" timeOffset="471586.8336">21002 16453 575 0,'0'0'753'0,"0"0"-626"16,0 0-46-16,0 0 78 15,-26 81-53-15,20-38-31 16,2 13 29-16,4 6-66 16,0 1-10-16,0 3 8 15,1 4-36-15,7-1 18 16,1-3-18-16,3-2 3 15,0-6-6-15,2-5 3 16,1-9-41-16,6-6-47 16,18-9-150-16,-4-7-109 15,2-10-212-15</inkml:trace>
  <inkml:trace contextRef="#ctx0" brushRef="#br0" timeOffset="471887.436">22025 16556 1051 0,'0'0'610'0,"0"0"-556"16,0 0-37-16,-112-25 45 16,61 25-61-16,-4 9 19 15,0 14-20-15,6 11 6 16,4 12 16-16,11 6-21 15,9 7 19-15,11 5 15 16,11-5-24-16,3-3 28 16,17-3-28-16,12-6-10 15,11-7 29-15,7-5-30 16,5-12-16-16,4-9-19 16,22-14-100-16,-10-14-168 15,-13-13-478-15</inkml:trace>
  <inkml:trace contextRef="#ctx0" brushRef="#br0" timeOffset="472168.6889">22213 16719 230 0,'0'0'1306'16,"0"0"-1068"-16,0 0-139 16,0 0-28-16,0 0-71 15,0 0 7-15,0 0-8 16,0 105 12-16,0-62-3 15,0-1 5-15,0-4-12 16,2-5 4-16,5-7-5 16,-1-3-65-16,1-10-36 15,7-13-154-15,-2 0-132 0,1-19-8 16</inkml:trace>
  <inkml:trace contextRef="#ctx0" brushRef="#br0" timeOffset="472449.9474">22491 16648 1547 0,'0'0'246'16,"0"0"-56"-16,0 0-120 15,0 0-34-15,88 18-8 16,-55 11-28-16,1 5 61 16,-1 5-36-16,-6 4-9 15,-11 0 8-15,-6 0-17 0,-8 0-14 16,-2 0 2-1,-6-4-55-15,-32 5-4 0,6-8-129 16,-7-7-371-16</inkml:trace>
  <inkml:trace contextRef="#ctx0" brushRef="#br0" timeOffset="473296.5431">23424 16723 1113 0,'0'0'179'15,"0"0"-15"-15,0 0 43 16,0 0-83-16,0 0-76 15,0 0-7-15,0 0 22 0,19-11-62 16,-3 18-1-16,11 12 0 16,10 11 15-16,11 10-6 15,9 6 17-15,-2 6-2 16,1-2 17-16,-5 0-40 16,-2-3-1-16,-3-2 0 15,-7-8 6-15,-6-7-18 0,-8-7 2 0,-6-7-82 16,-6-11-56-16,-7-3-207 15,-5-2-318-15</inkml:trace>
  <inkml:trace contextRef="#ctx0" brushRef="#br0" timeOffset="473580.6544">23823 16610 409 0,'0'0'1007'15,"0"0"-870"-15,0 0-118 32,0 0 35-32,0 0-53 15,0 0-1-15,-37 79 40 16,25-37 1-16,-3 2 29 16,3 1-34-16,-2 2-35 0,0-5 23 15,-3-1-24-15,1-1 0 16,1-1-8-16,-5 1-21 15,3 2-109-15,-5 15-92 16,5-11-90-16,6-6-363 0</inkml:trace>
  <inkml:trace contextRef="#ctx0" brushRef="#br0" timeOffset="473943.857">24164 17098 1101 0,'0'0'204'16,"0"0"-107"-16,0 0-17 16,0 0-7-16,0 0 7 15,84 23-23-15,-45-16-3 16,1-3-53-16,-1-1 22 0,-2-3-17 15,-4 0 1 1,-4 0 3-16,-9-3-10 0,-3 2 0 16,-10 1-5-16,-4 0 21 15,-3 0-10-15,0 0 10 16,-3 14-8-16,-9 9 17 16,-1 6-25-16,-5 8 0 15,-2-1 43-15,0 1-43 16,-1-2 24-16,4-5-24 15,0-3 11-15,4-4-21 16,1-4 10-16,4-5-99 16,6-8-93-16,2-2-181 15,0-4-580-15</inkml:trace>
  <inkml:trace contextRef="#ctx0" brushRef="#br0" timeOffset="474365.7383">25283 16748 1470 0,'0'0'176'16,"0"0"-17"-16,0 0-77 16,0 0-63-16,-90-29-7 15,39 29-5-15,-5 0-7 16,0 14 0-16,2 11 6 15,12 8-12-15,11 0 6 0,10 4 0 16,14-1 37-16,7-3-30 16,4 0 31-16,21-3 10 15,13-4-20 1,14-6 24-16,6-6-45 0,8-8-5 16,-2-6 11-16,-6-6-12 15,-8-15-1-15,-6-12 0 16,-7-3-36-16,-7-11 23 15,-7-2-73-15,-14 6 19 16,-8 10 67-16,-1 7-32 16,-16 15 31-16,-11 8 1 15,-9 3-27-15,-4 1 27 16,-1 10-93-16,1 4-122 16,11-2-50-16,9-2-122 15,14-5-497-15</inkml:trace>
  <inkml:trace contextRef="#ctx0" brushRef="#br0" timeOffset="474683.3462">25152 16442 954 0,'0'0'538'0,"0"0"-355"0,0 0-101 15,0 0-18 1,-21 72-8-16,15-27 23 0,0 9-13 16,5 5-19-16,1 0 13 15,0 1-44-15,0-4-14 16,1 1 21-16,5-3-12 16,0 0-11-16,0-3 0 15,0-6-9-15,3-5 8 16,2-11-71-16,5-7-63 15,26-10-113-15,-3-6-125 16,5-6-759-16</inkml:trace>
  <inkml:trace contextRef="#ctx0" brushRef="#br0" timeOffset="474974.3827">25952 16610 879 0,'0'0'674'16,"0"0"-580"-16,0 0-26 16,0 0-1-16,-107-12-61 15,57 24-6-15,-4 15 35 16,1 11-35-16,5 9 25 16,8 3 3-16,10 8-15 15,13-1 40-15,13-1-31 16,4-4-8-16,7-3 24 15,20-2-37-15,8-7 13 16,7-3-14-16,7-11-33 16,2-11-15-16,20-15-105 15,-13 0-144-15,-8-15-344 0</inkml:trace>
  <inkml:trace contextRef="#ctx0" brushRef="#br0" timeOffset="475368.1199">26128 16689 985 0,'0'0'665'16,"0"0"-508"-16,0 0 5 16,0 0-119-16,85-14-30 15,-51 14 35-15,5 4-48 16,-3 12 29-16,-3-2-1 16,-7 6-28-16,-9-6 19 15,-9 4-19-15,-8-1-16 16,0 0 14-16,-16 6-34 15,-10-1 28-15,-6-2-12 16,3-3-17-16,3-6 35 0,10-5-19 16,7-3 21-16,7-2 4 15,2-1 7-15,0 3 1 16,12 2 13-16,6 5-24 16,9 7 11-16,3 6-12 15,0 1 0-15,-3 1 53 16,-8-1-37-16,-7-1 22 15,-8-3-8-15,-4 1-17 16,0-1 3-16,-4 5-16 16,-15-5 0-16,-6 1-7 0,-4-3-18 15,-6-4 3-15,-2-4-27 16,0-7-47-16,-7-10-46 16,10-13-202-16,9-9-466 0</inkml:trace>
  <inkml:trace contextRef="#ctx0" brushRef="#br0" timeOffset="475676.8105">26796 16544 1607 0,'0'0'258'15,"0"0"-123"-15,0 0-16 16,0 0-72-16,0 0-34 15,106 12 43-15,-80 8-40 16,1 7 7-16,-2 3 42 16,-3 9-47-16,-4 1 20 15,-3 2-13-15,-6 5-25 16,-6-1 19-16,-3 4-19 16,0 0-13-16,-15 2 11 15,-10 1-56-15,-7-3-4 16,-4 3-38-16,-11 1-84 15,10-9-125-15,8-13-493 0</inkml:trace>
  <inkml:trace contextRef="#ctx0" brushRef="#br0" timeOffset="476429.9803">28290 16904 196 0,'0'0'163'16,"0"0"100"-16,0 0-100 16,0 0-40-16,0 0 17 0,0 0-20 15,0 0 23 1,-21-13-34-16,19 10 38 0,2 2 28 15,0 1-71-15,0 0 19 16,2 0 3-16,8 0-60 16,8-3 12-16,9-2-57 15,12 0-21-15,13 0 7 16,8 3 2-16,1 2-9 16,-3 0 0-16,-6 0-41 15,-7 0 22-15,-11 1-60 16,-7 5-38-16,-10 1-37 15,-8 3-141-15,-9 12-49 16,-2-2-37-16,-13 3-465 0</inkml:trace>
  <inkml:trace contextRef="#ctx0" brushRef="#br0" timeOffset="476721.5099">28364 17263 725 0,'0'0'348'0,"0"0"-102"16,0 0 0-16,0 0-69 16,0 0-63-16,0 0-42 15,0 0-40-15,112-14-26 16,-65 9-1-16,3-1-5 16,-3 2 7-16,-1 1-10 15,-4 3 3-15,-5-2-10 0,-3 2-14 16,-1 0-53-1,-6 0-55-15,4 0-86 0,-7 0-110 16,-8 0-460-16</inkml:trace>
  <inkml:trace contextRef="#ctx0" brushRef="#br0" timeOffset="481568.4891">29812 17084 573 0,'0'0'159'0,"0"0"-42"15,0 0 36-15,0 0-56 16,0 0-3-16,0 0 27 15,0 0-25-15,-5 0 33 0,2 0-18 16,-2-3-35-16,0-9 0 16,-1-4-60-16,1-5 13 15,2-2 6-15,3 0-16 16,0-7 31-16,11 1-25 16,14 1 3-16,8 3 18 15,8 5-45-15,7 6 14 16,3 8-3-16,-1 6-11 15,0 3 23-15,-6 11-24 16,-5 6 1-16,-7 3 9 16,-7 1 2-16,-10 1-12 15,-7 2 0-15,-8-2 1 0,0 4 8 16,-21 9-9-16,-18 1 0 16,-25 8 0-1,-2-5 2-15,-7-3-2 0,2-7 0 16,21-16 9-16,4 0-20 15,18-6 11-15,13-6 0 16,10-1-7-16,5-3 13 16,0 3-6-16,0-3 7 15,8 0 21-15,12 2 30 16,15 3-46-16,13 0 1 16,12 3 31-16,9-6-44 15,0 3 18-15,-5-5-16 16,-4 2 9-16,-4-2-8 0,-1 0-3 15,-5 0-11 1,-4 0 9-16,-7 2-75 0,0-2-13 16,-11 0-115-16,-7 0-471 15</inkml:trace>
  <inkml:trace contextRef="#ctx0" brushRef="#br0" timeOffset="483256.6363">13948 18172 841 0,'0'0'1005'16,"0"0"-956"-16,0 0-49 15,0 0 0-15,0 0-10 16,0 0 20-16,52-4-10 16,-30 1 2-16,7 3 7 15,-2 0-5-15,4 0-4 16,2 0-1-16,0 0-30 16,3 0-156-16,13 0-79 15,-3 3-146-15,-11-3-353 0</inkml:trace>
  <inkml:trace contextRef="#ctx0" brushRef="#br0" timeOffset="483569.1465">14943 18212 1117 0,'0'0'139'15,"0"0"-114"-15,0 0 69 16,0 0-39-16,0 0-26 15,0 0 21-15,0 0-41 16,21 0 7-16,-9 0-16 16,24 0-83-16,1 0-122 0,-3-3-289 0</inkml:trace>
  <inkml:trace contextRef="#ctx0" brushRef="#br0" timeOffset="483896.5651">15857 18141 1410 0,'0'0'231'16,"0"0"-165"-16,0 0-52 15,0 0 11-15,0 0 15 16,0 0-33-16,0 0 15 16,87 0-22-16,-77 0 10 15,7 0-23-15,1 0-79 0,21 0-97 16,-5 4-139-16,1-1-557 15</inkml:trace>
  <inkml:trace contextRef="#ctx0" brushRef="#br0" timeOffset="483943.4567">16633 18165 1418 0,'0'0'173'0,"0"0"-147"16,0 0 17-16,0 0-43 15,0 0 16-15,0 0-16 16,0 0-49-16,55 0-113 16,-47-3-422-16</inkml:trace>
  <inkml:trace contextRef="#ctx0" brushRef="#br0" timeOffset="483990.3046">17175 18189 980 0,'0'0'392'0,"0"0"-383"16,0 0 3-16,0 0-12 16,0 0-49-16,84-4-231 15,-80 4-510-15</inkml:trace>
  <inkml:trace contextRef="#ctx0" brushRef="#br0" timeOffset="484723.9126">18873 18169 469 0,'0'0'264'16,"0"0"-150"-16,0 0 54 15,0 0 11-15,28-80 8 16,-28 67-20-16,-16 3-65 16,-10 4-66-16,-3 6-20 15,-13 0-10-15,-3 16 48 16,-4 14-29-16,0 5 9 16,7 10 10-16,3 3-37 15,10-1 18-15,12-6-19 16,14-3 4-16,3-4 25 0,23-6 12 15,16-7-20 1,15-5 6-16,12-9-27 0,7-7 6 16,3 0-8-16,-4-16 2 15,-10-5 4-15,-7-7-10 16,-9-6-9-16,-8-3 8 16,-12 1-40-16,-7 3 17 15,-9 10 10-15,-6 14-6 16,-4 9 18-16,0 5-37 15,0 16 26-15,-4 9 4 16,0 7 9 0,2 1 0-16,2 1 0 15,0 1 1-15,6-6-13 16,7-1-35-16,14 3-144 0,-2-6-72 16,2-11-235-16</inkml:trace>
  <inkml:trace contextRef="#ctx0" brushRef="#br0" timeOffset="485130.171">19599 18241 886 0,'0'0'695'0,"0"0"-631"0,0 0-31 16,0 0 14-16,0 0-25 15,0 0-22-15,90 63 30 16,-80-27-30-16,-5 1-16 15,-5 2 15-15,0-5-68 16,-5-3 24-16,-4-7 19 16,2-12 11-16,4-4 5 15,1-8 20-15,2 0-5 16,0-16 101-16,8-13-106 16,13-10-19-16,8-3-22 15,10 0 41-15,6 11-1 0,0 11 8 16,-2 15 11-16,-1 5 49 15,-3 7-41-15,-7 12 37 16,-3 6-27-16,-2 5-27 16,-12 4 35-16,-4 1-44 15,-5 4 6-15,-6-2-6 16,0 1-73-16,-4-6-59 16,-4-8-41-16,8-17-43 15,0-7-80-15,6-3-62 0</inkml:trace>
  <inkml:trace contextRef="#ctx0" brushRef="#br0" timeOffset="485505.1769">20478 17895 985 0,'0'0'574'0,"0"0"-563"16,0 0-3-16,21 92 72 15,-12-13-15-15,-2 23 14 16,1 1-1-16,-3-17-58 15,2-24 20-15,-4-25-40 16,4-8 7-16,1 1-1 16,2-3-4-16,-3-3-2 15,3-9 3-15,-7-8 8 16,0-7-1-16,-3 0 2 16,0-11-1-16,-6-14-11 15,-16-10-41-15,-6-1 18 16,-3 4 7-16,-5 9-2 15,3 13 9-15,8 10 1 16,-2 3 8-16,8 9 1 16,2 7 12-16,7-1-11 0,8 1 17 15,2-1-19-15,5-4 51 16,19 2-37-16,5-5-13 16,15 0-2-16,23-3-24 15,33-8-87-15,-11 0-118 16,-1-13-266-16</inkml:trace>
  <inkml:trace contextRef="#ctx0" brushRef="#br0" timeOffset="485865.4917">22265 17993 1739 0,'0'0'186'0,"0"0"-177"16,0 0-18-16,0 0 8 15,-91 20 1-15,41 2-9 16,-3 6 16-16,7 0-7 16,13-3 0-1,17-3 6-15,12-5-18 0,4-3 24 16,11 4-10-16,21 4 40 16,5 3-41-16,10 2 26 15,8 3 4-15,-3-1-31 16,-3 1 37-16,-9 0-28 0,-7-1-8 15,-11-2 8-15,-8-4 0 16,-8-4-9-16,-6 2 0 16,-2-1-3-16,-14 3-34 15,-8-3-25-15,-3-1 10 16,2-6 7-16,5-9-154 16,19-5 3-16,1-12-22 15,6-9-525-15</inkml:trace>
  <inkml:trace contextRef="#ctx0" brushRef="#br0" timeOffset="486181.9295">22952 18245 1542 0,'0'0'195'0,"80"0"-164"0,-29 10 3 16,-2 11-33 0,-10 8 23-16,-15 1 3 0,-17 2-19 15,-7 0 22-15,-18 0-30 16,-16 0 0-16,-11-4-10 15,-1-7 22-15,-3-7-12 16,5-8 0-16,3-6 10 0,7 0 11 16,2-10 2-16,7-15-7 15,7-6 30-15,6-15-45 16,11-3 18-16,1-2-15 16,13 5-3-16,14 6-2 15,5 11-28-15,10 10-24 16,9 9 18-16,1 10-66 15,27 9-70-15,-11 11-99 16,-15-1-377-16</inkml:trace>
  <inkml:trace contextRef="#ctx0" brushRef="#br0" timeOffset="486864.5157">24393 18229 217 0,'0'0'1335'16,"0"0"-1335"-16,0 0-20 16,109-30 20-16,-78 30 4 15,-4 7-4-15,-3 11 2 16,-3 3 7-16,-5 8-8 15,-3 1 31 1,-6 0 3 0,-7 0-13-16,0-2 26 0,-7-4-47 15,-15-1 5-15,-8-6-5 16,-4-3 5-16,-5-4 7 16,0-5-12-16,2-5 0 15,4 0 25-15,4-2-26 16,6-14 10-16,2-5 13 15,6-9-22-15,11-5 44 0,4-2-18 16,0 3-13-16,16 5 32 16,6 9-46-16,6 3-14 15,4 8-8-15,10 5-45 16,3 4-60-16,26 6-49 16,-14 11-118-16,-6-5-250 0</inkml:trace>
  <inkml:trace contextRef="#ctx0" brushRef="#br0" timeOffset="487380.148">24942 18207 963 0,'0'0'624'16,"0"0"-576"-16,0 0 34 16,0 0-35-16,0 0-46 15,0 0 4-15,0 0-5 16,94 38 3-16,-64-2 3 15,-2 0-6-15,-4-1 1 16,-8 0 5-16,-2-6-4 16,-8-4-2-16,-3 0 0 15,-3-8 5-15,0-3-15 16,0-6 10-16,0-4-3 16,0-3-10-16,0-1 20 15,0 0-7-15,0 0 14 16,0-5-14-16,0-13 25 0,0-10-25 15,12-9 0-15,7-5-1 16,8-8-1-16,6 4 2 16,4 3 0-16,0 7 2 15,1 6-4-15,-3 6 2 16,-6 8 0-16,-8 2-5 16,-5 9 14-16,-7 0-9 15,-4 5 0-15,-4 0-21 16,-1 12 21-16,0 10-10 15,0 8 10-15,0 7 10 16,0 5-8-16,0-2 13 16,-3-3 0-16,2 2-14 15,-1-7 11-15,2-1-12 0,0-3 0 16,5-2-2 0,9-3 2-16,4-1 0 0,30 1-111 15,-6-6-153-15,4-10-295 16</inkml:trace>
  <inkml:trace contextRef="#ctx0" brushRef="#br0" timeOffset="754521.2084">1707 3274 814 0,'0'0'119'0,"0"0"-80"16,0 0-38-16,0 0 60 16,0 0-15-16,0 0 28 15,0 0 6-15,-26-19-12 16,26 18 17-16,0 1-6 16,0-2-43-16,0 2 9 15,0 0-32-15,0-1-11 0,0 1 8 16,3-2-10-16,9 2 0 15,6-1-1-15,3 1 14 16,13 0-5-16,6-2-8 16,5 1 0-16,7-2-6 15,5 0 6-15,4 1 0 16,2-1 0-16,1-1-12 16,2 1 11-16,-2-1-14 15,3 1 15-15,0-1-9 16,3 0 12-16,-1-1-3 0,-2 1 0 15,3 0 0 1,-3 1-11-16,0 0 8 0,-4 2 1 16,-5 1-18-16,-2 0 20 15,-1 0 0-15,0-2 0 16,-3 2-5-16,3 0 3 16,-1-1 2-16,4 0 0 15,-1-2-14-15,1 0 14 16,0 1 0-16,-3 0 0 15,-2-1 11-15,-1 1-21 16,0 1 10-16,-4-1 0 16,4 1-10-16,-4 1 10 15,-2-1 0-15,3 1 0 16,-1-2 0-16,4 1 3 16,-2-1-3-16,0 1 0 0,-1-1-14 15,1 2 14-15,-1 0 0 16,-1 0 0-16,-2 0 3 15,2 0-4-15,-2 0 1 16,3 0 0-16,-4 0-7 16,0 0 7-16,1 0 0 15,-4 0 0-15,-1 0 6 16,-2 0-19-16,0 0 11 16,-3 0 2-16,1 0-10 15,-1 0 10-15,-2 0 0 0,-1 0-1 16,3 0 11-1,-3 0-26-15,4 0 12 0,3 0 4 16,-1-2-11-16,0-1 7 16,4 0 4-16,-1 0 0 15,0 0 0-15,4-1-7 16,-4 1 7-16,4 1 0 16,-1-1-5-16,4 0 6 15,-4 0-1-15,4-1 0 16,-1 1 6-16,1 1-9 15,3-1 3-15,-4 0 0 16,4 1-13-16,-7 2 19 16,4-1-7-16,-7 1 1 15,4 0 0-15,-4 0 4 16,0 0-4-16,1 0-2 0,-1 0-16 16,1 0 28-16,2 0-10 15,-3 0 0-15,2 0-7 16,-2 0 1-16,-2 0 6 15,2 0 0-15,-6 0-4 16,3 0 4-16,1 0 0 16,-3 0 0-1,-1 0 1-15,3 0-11 16,-3 0 10-16,1 0 0 0,0 0-5 16,-4 0 14-16,3 0-10 15,-6 0 1-15,-2 0 0 16,-1 0-3-16,-5 0 3 15,-5 0 0-15,2 0-7 16,-2 0 7-16,2 0 0 16,3 0 0-16,-2 0 5 0,5 0-6 15,2 0 1-15,-2 0 0 16,-1 0-11-16,-1 0 12 16,2 0-1-16,-4 0 0 15,-3 0 1-15,-2-1-5 16,-2 1 4-16,-4 0 0 15,-1 0-2-15,-3 0 12 16,-3 0-10-16,0 0 0 16,0 0 6-16,-3 0-7 15,0 0 1-15,0 0 0 16,0 0-7-16,0 0 17 16,0 0-3-16,0 0 15 15,0 0-21-15,0 0 55 0,0 0-21 16,0 0-17-1,0 0 14-15,0 0-31 0,0 0 11 16,0 0-12-16,0 0 0 16,0 0-6-16,0 0 6 15,0 0 0-15,0 0-7 16,0 0 1-16,0 2 6 16,0 4 0-16,0 1 2 15,0 1-2-15,0 4 0 16,-3 2 0-16,-3 4-8 15,0 2 11-15,0 4-3 16,-4 0 0-16,4 1 1 16,-5 4-3-16,2-2 2 15,-1 2 0-15,1 1-1 0,-2-1 9 16,4-1-8-16,4 1 0 16,0-1 0-16,0-1-6 15,3-2 6-15,0 2 0 16,0-2-2-16,0 1 4 15,0 1-2-15,3-2 0 16,0 3 0-16,0 1-2 16,1-2 2-16,-1 5 0 15,0-1-1-15,2-1 9 16,-2 2-8-16,3-1 0 16,0-2 0-16,-3 0-2 15,4-2 2-15,-4-2 0 16,0-1-6-16,0 0 12 0,3 0-6 15,-1 1 0-15,-2 1 0 16,4-1-8-16,-1 2 8 16,-3 1 0-16,3 0-1 15,-3 2 14-15,0 1-11 16,0 0-2-16,1 1 0 16,-4 2-12-16,3 0 12 15,-1 1 0-15,-1 1 0 16,1 3 12-16,1 1-12 15,-3 0 0-15,3 3 0 16,-3-2-16-16,0 1 16 16,0 2 0-16,0 0 0 15,0 2 13-15,0 1-15 0,-3 1 2 16,0-1 0 0,1-4-13-16,1-2 14 0,1-3-1 15,0-1 0-15,0 0 15 16,0-4-18-16,0 2 3 15,0-2 0-15,0 0-9 16,0-2 11 0,3 1-2-16,3-1 0 15,-3 0 13-15,3 0-16 0,1-1 3 16,-1 0 0-16,3-2-9 16,-1 0 17-16,-1-2-8 15,2-3 0-15,-3 4 10 16,3-1-16-16,-2-1 6 15,1 2 0-15,-2 0-16 0,-3 1 19 16,3 3-3-16,-3 0 0 16,1 3 13-16,2 0-10 15,-3 1-3-15,3 0 0 16,2 4-15-16,-2-5 16 16,1 2-1-16,-1-2 0 15,3-2 10-15,-3-1-10 16,1 0 0-16,1-1 0 15,-5 1-8-15,3 0 10 16,0 0-2-16,-3 2 0 16,4-1 6-16,-4-1-7 15,0 4 1-15,0-1 0 16,0 0-3-16,2-2 5 0,-2 2-2 16,-3-1 1-1,3-1 11-15,1-1-11 0,-4 1-1 16,3-3 0-16,-3-1 1 15,0-1-1-15,0-2 0 16,3 1-1-16,-3-2 0 16,3-2 1-16,-3-2 0 15,3 0 0-15,0-2 1 16,0 1-1-16,0-2 0 16,0 2 0-16,4 0 1 15,-2-1-1-15,-2 2 0 16,0 2 1-16,3 1 0 0,-3 1-1 15,0 4 0-15,0-1 0 16,1 1 0-16,-1-1 0 16,0-2 0-16,0 5 0 15,0-3 0-15,0 2 2 16,0 4-2-16,2-2 0 16,-2-2 5-16,0 3-5 15,1-3 0-15,-1 1 0 16,0-2-5-16,0 2 7 15,0-2-2-15,0 0 0 16,0 2 7-16,3-2-8 16,-3 0 1-16,1 1 0 15,1-3-8-15,-2 1 10 16,0 0-2-16,0 0 0 0,-3 1 7 16,3-1-13-16,-3 2 6 15,3-2 0-15,-3 3-8 16,0 2 9-16,0-1-1 15,0 2 0-15,0 0 13 16,0 2-18-16,0 1 5 16,0 1 0-16,0 1-13 15,0-3 21-15,0 2-8 16,0-5 0-16,0 2 10 16,0-1-16-16,0-1 6 15,0-1 0-15,0-1-4 16,0-1 5-16,0 0-1 0,0-2 0 15,0-1 10-15,3 1-9 16,4-4-1-16,-1 4 0 16,-3-4-16-16,0 0 23 15,3 0-7-15,-1 2 0 16,-2-1 9-16,4 2-13 16,-4-1 4-16,0 0 0 15,0 1-7-15,0 1 7 16,0-1 0-16,-3 4 0 15,3 0 8-15,-3 2-14 16,0 2 6-16,0 3 0 16,0 2-7-16,0 5 8 15,0 1-1-15,0 2 0 16,0-2 13-16,0-1-14 16,0-1 1-16,0 0 0 0,-3 2-9 15,3-2 10-15,0 4-1 16,0 2 0-16,0 1 12 15,0-1-18-15,0-2 6 16,6-1 0-16,1 1-3 16,-2-1 4-16,1 0-1 15,0-4 0-15,-3 2 7 16,3-2-11-16,-2 2 4 16,2-2 0-16,-3 2-10 15,0-2 11-15,-3 1-1 16,0-3 0-16,0 0 10 15,0-1-15-15,0 1 5 16,0-5 0-16,0-1-7 0,0-4 16 16,0 2-9-16,-3-1 0 15,3-1 7-15,0-2-13 16,0-1 6-16,0-3 0 16,0-1-7-16,0-1 10 15,0-2-3-15,0-2 0 16,0-2 9-16,0 1-11 15,0 1 2-15,0-4 0 16,0 3-10-16,0-4 13 16,0 4-3-16,0-5 0 0,0 5 9 15,3 0-14 1,-3 0 5-16,3-1 0 0,-3 3-10 16,3 4 12-16,0-2-2 15,-1 2 0-15,-2 3 10 16,0 0-19-16,0 1 9 15,0 2 0-15,0 4-10 16,0 1 11-16,0 2-1 16,0 4 0-16,0 5 13 15,-5-1-22-15,-1-1 9 16,3 0 0-16,-3-4-6 16,-1-6 7-16,4-9-1 15,0-4 0-15,0-8 11 16,0-5-16-16,3-4 5 15,-3-3 0-15,0 0-11 0,1 0 13 16,-4 0-2-16,-1 0 0 16,4-3 12-16,-3-1-18 15,0-2 6-15,0 2 0 16,-1-4-6-16,-1 4 7 16,-1-3-1-16,3 1 0 15,-7-1 11-15,4 1-19 16,-2 5 8-16,-5-5 0 15,1 6-11-15,0-1 11 0,-3 1 0 16,-1 0 0-16,1 0 7 16,-3 0-10-16,3 0 3 15,-4 0 0-15,4 0-14 16,-6 0 14-16,2 0 0 16,-1 0 0-16,-4 1 8 15,-1 2-12-15,-2 0 4 16,2-2 0-16,-5 5-7 15,0-2 8-15,0-1-1 16,2 0 0-16,-2 0 10 16,-4-2-15-16,4 2 5 15,-1 0 0-15,-2-3-7 0,0 4 8 16,0-4-1-16,-5 3 0 16,-4 0 12-16,-1-1-17 15,1 0 5-15,-6 0 0 16,-4 4-10-16,1-5 12 15,-4 2-2-15,0 3 0 16,-5-5 1 0,2 2 5-16,-3 3-6 15,-2-5-15-15,2 5 8 16,1-3-12-16,-2-2 2 0,2 2-1 16,-1 0-15-16,0 0 30 15,3-2-23-15,-2-1 3 16,2 3 11-16,1-3-18 15,2 0 24-15,1 0 4 16,2 0-11-16,0 0 2 16,3 0 9-16,-1 0-3 15,1 0-4-15,0 0-14 16,1 0 13-16,-1 0 1 16,0-3 6-16,-2 3-10 0,0 0 13 15,-1 0 0 1,0-1-12-16,3 1 11 0,-2 0 1 15,0-3 0 1,-4 3-23-16,3 0 22 0,-3-3-22 16,1 3-5-16,-3 0 27 15,2 0-13-15,-3 0 14 16,1 0 0-16,-1 0 1 16,0 0-1-16,3 0 0 15,-2 0 0-15,2 0-1 16,0 0-1-16,1 0 2 15,-1 0 0-15,7 0 6 16,-1 0-6-16,4 0 0 16,-1 0 0-16,0 0 2 15,4 0 5-15,-1 0-7 0,1 0 0 16,3 0 2-16,-4 0 6 16,7-3-8-16,-4 3 0 15,4-4-1-15,-1 1 1 16,1 0 0-16,2-1 18 15,1-2-10-15,0 2 33 16,3-2-40-16,-1 2 0 16,-2-1 24-16,3 1-19 15,2-2 10-15,-6-1-16 16,4 0 7-16,-6 1-13 16,3 2 6-16,-1-2 0 15,-3 2 0-15,4 1 10 16,-3 2-9-16,0-1-1 15,2 2 0-15,-5 0-9 16,2 0 10-16,-3 0-1 0,4 0 0 16,3 0 10-16,-3 0-11 15,2-1 1-15,0-2 0 16,1 3-11-16,0-3 12 16,3 2-1-16,0-1 0 15,-1-2 10-15,1 0-8 16,2-2-2-16,-5 3 0 15,2-4-13-15,3 5 14 16,-1-3-1-16,5 0 0 16,3 1 12-16,2-2-7 0,7 2-5 15,-1-2 0 1,-2 2-11-16,6-2 22 0,1 2-11 16,-2-2 12-16,1 2-10 15,1 1 9-15,-2-1-11 16,1 1 0-16,2 0-10 15,1 0 17-15,-2-1-7 16,1 1 0-16,1 3 9 16,3-3 0-16,3 3 1 15,0 0 9-15,3-1 24 16,0 1-28-16,0-3 14 16,0 3 27-16,0-3-37 15,0 1 6-15,0-2-18 16,3-2 0-16,3-5 11 15,0-5-18-15,0-4 0 0,1-4 0 16,-1-1 4 0,0-6-5-16,-1-2 1 15,1 0 0-15,-3-3 2 16,1 2-2-16,-1-1 0 0,0-2 0 16,0 1 6-16,0-4-7 15,2 1 1-15,-4-4 0 16,-1 4-6-16,0-2 6 15,0-4 0-15,0 4 0 16,0-4-5-16,-4 1 5 16,-4-2 0-16,2 0 0 15,-4 0 3-15,2 0-3 16,-2 0 0-16,-2-1 0 16,3-2-5-16,0-1 5 15,-1 3 0-15,1-3 6 0,1 2 6 16,-1-1-12-16,2 1 0 15,1 0 0-15,3-2 8 16,1 0-9-16,1-3 1 16,1 1 0-16,0-1-3 15,0-4 3-15,0 4 0 16,0-2 0-16,0-2 8 16,0 2-9-16,0-1 1 15,0 2 0-15,0-2-5 16,0-1 6-16,0-1-1 15,0 1 7-15,0 0-1 16,0 2 19-16,0-1-25 16,3 0 2-16,3 0 3 0,4 0 1 15,4-1-3 1,-1 1-3-16,2-2 10 0,4 1-13 16,-2 1 3-16,-1-1 0 15,1 1 7-15,-1 1 0 16,-1-2-7-16,3 0 0 15,-3-1 8-15,-2-3-13 16,2 2 5-16,-3 3 0 16,0 0-4-16,-3 3 5 15,-1 0-1-15,0 7 0 0,-2-3 16 16,-1 5-19 0,-2-1 3-16,0 2 0 0,0 2-9 15,-3-1 11-15,0 5-2 16,0-2 0-16,0 3 13 15,0 0-10-15,0 1-3 16,0-1 0-16,-3 1-4 16,3-2 5-16,0 5-1 15,0-2 0-15,0-1 9 16,0 0-9-16,0-4 0 16,0 3 0-16,0 0-6 15,-3 0 6-15,-3-1 0 16,4 0 0-16,-2 2 13 15,-2 1-14-15,-3 0 1 16,3 2 0-16,0-1-7 0,-3 3 7 16,2-3 0-16,1 2-1 15,-2 0 3-15,2-2-1 16,3 0-1 0,-4 0 0-16,4-1-7 0,-3-1 7 15,1 0 0-15,1-3 0 16,1 1 8-16,1 0-11 15,1-2 3-15,-1-1 0 16,2 1-5-16,0-1 5 16,0-1 0-16,0-1 0 15,0-2 2-15,0-1 0 0,3-1-2 16,-3-1 0 0,2 1-8-16,-2 0 10 0,0 1-2 15,0 1 0-15,1 1 1 16,1 0-10-16,-1 1 9 15,1 1 0-15,-1-1-6 16,1 1 7-16,-2 1-1 16,0-1 0-1,3 3 10-15,-3-1-17 16,3 0 7-16,-3 2 0 0,3 0-6 16,-3-1 7-16,3 1-1 15,1 0 0-15,-1 2 9 16,0-2-13-16,5-2 4 15,-4-1 0-15,1 1-3 0,-2-4 4 16,1 3-1 0,-4-1 0-16,0 2 13 0,0 3-21 15,0-1 8-15,3 1 0 16,-3 0-8-16,0 1 17 16,3-2-9-16,3 2 0 15,-3-2 3-15,3 0-7 16,2 2 4-16,-1-1 0 15,-3 0-6-15,-2 0 12 16,-1 0-6-16,-1 1 0 16,0 0 1-16,0-1 6 15,0 3-7-15,0 0 0 16,-3 4-2-16,-1-1 8 16,-1 1-6-16,-2 4 6 15,4 0 1-15,-3 1 1 0,0 1-8 16,3 2 0-1,3-1-8-15,0 0 10 0,0 2-2 16,0 1 0-16,0 1 13 16,0-1-14-16,0 1 1 15,0 1 0-15,0 1-7 16,0 1 17-16,0-1-10 16,3 2 0-16,-3 0 14 15,0 1-5-15,0 1-9 16,0 0 0-16,0 1 12 15,0 0-11-15,0 1 4 16,0-1 6-16,-3-1-10 16,0-1 13-16,0 1-14 0,-1 1 0 15,-1 0-3-15,1-1 12 16,-1 1-3-16,-1-1-6 16,0-2 10-16,-1 0-10 15,1-1 0-15,-2-1 0 16,1 1-2-16,-2-1 4 15,3 2-2-15,-3-1 0 16,3 1 11-16,1 1-16 16,0 2 5-16,0-1 0 15,1 4-6-15,-1-1 8 16,2 2-2-16,0 0 0 16,0 0-2-16,-1 0-9 15,1 0 6-15,-3 0-8 16,3-1 6-16,-2 0-11 15,1 0 11-15,1 1 0 0,0 1-22 16,-1-1 14-16,2 1-39 16,-1-1-3-16,3-1 35 15,-3 1-37-15,3-1 40 16,0-1 12-16,-3 2 4 16,3 1-13-16,0 2 11 15,0 1-42-15,6 2-19 16,12-1-119-16,-3 2-126 0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4:36:21.0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13818 9274 310 0,'0'0'88'0,"0"0"-50"15,0 0-38-15,0 0-13 0,0 0-7 16,0 0 20-16,0 0 36 15,0 2-13-15,0-2 6 16,0 0-29-16,0 5 0 16,0-3-26-16,0 4-67 15,-3-2-32-15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4T06:49:41.7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8877 2852 104 0,'0'0'82'16,"0"0"-69"-16,0 0 26 16,82-26 101-16,-63 19-56 15,-1-2-47-15,-3 1 269 16,-6-3-154-16,0 0 1 15,-9-2-5-15,0-2-22 16,0-1 12-16,-3-1-46 16,-12 1 24-16,-9 2-59 15,-7 5-22-15,-12 4 9 16,-8 5-34-16,-6 7 6 16,-10 16-16-16,2 9 8 0,6 8 27 15,4 5-26-15,13 4 14 16,12 1 27-16,11-2-48 15,16-2 47-15,6-2-12 16,27-4-37-16,12-4 38 16,29-2-36-16,20-7 4 15,18-13 10-15,-7-8-7 16,-17-6 0-16,-27-9-2 16,-22-6 3-16,1-7 22 15,3-6-31-15,-10-8 8 16,-12-6-6-16,-12-2 18 15,-6-2-21-15,-6 3 0 16,-12 4 0-16,-12 7-12 0,-1 7 12 16,-9 6 0-1,1 5-2-15,3 6 1 0,0 2-11 16,5 3 9-16,7 3-75 16,12 0 3-16,9 0-154 15,3 0-174-15,0 0-451 0</inkml:trace>
  <inkml:trace contextRef="#ctx0" brushRef="#br0" timeOffset="436.0003">8759 2537 1545 0,'0'0'229'0,"0"0"-175"15,0 0-29-15,0 0 16 16,0 0-41-16,0 0 0 16,-9 72 3-16,9 8-2 15,0 30 56-15,13 7-23 16,1-3-8-16,1-17 37 0,6-15-63 16,-2-15 12-1,-4-10-8-15,3-13 12 0,-3-5-10 16,1 6-6-16,5 3 0 15,0 5-20-15,-3-10 8 16,4 5-77-16,-10-13-112 16,2-11-307-16</inkml:trace>
  <inkml:trace contextRef="#ctx0" brushRef="#br0" timeOffset="764.1379">9684 2661 909 0,'0'0'558'0,"0"0"-510"16,0 0 4-16,0 0 56 15,0 0-91-15,0 0 2 16,-109 51-6-16,60 28-7 16,7 21 76-16,9 6-34 15,20-20-29-15,13-24 38 16,4-19-56-16,9-7 25 16,13 5-11-16,7 3-8 15,9-1-10-15,10-7 3 0,30-12-98 16,-9-10-71-16,-12-11-175 15</inkml:trace>
  <inkml:trace contextRef="#ctx0" brushRef="#br0" timeOffset="1608.532">9997 2967 468 0,'0'0'334'0,"0"0"-183"15,0 0 0-15,0 0-22 16,0 0-53-16,0 0 12 16,0 0-11-16,0 4 6 15,0-4 74-15,0 0-65 16,0 0-3-16,0 0-11 15,0-2-38-15,0-8 6 16,0-7-27-16,0-4-19 0,0-5 38 16,3-5-29-16,14 0 40 15,8 1-27 1,8 4-13-16,3 3 4 0,3 8-13 16,3 5 0-16,-1 5-20 15,-5 5 20-15,-6 6-5 16,-2 16-2-16,-7 4-8 15,-12 6 8-15,-6 7 7 16,-3 1-3-16,-15 3-13 16,-15-2-8-16,-9 0 11 15,-4-5 13-15,1-3-9 16,0-6 9-16,11-5 0 16,4-5 0-16,11-6-3 0,7-2 3 15,6-5 0-15,3-1 0 16,0 0-28-16,15 0 28 15,7 1 28-15,8 0-6 16,6-2 37-16,6-1-59 16,4-1 8-16,-4 0-7 15,1 0 11-15,-3 0-24 16,-4-1-22-16,3-2-90 16,-9 0-39-16,-8 0-366 0</inkml:trace>
  <inkml:trace contextRef="#ctx0" brushRef="#br0" timeOffset="2978.6878">10973 2848 664 0,'0'0'257'0,"0"0"-23"16,0 0-8-16,0 0 27 16,0 0-117-16,0 0-71 15,0 0 13-15,12 0-59 16,3-3 46-16,8-3-17 15,12-3-32-15,7-2 34 16,7-3-50-16,6-2 9 16,-2 1-2-16,2 0-4 15,-6 0-3-15,-7 1 0 0,-11 3-62 16,-7-1-1-16,-21-4-70 16,-3 0-143-16,0 1-411 15</inkml:trace>
  <inkml:trace contextRef="#ctx0" brushRef="#br0" timeOffset="3202.0412">11140 2548 1370 0,'0'0'215'15,"0"0"-36"-15,0 0-60 16,0 0-6-16,0 0-70 0,0 0-37 16,0 0 9-16,3 23-5 15,9 1-10-15,0 7 2 16,3 7 14-16,1 7-13 15,-2 3-3-15,2 3 0 16,-1 1-5-16,-1-3 5 16,-1-1-20-16,6 5-90 15,-9-14-255-15,3-11-461 0</inkml:trace>
  <inkml:trace contextRef="#ctx0" brushRef="#br0" timeOffset="3534.5721">11819 2774 1239 0,'0'0'629'0,"0"0"-581"15,0 0 44-15,0 0-55 16,88-15-26-16,-51 15 7 0,2 1-9 16,0 16-9-16,-2 4 0 15,-13 7-22-15,-9 5 7 16,-15 5-100-16,-12 1-74 15,-28 5 85-15,-13-3-98 16,-2-5 101-16,9-6 88 16,12-7 13-16,13-9 87 15,15-6 19-15,3-5 64 16,3 0-8-16,6-3-84 16,21 1 31-16,10 1-29 15,17-2-60-15,13 0 17 16,1 0-37-16,34-21-88 0,-25 0-59 15,-8-4-454-15</inkml:trace>
  <inkml:trace contextRef="#ctx0" brushRef="#br0" timeOffset="3768.9446">12459 2554 1699 0,'0'0'222'15,"0"0"-173"-15,0 0 4 16,88 47-23-16,-37-17-21 16,4 13 7-16,0 9-16 15,-4 6 0-15,-5 3-12 0,-10 1 18 16,-14-3-6-16,-15-2 0 16,-7-4 7-16,-20-1-24 15,-19-1-24-15,-40 12-70 16,12-11-62-1,6-15-439-15</inkml:trace>
  <inkml:trace contextRef="#ctx0" brushRef="#br0" timeOffset="3972.0775">13335 2952 1744 0,'0'0'207'0,"0"0"-178"16,110-20 22-16,-59 13-51 16,4 3 0-16,-6 2-8 15,2 2-85-15,-14 0-230 16,-14 0-529-16</inkml:trace>
  <inkml:trace contextRef="#ctx0" brushRef="#br0" timeOffset="4108.8168">13384 3148 1277 0,'0'0'663'16,"0"0"-576"-16,0 0 37 15,0 0-22-15,122 0-90 16,-21 0 7-16,16-3-19 0,-8-4-78 16,-33 3-172-16,-31-5-1352 0</inkml:trace>
  <inkml:trace contextRef="#ctx0" brushRef="#br0" timeOffset="4672.2188">15522 2803 836 0,'0'0'957'15,"0"0"-829"-15,0 0-111 16,0 0 49-16,-85 9-66 16,40 11 1-16,-4 8 1 15,7 6 13-15,9 1-15 16,17-1 23-16,10-2-23 15,6-3 47-15,27-5-46 0,28-3 24 16,29-6 23 0,32-10-47-16,-8-5 18 0,-17-2-19 15,-29-11 14-15,-23-2-33 16,1-5 0-16,-3-5-24 16,-5-4 6-16,-19 1-25 15,-13 2 35-15,-16 3-55 16,-23 3-86-16,-9 5-17 15,-31 1 34-15,15 4-119 16,12 1-639-16</inkml:trace>
  <inkml:trace contextRef="#ctx0" brushRef="#br0" timeOffset="4940.7522">15522 2445 1096 0,'0'0'707'16,"0"0"-645"-16,0 0-52 15,0 0 18-15,-12 72 4 0,9-12 22 16,3 24 12 0,0 19-47-16,6-5 37 0,6-21-38 15,-5-22-11-15,2-15 9 16,-2 6-16-16,3 6 0 15,-1 6 0-15,2-4-3 16,3-6-55 0,22-3-60-16,1-14-171 0,2-14-208 0</inkml:trace>
  <inkml:trace contextRef="#ctx0" brushRef="#br0" timeOffset="5172.2326">16617 2699 1716 0,'0'0'233'0,"0"0"-201"16,0 0-23-16,-128 63 5 0,80-15-6 16,2 12 13-16,8 5-7 0,15 1-14 15,12-1 35 1,11-3-35-16,11-5 0 0,23-5 0 15,13-8-71-15,38-11 2 16,-11-10-175-16,-7-15-258 16</inkml:trace>
  <inkml:trace contextRef="#ctx0" brushRef="#br0" timeOffset="5442.4166">16899 2892 1694 0,'0'0'219'0,"0"0"-88"15,0 0-53-15,0 0-77 16,81-30 12-16,-50 28-24 16,6 2 11-16,-11 3-8 15,-7 14-20-15,-12 4-51 16,-7 6 32-16,-7 4-74 16,-19 0 42-16,0-1 77 15,3-2-4-15,7-6 6 16,7-2 25-16,9-6-7 0,0 1 40 15,18-4 2 1,15 1-8-16,13-4-32 0,39-8-20 16,-12 0-148-1,-7-6-409-15</inkml:trace>
  <inkml:trace contextRef="#ctx0" brushRef="#br0" timeOffset="5629.9295">17434 2638 1773 0,'0'0'205'16,"0"0"-95"-16,0 0-96 16,87 19 3-16,-27 11-13 15,7 12 11-15,1 9-18 16,-3 8 3-16,-12 1 0 0,-15 1-21 16,-24-1 20-16,-40 17-76 15,-20-14-113-15,-17-10-205 0</inkml:trace>
  <inkml:trace contextRef="#ctx0" brushRef="#br0" timeOffset="6134.1365">18210 2871 962 0,'0'0'587'15,"0"0"-416"-15,0 0-4 0,0 0-45 16,0 0-77-16,0 0 5 15,0 0-49 1,69 45 5 0,-24-9 13-16,10 6-11 0,7 8 12 0,19 7-20 15,17 10 9-15,-7-8 3 16,-8-11-6-16,-18-13-6 16,-14-14 0-16,3-2-63 15,1-12-119-15,-21-7-207 16,-14-3-949-1</inkml:trace>
  <inkml:trace contextRef="#ctx0" brushRef="#br0" timeOffset="6337.3184">18674 2894 1758 0,'0'0'214'0,"0"0"-179"16,0 0-34-1,0 0 35-15,-94 97-26 0,68-53 9 16,-4 7-9-16,2 2 1 16,2 4-20-16,-4 2 9 15,5-2-98-15,7 6-33 16,7-15-213-16,11-15-320 0</inkml:trace>
  <inkml:trace contextRef="#ctx0" brushRef="#br0" timeOffset="6712.2744">19840 2864 1758 0,'0'0'250'16,"0"0"-193"-1,0 0 9-15,0 0-60 0,-105 21 6 16,47 3-10-16,-3 5-2 15,9 4 0-15,13 1 0 16,13 0-18-16,17 0 17 16,9-1 1-16,17-4 0 15,33 1 32-15,31-6-31 16,0-10 15-16,-2-8-13 16,-11-6 11-16,-16-10-11 15,1-14-3-15,1-10 0 16,-13-7-17-16,-17-4 5 0,-15 0-3 15,-9 5 6 1,-22 8-14-16,-17 5 22 0,-13 7-37 16,-4 6-59-16,7 6-13 15,1 6-151-15,16 2-144 16,12 0-619-16</inkml:trace>
  <inkml:trace contextRef="#ctx0" brushRef="#br0" timeOffset="6962.2827">19895 2507 1610 0,'0'0'229'16,"0"0"-185"-16,0 0 28 16,0 0-43-16,0 0 21 15,-55 126 54-15,41-40-70 16,14 18 19-16,0 4-13 15,17-19-28-15,2-25 34 16,-3-20-46-16,4-2 6 16,-1 5 3-16,4 7-9 15,-1 2-58-15,9 2-63 16,-6-13-184-16,1-16-282 0</inkml:trace>
  <inkml:trace contextRef="#ctx0" brushRef="#br0" timeOffset="7190.1339">20866 2684 1787 0,'0'0'256'0,"0"0"-230"0,0 0-11 16,-121 68-11-16,72-20 11 15,1 15-8-15,8 5 24 16,18-6-31-16,6 7 25 15,13-4-25-15,3-3-23 16,26-6 13-16,10-7-119 16,32-13-81-16,-8-12-168 0,-3-17-873 15</inkml:trace>
  <inkml:trace contextRef="#ctx0" brushRef="#br0" timeOffset="7471.434">21181 2901 1600 0,'0'0'280'0,"0"0"-158"16,0 0-46-16,0 0-10 16,0 0-45-16,94-13-14 15,-68 17-2-15,-1 6-5 16,-6 4-24-16,-9 5 8 16,-10 5-89-16,-9 5 3 15,-24 3-84-15,-5 1 42 0,0-2 112 16,10-2 4-1,9-7 28-15,10-4 29 0,9-5 40 16,0-3 46-16,9-3 6 16,19 0-49-16,29 1-10 15,27-8-62-15,23-3-81 16,-15-14-185-16,-19-8-765 0</inkml:trace>
  <inkml:trace contextRef="#ctx0" brushRef="#br0" timeOffset="7708.251">21764 2575 386 0,'0'0'1340'0,"0"0"-1131"16,0 0-137-16,0 0-15 16,88 23-26-16,-45 9-30 15,6 12 28-15,2 21-29 16,-2 21 0-16,-13-6-7 15,-10-5 14-15,-17-11-7 16,-9-14 0-16,-2 8 7 16,-20 6-26-16,-50 11-73 15,3-16-77-15,-6-14-521 0</inkml:trace>
  <inkml:trace contextRef="#ctx0" brushRef="#br0" timeOffset="10666.0718">23011 2798 1422 0,'0'0'238'0,"0"0"-161"16,0 0 56-16,0 0-21 16,0 0-35-16,0 0 28 15,84-16-79-15,-31 5-24 16,12-1 26-16,5 0-28 15,-11 4 0-15,3-1 0 16,3 5-91-16,-14 1-88 0,-17 2-376 16</inkml:trace>
  <inkml:trace contextRef="#ctx0" brushRef="#br0" timeOffset="10884.7996">23059 3052 833 0,'0'0'920'0,"0"0"-840"16,0 0-58-16,0 0 113 15,0 0-66-15,0 0-16 16,130 0-5-16,-69-2-48 16,3-3 17-16,-3-1-17 0,-3 1-28 15,-5-2-58 1,-1 0-103-16,-10 1-184 0,-14 0-425 0</inkml:trace>
  <inkml:trace contextRef="#ctx0" brushRef="#br0" timeOffset="13124.6458">24805 2964 548 0,'0'0'576'0,"0"0"-450"16,0 0-7-16,0 0 49 15,0 0-3-15,0 0-79 16,0 0 2-16,0 0-43 15,0 0-7-15,0 0 35 16,0 0-51-16,0 0 11 16,0-4 14-16,0-3-40 15,0-7 40-15,7-9-17 0,11-9-20 16,10-9 20-16,11-3-20 16,12 4-8-16,5 3-2 15,4 11 4-15,0 12-13 16,-8 13 9-16,-7 1-9 15,-11 24-7-15,-9 10 0 16,-11 8 6-16,-11 7 10 16,-3 5-21-16,-15 0 20 15,-16 1-23-15,-10-4-15 16,-5-5 37-16,0-5-18 16,1-9 20-16,8-6-1 15,9-9 9-15,4-4-13 16,12-7 5-16,6-3 0 0,6 0-11 31,0-3 11-31,15 3 0 16,25 0 27-16,36-1-26 15,29 0 38-15,0-1-39 16,-15-1 6-16,-31 0-15 0,-18 0-11 16,2 0-51-16,12 0-59 15,-9 0-235-15,-14 0-416 0</inkml:trace>
  <inkml:trace contextRef="#ctx0" brushRef="#br0" timeOffset="21451.59">9159 4388 111 0,'0'0'0'0,"0"0"-44"0,0 0 15 16,0 0 4-16,0 0 25 15,0 0 38-15,88 9 19 16,-72-9 23-16,-5 0-2 15,-2 0 10-15,-2-2 46 16,-4 1-62-16,0-1 17 16,0 1 31-16,-3-1 91 0,0 0 38 15,0-1-35-15,-3-1-17 16,-10-1-40-16,-1 1-75 16,-5 0-23-16,1 3 17 15,-9 1-68-15,-6 0 12 16,-5 9-19-16,-4 14 14 15,-6 8-17-15,0 4 2 16,8 4 0-16,10-3-3 16,14-3 9-16,16-6-6 15,10-5 0-15,26-7-3 16,28-6-6-16,27-9 9 16,18-14 0-16,-3-13 18 15,-27-1-11-15,-30 4-3 16,-22 3-4-16,-5-3-11 0,-2-5-1 15,-4-1-4-15,-13 0-23 16,-3 3 33-16,-9 4-63 16,-13 7 39-16,-21-1-53 15,7 7-197-15,3 0-315 0</inkml:trace>
  <inkml:trace contextRef="#ctx0" brushRef="#br0" timeOffset="21717.2136">9220 3934 1605 0,'0'0'262'0,"0"0"-211"16,0 0-22-16,0 0 9 16,0 0-32-16,0 0-6 15,-34 76 18-15,34-24-17 16,0 19 30-16,3 15-25 15,16 16-6-15,5 4 20 16,-3-19-11-16,-2-19-9 16,-4-22 0-16,0-5-18 15,6 7-18-15,20 17-75 16,0-9-147-16,-1-16-122 0</inkml:trace>
  <inkml:trace contextRef="#ctx0" brushRef="#br0" timeOffset="21967.213">10336 4051 1039 0,'0'0'952'0,"0"0"-903"16,0 0-9-16,0 0-25 15,0 0 1-15,-109 49-24 16,57 26 8-16,-2 30 0 15,14 7-16-15,22-16 24 16,18-25-8-16,3-30 0 16,22-9-32-16,11 5 31 0,12-1-36 15,25-3-38-15,30-20-8 16,-12-9-167 0,-9-4-428-16</inkml:trace>
  <inkml:trace contextRef="#ctx0" brushRef="#br0" timeOffset="22326.4977">10575 4187 1832 0,'0'0'182'16,"0"0"-124"-16,0 0 4 15,0 0 15-15,7-87-77 16,17 74 13-16,6 1-31 15,0 5 12-15,1 7 0 0,-4 0-4 16,-5 13-22-16,-5 8 30 16,-10 7-49-16,-7 9-33 15,-3 8 52-15,-27 7-27 16,-9 3 24-16,-3-1 16 16,4-5 7-16,5-7-1 15,9-9 13-15,12-7 0 16,12-8-12-16,0-4 26 15,12-3-4-15,21-3 34 16,9-2-13-16,13-6 23 16,11 0-54-16,5-1-3 15,20-15-22-15,-16 3-190 16,-17 1-328-16</inkml:trace>
  <inkml:trace contextRef="#ctx0" brushRef="#br0" timeOffset="23944.3146">11400 4299 664 0,'0'0'281'16,"0"0"-126"-16,0 0-12 16,0 0 1-16,0 0 20 15,0 0-46-15,0 0-35 16,6 0-32-16,10 0-32 16,8 0 34-16,14 0-40 0,15-6 5 15,4-2 17-15,8-3-26 16,1 0-8-16,-2 0-1 15,-6-2-19-15,-10 1-21 16,-8 2-115-16,-17-2-91 16,-13 0-57-16,-10 4-509 0</inkml:trace>
  <inkml:trace contextRef="#ctx0" brushRef="#br0" timeOffset="24139.5618">11652 4102 1317 0,'0'0'191'0,"0"0"39"15,0 0-98-15,0 0-29 16,0 0-84 0,0 0-19-16,0 0 14 15,-9 86-5-15,18-45 1 16,1 4-7-16,4 2 7 0,2-1 2 16,2 2-12-16,3 0-15 15,1-4-25-15,4-5-95 16,20-15-124-16,-4-10-51 15,1-14-273-15</inkml:trace>
  <inkml:trace contextRef="#ctx0" brushRef="#br0" timeOffset="24467.6858">12240 4120 1545 0,'0'0'229'0,"0"0"-179"15,0 0 52-15,104-41-64 16,-68 39 2-16,3 2-37 0,-7 0 12 15,0 7-15-15,-5 7 0 16,-8 4-3-16,-6 2-5 16,-2 2-80-16,-8 0 27 15,-3-4 34-15,0-4 17 16,0-3 0-16,0 0 10 16,0-1-2-16,6 3-12 15,6 3 24-15,5 3-10 16,6 5 16-16,1 2-16 15,0 0 36-15,-5 4-36 16,-5 0 0-16,-8-1 7 16,-6 4 4-16,-6-2-11 15,-24 0 0-15,-12-1-9 0,-43 1 7 16,12-9-199-16,3-8-279 16</inkml:trace>
  <inkml:trace contextRef="#ctx0" brushRef="#br0" timeOffset="24717.6992">12829 3942 1770 0,'0'0'180'0,"0"0"-135"16,97 4 9-16,-49 15-41 15,4 9 14-15,3 9-26 16,0 7 14-16,2 18-2 0,-3 18-13 15,-19 16 0 1,-12-7 0-16,-23-16-40 0,0-23-30 16,-23-14-23-16,-3 3-92 15,-25 7-56-15,2-6-86 16,10-16-310-16</inkml:trace>
  <inkml:trace contextRef="#ctx0" brushRef="#br0" timeOffset="24905.2006">13860 4336 1810 0,'0'0'195'16,"94"-21"-143"-16,-30 8 0 0,9 2-51 16,-6 1 22-16,-4 3-23 15,-5 1-11-15,-10 2 3 16,-12 3-150-16,-13 1-338 15,-17 0-754-15</inkml:trace>
  <inkml:trace contextRef="#ctx0" brushRef="#br0" timeOffset="25030.2061">13996 4513 1647 0,'0'0'298'0,"0"0"-182"15,0 0-41-15,117 0-7 16,-6-10-62-16,16-2-5 15,-2-1-1-15,-37 3-197 0,-32 2-659 16</inkml:trace>
  <inkml:trace contextRef="#ctx0" brushRef="#br0" timeOffset="25530.0225">16126 4305 963 0,'0'0'532'0,"0"0"-442"16,0 0 51-16,0 0 5 16,0 0-109-16,-90-38-19 15,67 42-4-15,-7 17-3 16,1 9 6-16,6 7-11 16,7 3 4-16,13 3 4 15,3-4-6-15,29-3-8 16,23-1 23-16,35-7-15 15,20-8 6-15,-5-10-14 16,-19-10 8-16,-31 0-19 0,-19-11 7 16,-1-12-19-16,-7-10 10 15,-4-9-68-15,-21-6-13 16,-3-1-101-16,-32 5 84 16,-12 9 100-16,-11 11-5 15,-10 8 16-15,3 8-1 16,4 4-5-16,1 1-19 15,18 3-353-15,20-3-518 0</inkml:trace>
  <inkml:trace contextRef="#ctx0" brushRef="#br0" timeOffset="25780.0373">16259 3852 692 0,'0'0'889'0,"0"0"-770"16,0 0-117-16,0 0 66 16,-69 117 38-16,53-58-59 15,10 18 15-15,6 14-30 16,3 15-26-16,13 4 39 16,7-8-45-16,-6-10 1 15,3-15 4-15,-2-12 11 16,-5-13-32-16,4-14-52 15,15 4-94-15,-2-9-107 16,5-7-265-16</inkml:trace>
  <inkml:trace contextRef="#ctx0" brushRef="#br0" timeOffset="26044.2571">17248 4102 1756 0,'0'0'220'0,"0"0"-220"16,-90 24 5-16,42 10-6 15,-8 21 1-15,4 22 0 16,16 19 9-16,14-7-8 0,22-17 4 16,0-24 2-1,19-13 5-15,11 2-24 16,9 4-3-16,13-2-35 0,2-10 15 15,25-19-180 1,-15-10-171-16,-11-2-792 0</inkml:trace>
  <inkml:trace contextRef="#ctx0" brushRef="#br0" timeOffset="26311.926">17476 4298 1502 0,'0'0'386'0,"0"0"-279"15,0 0-57-15,0 0-12 16,0 0-34-16,87-42 11 16,-51 40-25-16,-2 2 10 0,-6 0-25 15,-5 14 13-15,-16 6-70 16,-7 8 23-16,-4 8-24 16,-23 4-57-16,-7 2 79 15,1-5 26-15,7-4 30 16,10-7-9-16,10-7 28 15,6-5 14-15,3-4 46 16,16-1-14-16,18-5-12 16,37-4-48-16,-10-13-153 15,-3-7-255-15</inkml:trace>
  <inkml:trace contextRef="#ctx0" brushRef="#br0" timeOffset="26515.0263">17951 4074 1728 0,'0'0'213'16,"0"0"-151"-16,0 0-62 16,100 24 1-16,-48 4 7 15,4 10-8-15,0 8 0 16,-4 8 0-16,-12 5 9 16,-11 16-11-16,-28 14 2 15,-27 11-91-15,-17-15-165 16,-12-25-477-16</inkml:trace>
  <inkml:trace contextRef="#ctx0" brushRef="#br0" timeOffset="26923.4508">19095 4154 1627 0,'0'0'204'16,"0"0"-94"-16,0 0-15 16,0 0-87-16,0 0 8 15,0 0-9-15,79 85 5 16,-24-25 2-16,20 22-14 16,0-4 0-16,-8-7 0 15,-6-9 0-15,-11-15 0 16,6 4 0-16,-1 3-6 0,-10-10-31 15,-6-12-103 1,-14-11-199-16,-11-14-377 0</inkml:trace>
  <inkml:trace contextRef="#ctx0" brushRef="#br0" timeOffset="27123.7897">19693 4219 1743 0,'0'0'237'15,"0"0"-186"-15,0 0-51 16,0 0 7-16,0 0 1 16,-109 93-8-1,65-41 19-15,-1 11-13 0,1 1 12 16,6 2-18-16,10 0-25 16,8-4-23-16,10-5-132 15,18 0-67-15,18-16-98 16,6-16-372-16</inkml:trace>
  <inkml:trace contextRef="#ctx0" brushRef="#br0" timeOffset="27437.0622">20716 4296 1780 0,'0'0'237'0,"0"0"-201"16,0 0 1-16,-133 23-37 15,53 4 2-15,4 2-10 16,18 4 10-16,35-5-2 16,7 4 6-16,10 7 4 0,6-4 11 15,32 0-4 1,23-2-16-16,30-8 49 16,22-15-44-16,-5-10 6 15,-20-3-2-15,-27-18-3 0,-18-8-1 16,1-13-6-16,-2-8-51 15,-7-8 15-15,-15 1-60 16,-14 11 46-16,-12 9-24 16,-41 9-126-16,4 10-109 15,4 5-322-15</inkml:trace>
  <inkml:trace contextRef="#ctx0" brushRef="#br0" timeOffset="27706.1862">20800 3906 1587 0,'0'0'207'0,"0"0"-131"16,0 0-76-16,0 0 24 16,-29 93 21-16,23-30-27 15,1 22 25-15,5 24-35 16,0 6 0-16,0 1 12 15,0-10-19-15,0-13-1 16,8-15 0-16,2-19-54 16,3-17-81-16,32-7-125 15,-3-6-69-15,1-12-494 0</inkml:trace>
  <inkml:trace contextRef="#ctx0" brushRef="#br0" timeOffset="27910.5923">21872 4012 1733 0,'0'0'240'15,"-107"26"-226"-15,40 11-13 16,-15 24-1-16,17 18 9 16,5 24-9-16,29 6 0 15,28-19 1-15,9-23 7 16,17-20-8-16,10-9-45 15,34 18-91-15,-5-9-140 16,0-10-347-16</inkml:trace>
  <inkml:trace contextRef="#ctx0" brushRef="#br0" timeOffset="28233.4771">22201 4266 1719 0,'0'0'262'0,"0"0"-198"15,0 0-62-15,82-2 17 32,-43 9-19-32,0 7 1 0,-2 3-15 15,-5 4 1-15,-15 1-66 16,-12 1-69-16,-5 3-129 16,-19-1-30-16,-7-2-30 0,1-5 208 15,7-2 129-15,10-1 177 16,8 0-13-16,0 3 1 15,3 4-27-15,13 4-13 16,1 2-51-16,2 3-29 16,-3-3 11-16,-5 3-40 15,-6-4 4-15,-5-2-20 16,-12-2-1-16,-44-3-39 16,3-7-37-16,-2-6-271 0</inkml:trace>
  <inkml:trace contextRef="#ctx0" brushRef="#br0" timeOffset="28452.2441">22778 4028 1646 0,'0'0'248'15,"0"0"-203"-15,96 44-20 16,-53-13-9-16,0 9-8 15,2 17 6-15,-3 23-14 16,-9 21 8-16,-17 8 2 16,-17-5-10-16,-47-10 0 15,0-37-201-15,-5-13-280 0</inkml:trace>
  <inkml:trace contextRef="#ctx0" brushRef="#br0" timeOffset="28831.7436">23897 4335 1765 0,'0'0'203'0,"0"0"-166"15,138 0-5-15,-29 0-31 16,8 6-2-16,-13 3-9 16,-20 4-117-16,-31-5-121 15,-22-1-363-15</inkml:trace>
  <inkml:trace contextRef="#ctx0" brushRef="#br0" timeOffset="28994.0965">24111 4592 1669 0,'0'0'201'16,"0"0"-149"-16,0 0 5 15,122 18-17-15,-17-7-23 16,17-1 3-16,-1-3-20 0,-33-6-147 31,-30-1-505-31</inkml:trace>
  <inkml:trace contextRef="#ctx0" brushRef="#br0" timeOffset="31973.542">25327 4484 72 0,'0'0'68'0,"0"0"-68"16,0 0-16-16</inkml:trace>
  <inkml:trace contextRef="#ctx0" brushRef="#br0" timeOffset="32357.9784">25798 4166 1272 0,'0'0'219'0,"0"0"-167"0,0 0 36 15,14-82 34 1,-13 72-28-16,-1 4-21 0,0 6-44 16,0 0 12-16,0 0-41 15,-9 11 1-15,-10 13-13 16,-8 13 18-16,-7 10-6 16,-5 6 0-16,3 2 10 15,6-4-7-15,9-8-3 16,11-7 0-16,8-9-15 15,2-6 13-15,15-6 2 16,17-5 18-16,26-4 18 16,31-6 29-16,28 0-53 15,-7-11-6-15,-20-4 1 16,-29 1-7-16,-21 2-32 16,11-15-65-16,-8 3-175 0,-9-2-255 15</inkml:trace>
  <inkml:trace contextRef="#ctx0" brushRef="#br0" timeOffset="32561.0899">25967 4240 1618 0,'0'0'221'16,"0"0"-205"-16,0 0 0 15,0 0-16-15,4 78 0 16,7-41 3-16,2 6 7 15,2 5-10-15,2 3 2 16,-1 4 12-16,-1 2-28 0,0 20-7 16,-8-15-234-1,1-11-248-15</inkml:trace>
  <inkml:trace contextRef="#ctx0" brushRef="#br0" timeOffset="32779.8367">27017 4148 1262 0,'0'0'577'0,"0"0"-548"16,0 0-29-16,0 0-4 16,0 0-5-16,-104 116 9 15,56-62 0-15,-3 3-15 16,2 2-2-16,4-6-116 0,1 1-52 15,12-15-140-15,10-13-241 16</inkml:trace>
  <inkml:trace contextRef="#ctx0" brushRef="#br0" timeOffset="32998.5901">26620 4166 1588 0,'0'0'193'15,"0"0"-170"-15,0 0-23 16,0 0-1-16,0 0 1 16,0 0 11-16,51 108 0 0,-12-59 25 15,11 5-11 1,9 1-18-16,5-1-14 0,-1-2-12 16,18 3-187-16,-16-14-95 15,-13-16-874-15</inkml:trace>
  <inkml:trace contextRef="#ctx0" brushRef="#br0" timeOffset="33342.4498">27847 3992 1691 0,'0'0'191'16,"0"0"-160"-16,0 0-18 15,0 0-13-15,-123 58 0 16,56-2-16-16,2 22 23 16,12-2-7-16,19-7 0 15,26-9 5-15,8-14-14 16,24 3 9-16,11 2 0 16,8-7 4-16,8-10 8 15,-5-11-6-15,-3-7 10 16,-10-12-14-16,-8-4 27 15,-10-5-19-15,-5-18-9 16,-10-3-1-16,-4-6-43 16,-24 5 21-16,-12 7-10 15,-12 8-16-15,-5 9 12 16,-12 3-114-16,17 13-157 0,13 0-549 16</inkml:trace>
  <inkml:trace contextRef="#ctx0" brushRef="#br0" timeOffset="33529.9479">28551 4207 580 0,'0'0'1119'16,"0"0"-1021"-16,102-39-6 0,-52 27-26 15,1 4-54 1,-2 4 10-16,2 4-22 0,7 0-47 15,-12 9-165-15,-13 2-435 16</inkml:trace>
  <inkml:trace contextRef="#ctx0" brushRef="#br0" timeOffset="33670.5785">28666 4448 1631 0,'0'0'236'16,"0"0"-127"-16,0 0-54 15,81 0-4-15,-26 0-49 16,34-2-4-16,-10-1-82 16,-10-2-318-16</inkml:trace>
  <inkml:trace contextRef="#ctx0" brushRef="#br0" timeOffset="35077.0982">29763 4203 1285 0,'0'0'154'16,"0"0"10"-16,0 0 15 16,0 0-72-16,96-85-7 15,-54 70-32-15,5 4-62 0,6 4 25 16,1 7-31-16,-4 0 0 16,-6 11-12-16,-13 13 6 15,-9 4 4-15,-13 8 2 16,-9 2-49-16,-13 0-11 15,-23 0-29-15,-9-4-27 16,-1-7 13-16,9-8 23 16,12-8 64-16,13-5 16 15,10-2 19-15,2-1 125 16,21 3-33-16,13 5-70 16,10 8 15-16,6 7-43 15,-2 6 8-15,-5 6-21 0,-10 1 9 16,-11 2-14-1,-11 1 5-15,-11-2 0 0,-9-4 0 16,-24-1 9-16,-28-4-8 16,-30-9-1-16,-33-11-27 15,14-5-94-15,19-6-487 16</inkml:trace>
  <inkml:trace contextRef="#ctx0" brushRef="#br0" timeOffset="36675.7281">19246 3323 232 0,'0'0'523'0,"0"0"-353"16,0 0-34-16,0 0 16 15,0 0-58-15,0 0-1 0,0 0-52 16,-18-20-20-16,13 17 3 16,-1 2-23-16,2 0-1 15,-2 1 0-15,3 0 10 16,-4 0-14-16,7 0 4 15,-3 0 0-15,3 0 0 16,0 0 10-16,0 0 7 16,0 0 16-16,3 0-32 15,7 0 30-15,3 2-31 16,10 5 1-16,2 2 25 16,5-2-26-16,-5 1 16 0,4-2-16 15,-2 0-25-15,-8-4 17 16,-4 1-8-16,-4-1 14 15,-4-1-17-15,-4-1 18 16,-3 1 1-16,0-1 0 16,0 2 2-16,0 1-4 15,0 1 2-15,0 3 0 16,0 6-10-16,-3 6 19 16,-8 8-9-16,-1 5 20 15,-1 2-14-15,-3 3 33 16,-4 0-31-16,4 0-7 15,-1-2 2-15,1 0-3 0,1 1 0 16,-9 11-65-16,5-8-183 16,-4-8-426-16</inkml:trace>
  <inkml:trace contextRef="#ctx0" brushRef="#br0" timeOffset="37931.0978">11477 3101 310 0,'0'0'538'15,"0"0"-486"-15,0 0 121 16,0 0-4-16,0 0-60 16,-84-27 3-16,70 26-74 0,-4 1 2 15,0 0-2 1,-3 6-36-16,-3 11 53 0,-4 8-17 16,-5 10-3-16,1 9 17 15,3 7-37-15,2 4 2 16,12-3-5-16,8-3-5 15,7-6 17-15,0-8-24 16,22-7 0-16,5-6 2 16,4-7 7-16,8-8-2 15,0-5-1-15,-2-2 4 16,-1-4 18-16,-8-11-28 16,-8-3 6-16,-10-4 14 15,-4 2-10-15,-6-3-8 16,-3 3-2-16,-13 6-13 0,-8 7-5 15,-3 7-11 1,-6 0-37-16,-16 17-1 0,7 4-139 16,8-2-171-16</inkml:trace>
  <inkml:trace contextRef="#ctx0" brushRef="#br0" timeOffset="38722.0702">12071 4531 472 0,'0'0'601'0,"0"0"-507"16,0 0-37-16,0 0 66 15,0 0-77-15,0 0-34 16,-103 22 5-16,70 8-8 15,-6 7 36-15,7 6 9 16,-1 5-5-16,3 5 56 16,8-3-69-16,10 4-3 15,8-5 21-15,4-6-53 16,13-5 29-16,12-8-6 16,8-9-23-16,3-9 33 15,1-6-34-15,-3-6 6 0,-7 0 18 16,-5-13-16-16,-5-3 3 15,-11-3 2-15,-6-1-6 16,0 3-4-16,-12 5-3 16,-12 6-25-16,-6 6 18 15,-1 0-39-15,-2 20-5 16,8 1-156-16,7-6-455 0</inkml:trace>
  <inkml:trace contextRef="#ctx0" brushRef="#br0" timeOffset="39994.9722">19877 4616 211 0,'0'0'81'0,"0"0"2"16,0 0-31-16,0 0 65 15,0 0 27-15,0 0-56 16,0 0 71-16,-37 20-4 16,37-20-41-16,0 2-5 15,0-2 23-15,0 0-35 16,0 1 2-16,0-1 25 16,0 0-64-16,0 0-9 15,0 0-20-15,0 0-31 16,0 2 44-16,0-2-34 15,0 0 2-15,6 0 50 0,7 0-51 16,9 0 6-16,12 0-17 16,10 0 13-16,6 0-10 15,0 0-3-15,-6 0-25 16,-6 0 14-16,-11 0-33 16,-11 0 26-16,-7 0-1 15,-6 0-32-15,-3 1 41 16,0 5-94-16,-12 4 50 15,-1 5 48-15,-10 5 12 16,4 4-6-16,-5 3 0 16,3 3 9-16,0 1 14 15,3 5-23-15,-2 4 6 16,-3 2-2-16,1 5-2 16,-4 1-3-16,-10 15 1 0,7-10-207 15,3-13-374-15</inkml:trace>
  <inkml:trace contextRef="#ctx0" brushRef="#br0" timeOffset="41576.5223">27199 4557 466 0,'0'0'21'16,"0"0"148"-16,0 0-66 16,0 0 50-16,0 0 42 15,0 0-53-15,0 0-34 0,0-66 32 16,0 65-25-16,0 1-40 15,0 0-12-15,0 0-63 16,0 0 13-16,0 0-13 16,0 0 2-16,0 0-17 15,2 0 11-15,5 0 4 16,8 0-6-16,4 4 15 16,4 2-8-16,7 0-1 15,1-1 7-15,0 1-21 16,-2-2-8-16,-7-1-28 15,-8 0 26-15,-4 0-29 16,-6-2 28-16,-4 0 12 16,0 1-16-16,0-1 28 15,0 2-20-15,0 1 7 0,0 2-1 16,-6 2 21-16,-2 5-6 16,-4 5 7-16,-2 6-1 15,-5 6 26-15,-2 5-20 16,1 3-11-16,0 2 27 15,0 2-21-15,2 0-5 16,2 2-2-16,-1 0 11 16,1 0-22-16,-5 9-36 15,5-9-118-15,0-10-383 0</inkml:trace>
  <inkml:trace contextRef="#ctx0" brushRef="#br0" timeOffset="43643.6017">9192 5911 901 0,'0'0'410'0,"0"0"-327"16,0 0-15-16,-108-7-44 16,38 17-11-16,-3 11 51 0,-3 8-13 15,0 4 17 1,19 5-17-16,5 2-36 0,16-2 34 16,20 1-19-16,16-5-6 15,16-4 32-15,42-5-47 16,45-8 35-16,36-11-2 15,12-6-30-15,-14-10 30 16,-40-9-42-16,-36 1 1 16,-25 3 3-16,-11-2 8 15,-4-3-12-15,-6-7 0 16,-9-7 0-16,-6-4-14 16,-15 3-50-16,-18 0-25 15,-7 9 30-15,-8 10-84 0,-22 16-9 16,12 0-120-16,4 2-280 15</inkml:trace>
  <inkml:trace contextRef="#ctx0" brushRef="#br0" timeOffset="43909.2398">9050 5663 1365 0,'0'0'163'16,"0"0"-101"-16,0 0 80 15,0 0 26-15,0 0-89 16,0 0-60-16,0 0-19 16,-60-2 9-16,60 77-9 15,0 31 0-15,3 15 7 16,15-2 9-16,0-16-16 0,3-30 0 16,-3-14-14-16,1-16 25 15,-1-6-19-15,6 8 8 16,6 1-115-16,28 2-85 15,-12-16-110-15,-1-15-474 0</inkml:trace>
  <inkml:trace contextRef="#ctx0" brushRef="#br0" timeOffset="44170.2554">10503 5620 1729 0,'0'0'220'16,"0"0"-220"0,0 0 22-16,0 0-22 15,-124 26 13-15,57 28-26 16,-9 34 13-16,9 25-4 16,19 11-8-16,27-20 2 15,21-31 10-15,5-27 0 0,23-13 6 16,8 0-14-1,13 3 8-15,15-4-36 0,5-8-5 16,34-17-130-16,-18-7-103 16,-13 0-399-16</inkml:trace>
  <inkml:trace contextRef="#ctx0" brushRef="#br0" timeOffset="45708.6784">10776 6014 481 0,'0'0'226'16,"0"0"-168"-1,0 0 14-15,0 0-10 0,0 0 2 16,0 0-27-16,0 0-29 15,3 2 19-15,-3-2-27 16,0 0 0-16,0 0 4 16,0 0 3-16,0 0-3 15,0 0 27-15,0 0-2 16,0 0 23-16,0 0-28 16,0 0-2-16,0 0 29 15,0 0-38-15,0 0 19 16,0 0-8-16,0 0-23 15,0 0 28-15,0 0-29 16,0 0 2-16,0 0 40 16,0 0-28-16,0 0 24 0,0 0 6 15,0 0-21-15,0 0 38 16,0 0-22-16,0 0-2 16,0 0 25-16,0 0-56 15,0-6 15-15,-3-7-4 16,3-1-4-16,0-6 47 15,0-4-35-15,6-4-9 16,7 2 24-16,4 2-39 16,2 5 4-16,1 2-5 15,2 4 13-15,5 5-22 16,-2 5 9-16,-1 3-6 16,-3 3-8-16,-3 14 0 0,-3 8 14 15,-2 6-1 1,-6 7 2-16,-7 3-13 0,0 3 12 15,-4-1 0-15,-12 1-12 16,-2-3 14-16,-3-3-2 16,-1-5 0-16,-1-5 10 15,4-5-14-15,1-5 4 16,3-2 0-16,6-7-12 16,2-2 19-16,7-3-7 15,0-2 0-15,0-2 8 16,10 0 11-16,12 0-3 15,14 0-16-15,6-3 24 16,6-3-12-16,1 0-12 16,0-1 0-16,-7 1-75 15,7 0-82-15,-16 2-113 0,-7 4-359 16</inkml:trace>
  <inkml:trace contextRef="#ctx0" brushRef="#br0" timeOffset="48972.1844">11717 5938 46 0,'0'0'12'0,"0"0"14"16,0 0-10-16,0 0-3 15,0 0 2-15,0 0-15 16,0 0 0-16,8 9 0 16,-8-6 0-16,0 0 0 15,0 0-38-15,0 1 1 16,0 0 22-16,0-1-23 0</inkml:trace>
  <inkml:trace contextRef="#ctx0" brushRef="#br0" timeOffset="49366.0587">11717 5938 5 0</inkml:trace>
  <inkml:trace contextRef="#ctx0" brushRef="#br0" timeOffset="49584.813">11717 5938 5 0,'75'39'59'0,"-75"-39"-39"0,0 0 13 0,3 0 18 0,-3 0 26 15,0 0 17-15,0 0-16 16,0-1-1-16,0 1-50 16,0 0 12-16,0-2-17 15,0 1-20-15,0-1-2 16,0 1 0-16,0-2 3 16,0 0-10-16,0 2-6 15,0-2 13-15,-6 2 12 16,3-1-4-16,-4 2 5 0,4-1-13 15,-3 1 6-15,-1 0-4 16,4 0-2-16,0 0 0 16,2 0-9-16,-2 0-27 15,0 0-25-15,-1 0-56 16,1 3-7-16</inkml:trace>
  <inkml:trace contextRef="#ctx0" brushRef="#br0" timeOffset="50897.3255">11594 6003 584 0,'0'0'133'15,"0"0"26"-15,0 0 100 16,0 0-39-16,0 0-14 0,0 0-50 16,0 0-79-16,0 0 13 15,4 0-55-15,15-6-35 16,10-1 12-16,7 0-4 15,-1 0-8-15,4-2 0 16,0 6 12-16,-3-1-13 16,-6 1 1-16,1 0 0 15,-7 2-16-15,-2 0 0 16,-2-1-28-16,-1 1-32 16,-4-1-109-16,0-2 23 0,-6 0-15 15,-3-7-64 1,-3 0 2-16,-3-1-394 0</inkml:trace>
  <inkml:trace contextRef="#ctx0" brushRef="#br0" timeOffset="51140.7552">11786 5792 176 0,'0'0'911'0,"0"0"-763"16,0 0 47-16,0 0 12 15,0 0-79-15,0 0-15 16,0 0-91-16,-16-13-2 15,16 16-20-15,0 9 11 16,0 8-22 0,0 7 11-16,0 3 0 15,0 9-1-15,0 0 7 16,0 2-6-16,9 1 0 0,4 1 11 16,0-1-31-16,4-3 5 15,-2-3-77-15,9 6-82 16,-5-12-106-16,-4-6-274 0</inkml:trace>
  <inkml:trace contextRef="#ctx0" brushRef="#br0" timeOffset="51533.0069">12357 6136 1317 0,'0'0'252'0,"0"0"-220"16,0 0 25-16,0 0-56 15,-83 20 9-15,40 10 7 16,-5 6 24-16,2 6 34 16,7 1-30-16,12 0-32 15,8-4 33-15,13-2-39 16,6-4-4-16,6-4 0 0,19-5 13 15,5-4-10-15,9-6-6 16,1-4 0-16,-2-7 4 16,0-3 6-16,-8 0-10 15,-5-10 0-15,-7-7-21 16,-12-3 19-16,-6-1-36 16,-10 1-17-16,-16 2 33 15,-13 5-98-15,-3 5 4 16,1 2 44-16,-9 6-44 15,15 0-78-15,8 0-326 0</inkml:trace>
  <inkml:trace contextRef="#ctx0" brushRef="#br0" timeOffset="51892.3751">12759 5693 1487 0,'0'0'187'15,"0"0"-163"-15,0 0-24 16,0 0-12-16,0 0-11 16,0 0 11-16,-70 109 12 15,43-59 0-15,-2-1 0 16,6 4-7-16,6-3 6 15,4-5 1-15,7-4 0 0,6-9 8 16,0-2-6-16,0-7 20 16,11-6 14-16,8-3-10 15,9-4 42-15,8-6-30 16,10-3-22-16,9-1 25 16,5-3-41-16,4-13 0 15,-3-4-13-15,17-17-99 16,-20 3-108-16,-12 3-269 0</inkml:trace>
  <inkml:trace contextRef="#ctx0" brushRef="#br0" timeOffset="52139.7372">12756 5908 1440 0,'0'0'272'0,"0"0"-228"15,0 0-12-15,0 0-30 16,0 0 6 0,10 99 18-16,0-53-25 15,6 5 22-15,-3 0-23 16,2 0 2-16,0-3 5 0,0-5-5 16,-2 1-2-16,1-6 0 15,-1-4-75-15,3-1-97 16,1-11-102-16,-5-11-265 0</inkml:trace>
  <inkml:trace contextRef="#ctx0" brushRef="#br0" timeOffset="52455.5928">13126 5504 1577 0,'0'0'255'15,"0"0"-249"-15,0 0 1 16,82-43 0-16,-40 43 7 0,10 17-25 16,9 15 11-1,5 15 0-15,1 9-3 0,-6 6 4 16,5 15-1-16,-5 10 0 16,-12-8-5-16,-13-7 4 15,-16-10 1-15,-10-12 0 16,-10 4 0-16,0 4 1 15,-8-4-1-15,-17-5 0 16,-8-5 3-16,-5-5-15 16,-2-3-21-16,-14 0-161 15,8-9-88-15,11-10-617 0</inkml:trace>
  <inkml:trace contextRef="#ctx0" brushRef="#br0" timeOffset="52723.8402">14215 5907 1790 0,'0'0'157'0,"0"0"-113"0,0 0 5 15,0 0-49 1,91-33 16-16,-43 23-16 0,7 2 1 16,6-1 2-16,-2 3-3 15,0 1 0-15,5 1-75 16,-16 4-179-16,-11-1-236 0</inkml:trace>
  <inkml:trace contextRef="#ctx0" brushRef="#br0" timeOffset="52911.3378">14363 6186 1500 0,'0'0'204'0,"0"0"-70"16,0 0-36-16,0 0-52 16,82 0-24-16,-27 0 25 15,6-5-46-15,8-4-2 16,25-2-39-16,-21 1-146 15,-6-3-485-15</inkml:trace>
  <inkml:trace contextRef="#ctx0" brushRef="#br0" timeOffset="55342.3864">16869 5792 1328 0,'0'0'249'0,"0"0"-162"16,0 0 33-16,0 0 13 16,0 0-105-16,0 0 8 15,-46-4-22-15,13 15 2 16,-4 8-13-16,-8 5-3 0,5 5-9 15,10 7-12-15,12-5 23 16,11-2-2-16,7 0 1 16,20-5 8-16,31 2 10 15,30-3 4 1,29-6-21-16,8-7 34 0,-8-10-27 16,-26 0-9-16,-26-6 0 15,-18-5-25-15,-5-6 24 16,2-6-26-16,-8-6-12 15,-4-11 38-15,-18-5-49 16,-7-2-21-16,-22 1-24 0,-21 9-13 16,-23 5 75-16,2 12-33 15,-8 7-24-15,-21 6-27 16,28 6-186-16,7-1-68 16</inkml:trace>
  <inkml:trace contextRef="#ctx0" brushRef="#br0" timeOffset="55592.3853">16999 5434 1450 0,'0'0'216'16,"0"0"-198"-16,0 0-18 15,0 0 0-15,-16 72 19 16,9-11 42-16,6 21 11 0,1 18-58 15,5 3 13-15,11-1-10 16,-3-10-5-16,7-13-4 16,-5-12-8-16,-4-12 0 15,0-14-20-15,1-2-30 16,7 22-137-16,-1-10-101 16,2-9-477-16</inkml:trace>
  <inkml:trace contextRef="#ctx0" brushRef="#br0" timeOffset="55858.0122">17991 5649 1644 0,'0'0'162'0,"0"0"-162"16,-93 67-31-16,35-5 31 15,2 24-2-15,11 17 11 16,18-5 15-16,24-24-11 16,3-21-12-16,24-18 6 15,12 5-7-15,16 0-18 16,12 3-39-16,34-8-74 16,-14-13-93-16,-15-12-414 0</inkml:trace>
  <inkml:trace contextRef="#ctx0" brushRef="#br0" timeOffset="56170.7705">18259 5908 1776 0,'0'0'156'16,"0"0"-156"-16,0 0 2 15,91-41-16-15,-49 34 14 16,1 6 0-16,-5 1-1 15,-12 0-53-15,-10 12-41 16,-10 8-40-16,-6 10-6 16,-18 5 57-16,-18 6 43 15,-7 3 41-15,1 0 0 16,3-7 2-16,14-1 49 0,10-9 11 16,13-6-4-16,2-2 54 15,17-3-43-15,12 1 23 16,13-3-25-16,13-4-66 15,10-4-1-15,16-12-119 16,-12-12-143-16,-15-11-407 0</inkml:trace>
  <inkml:trace contextRef="#ctx0" brushRef="#br0" timeOffset="56373.9034">18768 5606 639 0,'0'0'1091'15,"0"0"-1004"-15,0 0-87 16,128 20 0-16,-75 11-8 0,3 11 8 16,0 9 0-16,-8 7-9 15,-8 5 12-15,-11 15-4 16,-13-10 1-16,-16 4-70 16,-8-5-20-16,-50 1-57 15,4-8-104-15,5-17-256 0</inkml:trace>
  <inkml:trace contextRef="#ctx0" brushRef="#br0" timeOffset="56639.5373">19658 5607 1685 0,'0'0'123'0,"0"0"-95"16,0 0-28-16,49 115 0 16,-26-63-7-16,9 5 18 15,4 2-11-15,6 3 0 16,7-1 6-16,2-2 1 16,2-6-7-16,-1-6 0 15,0-10 0-15,-7-11 0 16,4-14-96-16,-13-11-140 15,-11-1-341-15</inkml:trace>
  <inkml:trace contextRef="#ctx0" brushRef="#br0" timeOffset="56858.293">19940 5643 1582 0,'0'0'179'0,"0"0"-178"15,0 0 30-15,-77 100-30 16,54-52 20-16,0 6 15 16,7 2-36-16,-4 6 19 15,4 0-19-15,-5 2 1 16,-6-1-11-16,-3-1-60 16,-15 12-175-16,6-15-135 15,10-14-479-15</inkml:trace>
  <inkml:trace contextRef="#ctx0" brushRef="#br0" timeOffset="57248.4678">20247 6336 1375 0,'0'0'327'16,"0"0"-312"-16,0 0-1 0,0 0-14 16,0 0 10-1,0 0-2-15,0 0 0 16,71-13-8-16,-16 13 0 0,8 3 6 16,3-2 6-16,-2-1-9 15,-8 0-3-15,-7 0 0 16,-15 0-3-16,-10 0 3 15,-10 0 0-15,-11 4-7 16,-3 6-10-16,-3 6 17 16,-14 9-1-16,-9 9 1 15,-3 7 5-15,-3 4-5 16,1 2 0-16,3 1 0 0,-1-2 7 16,5-2-17-1,-1 7-75-15,5-12-163 0,10-10-298 0</inkml:trace>
  <inkml:trace contextRef="#ctx0" brushRef="#br0" timeOffset="57623.4788">21424 5743 1618 0,'0'0'107'0,"0"0"-107"16,-93 0-25-16,34 21 16 0,-6 13 18 15,4 9-3-15,11 6 36 16,11 3-33-16,18 2 22 16,16-4-11-16,5 0-18 15,23-8 33-15,13-5-34 16,12-8 15-16,10-9 9 15,7-9-17-15,2-11 3 16,-4 0-11-16,-6-24 10 16,-7-15-6-16,-6-12-4 15,-10-8-33-15,-11-3-16 16,-13 5-60-16,-10 14 52 16,-10 10-4-16,-35 12-154 15,2 10-107-15,1 5-439 0</inkml:trace>
  <inkml:trace contextRef="#ctx0" brushRef="#br0" timeOffset="57889.1112">21309 5459 388 0,'0'0'1134'0,"0"0"-1034"15,0 0-62-15,0 0-38 16,-3 72 10-16,3 1 18 16,0 22-2-16,11 11-2 15,0 0 12-15,0-1-36 16,-2-12 17-16,-2-3-17 16,0-17 8-16,0-18-7 0,-4-12-1 15,-2-10-1-15,5 7-27 16,10 3-176-16,0-4-137 15,3-18-317-15</inkml:trace>
  <inkml:trace contextRef="#ctx0" brushRef="#br0" timeOffset="58156.2632">22320 5554 1750 0,'0'0'171'0,"0"0"-139"16,0 0-32 0,-116 44 0-16,67-3-7 15,-3 22 7-15,2 20 0 16,12 20 0-16,11 6 11 0,16-6-8 16,11-22-3-16,0-28-10 15,6-13 9-15,8-11-62 16,7 1-60-16,24-6-49 15,-2-3-130-15,-5-15-288 0</inkml:trace>
  <inkml:trace contextRef="#ctx0" brushRef="#br0" timeOffset="58406.2556">22623 5709 1594 0,'0'0'216'16,"0"0"-181"-16,0 0-25 15,0 0-20-15,0 0 2 16,-70 92 8-16,38-46-4 16,-4 5 5-16,3 3-1 15,8-2 0-15,6-4 2 16,11-8-5-16,8-11 3 16,0-8 0-16,17-4 31 0,16-7-24 15,24-7 15 1,28-3-22-16,22-13-36 0,-9-8-148 15,-21-1-396-15</inkml:trace>
  <inkml:trace contextRef="#ctx0" brushRef="#br0" timeOffset="58613.6597">22729 5900 1467 0,'0'0'120'0,"0"0"-92"16,0 0-18-16,2 116-4 16,5-66 6-16,7 6-4 15,-4 3 1-15,5-5-9 16,-3-3-6-16,-1 10-58 16,-3-15-157-16,-3-10-306 0</inkml:trace>
  <inkml:trace contextRef="#ctx0" brushRef="#br0" timeOffset="58848.0722">23265 5614 1377 0,'0'0'221'15,"0"0"-169"-15,0 0-26 16,109 102 6-16,-69-37-31 15,2 18 6-15,-6 20 5 16,-10 7-12-16,-10-18 0 16,-12-23 7-16,-4-25-10 15,-1-3 3-15,-15 3-9 16,-28 22-80-16,2-8-121 16,2-16-348-16</inkml:trace>
  <inkml:trace contextRef="#ctx0" brushRef="#br0" timeOffset="59326.6199">24203 5938 1580 0,'0'0'276'16,"0"0"-200"-16,0 0 19 15,154-37-64-15,-52 21-30 16,-4 2 8-16,-18 10-3 15,-24 1-6-15,-16 3 0 16,5 0-20-16,-5 0-28 16,-4 7-152-16,-15 3-192 15,-18 0-453-15</inkml:trace>
  <inkml:trace contextRef="#ctx0" brushRef="#br0" timeOffset="59467.2981">24338 6211 1480 0,'0'0'260'16,"0"0"-156"-16,89 13-69 16,1-5-13-16,20 0-7 15,-5-1-9-15,-4-3-12 16,-31-1-107-16,-27-3-244 0</inkml:trace>
  <inkml:trace contextRef="#ctx0" brushRef="#br0" timeOffset="61779.7164">26261 5777 20 0,'0'0'1256'0,"0"0"-1104"16,0 0-53-16,0 0 87 15,0 0-92-15,0 0-61 16,0 0 2-16,-12-34-29 16,7 52-6-16,1 12 12 0,-4 21-11 15,-2 27 60-15,3 19-43 16,2-5-18-16,2-16 16 16,3-21-10-16,-2-14-6 15,2 5 0-15,-3 12-37 16,-13 20-78-16,3-13-276 15,-7-16-859-15</inkml:trace>
  <inkml:trace contextRef="#ctx0" brushRef="#br0" timeOffset="62900.3304">9050 7333 1540 0,'0'0'167'16,"0"0"-94"-16,0 0-19 16,0 0-26-16,0 0 12 15,-82-21-33-15,49 30-3 16,-9 15-4-16,-4 14 9 16,-2 10-15-16,8 7 6 15,16 5 0-15,11 0-3 16,13-5 12-16,13-8-9 0,23-8 0 15,19-12 9 1,9-11-2-16,8-11 0 0,1-5-6 16,-3-12 23-16,-9-11-14 15,-13-6-5-15,-9-3 16 16,-12-6-20-16,-8-8 23 16,-13 0-24-16,-6-3-37 15,0 5 22-15,-6 8-36 16,-10 10 14-16,-4 9-16 15,-20 11-166-15,6 5-157 16,4 1-658-16</inkml:trace>
  <inkml:trace contextRef="#ctx0" brushRef="#br0" timeOffset="63165.954">8971 7063 1408 0,'0'0'163'0,"0"0"-95"16,0 0-20-16,0 0-27 15,0 0-14-15,-15 126 0 16,15-27 53-16,15 13-35 16,7-5-16-16,8-10 14 15,0-9-14-15,4-5-9 16,2-14 0-16,-3-14 0 15,0-12-25-15,35 9-153 0,-11-8-44 16,3-11-168-16</inkml:trace>
  <inkml:trace contextRef="#ctx0" brushRef="#br0" timeOffset="63415.9343">10503 7099 1721 0,'0'0'190'0,"0"0"-190"15,-94 60 13-15,27 16-20 16,-6 29 7-16,6 15 0 16,19-1-16-16,30-13 17 15,18-23-1-15,6-21 0 0,18-15-13 16,9-11-28-16,13 4-50 15,12-2-52-15,42-4 35 16,-19-17-114-16,-7-14-178 0</inkml:trace>
  <inkml:trace contextRef="#ctx0" brushRef="#br0" timeOffset="63697.1937">10815 7424 1770 0,'0'0'178'15,"0"0"-129"1,0 0-39-16,91-53-10 0,-55 45 0 16,-2 8-5-16,3 0-6 15,-7 8-4-15,-9 15-38 16,-9 7 33-16,-9 9-67 16,-3 6-12-16,-18 6 68 15,-13 1 15-15,-2-4 8 16,0-5 8-16,5-8 0 15,7-11 0-15,9-6 11 16,12-8-11-16,0-4 5 16,19-4 2-16,26-2 8 15,40-11-15-15,-10-7-213 16,2-6-555-16</inkml:trace>
  <inkml:trace contextRef="#ctx0" brushRef="#br0" timeOffset="63900.3206">11577 7599 1622 0,'0'0'191'0,"0"0"-84"16,0 0-88-16,88-7 6 16,-10-9-24-16,4 3 14 15,-8-1-11-15,-5 4-4 16,-24 0-20-16,4-2 11 15,-1-15-183-15,-18 4-132 16,-14-4-637-16</inkml:trace>
  <inkml:trace contextRef="#ctx0" brushRef="#br0" timeOffset="64092.3996">11728 7275 1468 0,'0'0'307'0,"0"0"-250"16,0 0-43-16,0 0 2 15,12 77-16-15,7-36 20 16,8 6-14-16,3 9 14 16,4 3-20-16,2 11 0 15,-3 16-7-15,-14 13-81 16,-9-14-195-16,-10-24-388 0</inkml:trace>
  <inkml:trace contextRef="#ctx0" brushRef="#br0" timeOffset="64407.6963">12432 7731 1564 0,'0'0'199'16,"0"0"-172"-16,-110 93-20 15,56-40 2-15,7 3-8 16,12-1-1-16,11-4 11 15,15-9-9-15,9-3 42 16,15-12-25-16,15-7-19 16,3-4 51-16,1-12-50 15,2-4 24-15,-6-7-17 16,-7-16 2-16,-3-3-20 0,-11-1-8 16,-9 1 6-1,0 6-5-15,-15 7 5 0,-15 8-4 16,-19 5-107-16,7 7-228 15,2 4-286-15</inkml:trace>
  <inkml:trace contextRef="#ctx0" brushRef="#br0" timeOffset="64751.4617">13062 7328 892 0,'0'0'595'16,"0"0"-569"-16,-82 7-19 16,49 12 3-16,9 8-1 15,9 2-9-15,15 0 19 16,6 2-18-16,27 2 44 15,10 0 22-15,8 0-16 16,5 4 8-16,0-1-53 0,-7-3 14 16,-11-1-14-16,-6-5 6 15,-14 0-13-15,-15-5 1 16,-3-2-18-16,-21-3 17 16,-52 0-96-16,0-4-139 15,2-9-407-15</inkml:trace>
  <inkml:trace contextRef="#ctx0" brushRef="#br0" timeOffset="64892.084">13026 7398 1395 0,'0'0'220'16,"0"0"-180"-16,100-44 13 16,-45 28-44-16,1 0-1 15,3 3-8-15,12-4-19 16,-13 3-132-16,-13 1-197 0</inkml:trace>
  <inkml:trace contextRef="#ctx0" brushRef="#br0" timeOffset="65139.2977">13626 6909 1317 0,'0'0'177'16,"0"0"-135"-16,91 91-41 15,-27-21 37-15,15 20-24 16,9 17 39-16,-11 4 31 16,-18-6-59-1,-28-12 6-15,-25-4-31 0,-14 3 7 16,-30-5-13-16,-19-5 6 16,2-14-60-16,10-20-17 15,13-16-97-15,9-9 15 16,5-6-10-16,3-7-126 0</inkml:trace>
  <inkml:trace contextRef="#ctx0" brushRef="#br0" timeOffset="65311.2271">14539 7566 1667 0,'0'0'194'15,"84"-31"-135"-15,-25 16 7 16,5 1-53-16,-3 4 8 15,-4 4-21-15,-15 5-37 16,-14 1-70-16,-11 1-221 16,-17 8-354-16</inkml:trace>
  <inkml:trace contextRef="#ctx0" brushRef="#br0" timeOffset="65436.1855">14594 7764 1313 0,'0'0'367'16,"0"0"-161"-16,0 0-151 15,164-13-39 1,-49 6-16-16,5 0-23 0,-25 1-192 16,-34-1-612-16</inkml:trace>
  <inkml:trace contextRef="#ctx0" brushRef="#br0" timeOffset="66357.7847">17259 7325 510 0,'0'0'309'0,"0"0"-47"16,0 0-26-16,0 0 18 15,0 0-82-15,0 0-102 16,0 0-25-16,-14-34-44 16,-14 55-1-16,-8 9 0 15,0 6 12-15,3 6-16 16,14-2 4-16,13 0 0 16,6-4 3-16,29-3-2 15,33-3 38-15,29-5 6 16,0-11-34-16,-10-7 12 15,-12-7-23-15,-19-7 1 16,-1-16-6-16,-3-6 5 16,-14-8-10-16,-15-8-12 15,-17-6-60-15,-6-2-96 0,-27 2-3 16,-16 6 19-16,-9 9 59 16,-25 10-87-16,13 9-14 15,15 7-198-15</inkml:trace>
  <inkml:trace contextRef="#ctx0" brushRef="#br0" timeOffset="66623.3472">17441 6831 1318 0,'0'0'199'15,"0"0"-164"-15,0 0-28 16,-23 84 127-16,10-6-59 0,7 32-34 15,3 12 24-15,3-2-56 16,12-5 13-16,2-13-16 16,5-2 7-16,-3-4-2 15,2-15-11-15,3-21-18 16,-2-16 8-16,4-12-73 16,10-2-90-16,32-13-56 15,-6-7-161-15,-2-10-506 0</inkml:trace>
  <inkml:trace contextRef="#ctx0" brushRef="#br0">18330 7147 1609 0,'0'0'290'16</inkml:trace>
  <inkml:trace contextRef="#ctx0" brushRef="#br0" timeOffset="67094.2326">18573 7378 1249 0,'0'0'566'0,"0"0"-523"16,0 0 7-16,0 0-50 0,0 0 1 15,0 0-12-15,100-14 11 16,-79 24-44-16,-11 10-49 16,-4 10-8-16,-6 6 41 15,-10 7-30-15,-14-3 66 16,0-4 12-16,1-5 15 15,9-10-3-15,8-7 14 16,6-7-3-16,0-1 63 16,13-2 20-16,14-2-48 15,12-2-46-15,31-9-63 0,-8-11-142 16,-3-5-464-16</inkml:trace>
  <inkml:trace contextRef="#ctx0" brushRef="#br0" timeOffset="67300.8123">18928 7096 1600 0,'0'0'152'16,"0"0"-95"-16,0 0-56 15,0 0-1-15,125 54 0 16,-69-11 13-16,-4 9-18 16,-3 4 5-16,-7 3 0 15,-16 1-17-15,-9-1 18 16,-17-2-1-16,-7 2 0 15,-26-5-3-15,-15-1-13 16,-27 3-169-16,13-14-133 16,11-9-209-16</inkml:trace>
  <inkml:trace contextRef="#ctx0" brushRef="#br0" timeOffset="67628.9643">19914 7253 995 0,'0'0'569'0,"0"0"-569"15,0 0-44-15,0 0 44 16,0 0-3-16,0 0 13 15,0 0 16-15,42 114 11 16,0-60 8-16,5 5 7 0,4 6-46 16,-2 0 10-16,0-1 8 15,-4-4-24-15,-6-5 26 16,-3-7-26-16,-12-11-18 16,-3-9-21-16,-9-14-195 15,-5-5-309-15</inkml:trace>
  <inkml:trace contextRef="#ctx0" brushRef="#br0" timeOffset="67847.7153">20304 7309 1605 0,'0'0'241'0,"0"0"-210"0,0 0-31 15,0 0 0-15,0 0 11 16,-99 101-16-16,65-54 5 15,-4 9 0-15,-8 13-10 16,-6 14 11-16,6-4-2 16,4-10-69-16,15-15-120 15,24-15 30-15,3-5-23 16,0-9-305-16</inkml:trace>
  <inkml:trace contextRef="#ctx0" brushRef="#br0" timeOffset="68123.9969">20553 7748 1572 0,'0'0'188'16,"0"0"-108"-16,0 0-80 16,86 3 8-16,-38 0-3 15,4 1 6-15,6-1 0 16,-4 3-11-16,-7-2 0 15,-9 0-9 1,-11 0 9-16,-14 3 0 16,-7 2 0-16,-6 6-7 15,0 11 1-15,-18 8 6 16,-10 9 0-16,-10 8-6 16,-8 4 6-16,-4 0-10 0,-26 18-92 15,11-13-155-15,6-12-362 0</inkml:trace>
  <inkml:trace contextRef="#ctx0" brushRef="#br0" timeOffset="68689.1335">18258 7182 620 0,'0'0'378'16,"-88"86"-264"-16,39-26 3 16,1 6 40-16,13 4-67 15,16-1 9-15,18 0-3 16,4-3-58-16,44 10 6 15,37 6 7-15,43 1-50 16,15-7-1-16,5-23-96 16,-39-24-200-16,-31-21-783 0</inkml:trace>
  <inkml:trace contextRef="#ctx0" brushRef="#br0" timeOffset="69766.394">21921 7339 856 0,'0'0'380'16,"0"0"-238"-16,0 0 34 15,0 0-79-15,0 0-16 0,0 0-80 16,-88 15 0-16,36 14 0 16,0 2 14-16,5 8-15 15,13 1 14-15,14-1-14 16,19-2 60-16,1 0-41 16,28-4 2-16,17-3 33 15,22-4-42-15,3-7 23 16,7-6-31-16,-2-10 6 15,-15-3 7-15,0-10-17 16,-11-13 0-16,-10-9 0 16,-11-8-6-16,-11-6-8 15,-14-1-39-15,-3 1-23 16,-13 6 76-16,-12 8-24 0,-6 8-23 16,-5 5-31-1,2 5-55-15,-9 0-18 0,7 4-126 16,10 2-127-16</inkml:trace>
  <inkml:trace contextRef="#ctx0" brushRef="#br0" timeOffset="70032.0251">21845 6907 1302 0,'0'0'162'0,"0"0"-54"15,0 0-31-15,0 0-55 16,0 0 26-16,-32 130-17 16,31-45 20-16,1 19-15 0,18 5-27 15,1-5 31-15,4-10-40 16,-6-9 0-16,0 1-6 16,1-4 18-16,-5-14-12 15,0-16 0-15,3-9-26 16,-2-10-27-16,24 13-145 15,-3-10-67-15,3-9-131 0</inkml:trace>
  <inkml:trace contextRef="#ctx0" brushRef="#br0" timeOffset="70295.2129">22853 7127 1664 0,'0'0'178'0,"0"0"-169"16,-116 29 6-1,58 4-20-15,2 16 5 0,9 4 0 16,14 1 0-16,15 2 12 16,17-3-12-16,1-1 0 15,19-2 1-15,11-2-16 16,9-4-13-16,-1-4-69 15,24-4-77-15,-12-9-144 16,-4-11-552-16</inkml:trace>
  <inkml:trace contextRef="#ctx0" brushRef="#br0" timeOffset="70560.8356">23119 7328 1428 0,'0'0'330'15,"0"0"-328"-15,0 0 3 16,0 0-5-16,0 0-3 16,-82 65-10-16,80-37 13 15,2 7 0-15,9 2 0 16,17 2 11-16,-1 2-11 16,2 0 6-16,-1-3 4 15,-3-5 8-15,-5-1-18 16,-6-5 0-16,-9-6 0 15,-3-3 6-15,-8-2-12 16,-18-6-39-16,-36-10-102 16,8 0-86-16,2-9-398 0</inkml:trace>
  <inkml:trace contextRef="#ctx0" brushRef="#br0" timeOffset="70701.4714">23037 7324 1397 0,'0'0'172'15,"0"0"-126"-15,92-15-46 16,-35 14 14-16,5 1-17 16,7 0 3-16,27 0-41 15,-19 0-163-15,-13 0-469 0</inkml:trace>
  <inkml:trace contextRef="#ctx0" brushRef="#br0" timeOffset="70951.4708">23510 6914 1039 0,'0'0'400'0,"0"0"-381"16,0 0-13-16,88 110-6 16,-15-28 54-16,13 21-31 15,4 9 5-15,-14-9 14 16,-25-12-24-16,-23-11 14 15,-18-3-31-15,-10 1 11 16,-21-14-5-16,-11-11-7 16,-30 2-10-16,3-16-22 0,-26 2-153 15,12-4-176 1,28-25-40-16</inkml:trace>
  <inkml:trace contextRef="#ctx0" brushRef="#br0" timeOffset="71127.5407">24494 7360 1629 0,'0'0'198'0,"93"-15"-163"16,-32 9-3-16,5 2-32 16,-2 4-19-16,-9 0-103 15,-12 7-165-15,-19 3-309 0</inkml:trace>
  <inkml:trace contextRef="#ctx0" brushRef="#br0" timeOffset="71283.7838">24421 7632 392 0,'0'0'1220'16,"0"0"-989"-16,0 0-70 16,0 0-92-1,0 0-68-15,108 0 11 0,-43 0-12 16,8 0-40-16,23 0-45 15,-30 0-269-15,-8-4-804 0</inkml:trace>
  <inkml:trace contextRef="#ctx0" brushRef="#br0" timeOffset="74342.8277">25757 7335 354 0,'0'0'67'16,"0"0"-67"-16,0 0 0 16,0 0 3-1,0 0 32-15,0 0 103 16,10 0-55-16,0-6-59 0,2-1 25 16,3-1 13-16,0-2 45 15,-2 0 45-15,0 0-59 16,-3 1 46-16,-4 2-2 15,-3 6-35-15,-2-1 38 16,-1 2-74-16,0 0-46 16,0 2-2-16,-4 13-11 15,-9 8-7-15,-6 7 0 0,-4 8 9 16,-4 3-6 0,2 4-3-16,5-4 0 0,5-2 1 15,8-2 0-15,7-7-1 16,1-7 0-16,21-3 7 15,13-4 2-15,21 0-2 16,27-8 4-16,-1-2 15 16,-4-6-20-16,-9 0-3 15,-16-3-3-15,3-10-44 16,17-17-54-16,-19 2-85 16,-14 0-301-16</inkml:trace>
  <inkml:trace contextRef="#ctx0" brushRef="#br0" timeOffset="74530.2908">26153 7456 1177 0,'0'0'149'15,"0"0"-134"-15,0 0 62 16,-4 93-13-16,4-49-12 16,0 4 19-16,12 0-42 15,4 3 3-15,3-2-17 16,0 1-15-16,-2-3-12 15,0 7-120-15,-2-13-132 16,-2-13-342-16</inkml:trace>
  <inkml:trace contextRef="#ctx0" brushRef="#br0" timeOffset="74749.012">26961 7354 1607 0,'0'0'182'0,"0"0"-154"16,0 0-27-16,0 0-1 16,-45 92 0-16,16-48 10 15,0 5-3-15,-3 1-7 16,2 0-10-16,1-4-33 16,-7 0-138-16,7-9-102 15,6-15-288-15</inkml:trace>
  <inkml:trace contextRef="#ctx0" brushRef="#br0" timeOffset="74936.5119">26685 7428 1377 0,'0'0'196'16,"0"0"-193"-16,0 0-3 16,0 0 0-16,14 87 11 15,-2-44-11-15,8 3 32 16,5 2-20-16,8 2 1 15,7-4 12-15,5-4-25 16,17 2-102-16,-12-14-129 16,-6-15-339-16</inkml:trace>
  <inkml:trace contextRef="#ctx0" brushRef="#br0" timeOffset="75265.0516">27536 7242 1595 0,'0'0'190'0,"0"0"-138"16,0 0-6-16,109-26-30 16,-68 26 22-1,-3 3-38-15,-2 17 0 16,-4 8-12-16,-10 6 5 0,-9 4-52 16,-13 1-85-16,0 0-69 15,-18-6 82-15,-1-3 1 16,4-10 69-16,7-10 61 15,8 0 84-15,0-1 45 0,13 4-23 16,7 4-33 0,3 9 14-16,2 2-37 0,-1 4-25 15,-5 1 10-15,-5 0-34 16,-8 0 14-16,-6 1-15 16,-5-2 13-16,-23-2-13 15,-15-3 0-15,-44-5-128 16,8-6-74-16,6-9-467 0</inkml:trace>
  <inkml:trace contextRef="#ctx0" brushRef="#br0" timeOffset="75468.1762">28439 7345 1620 0,'0'0'218'15,"0"0"-149"-15,101-20-33 16,-56 14 16-16,-2 2-52 16,-2 4 1-16,-4 0-3 15,-4 0-99-15,-9 9-216 16,-14 0-397-16</inkml:trace>
  <inkml:trace contextRef="#ctx0" brushRef="#br0" timeOffset="75597.0838">28562 7556 947 0,'0'0'722'0,"0"0"-651"16,0 0-9-16,110 0-56 15,-43 0-6-15,-12 0-116 16,-7-1-444-16</inkml:trace>
  <inkml:trace contextRef="#ctx0" brushRef="#br0" timeOffset="82592.9097">1174 3671 935 0,'0'0'197'0,"0"0"-149"15,0 0 53-15,0 0 15 16,0 0-49-16,0 0 16 15,0 0-48-15,0 0-15 16,0 2-4-16,0 2-16 0,0 6 0 16,0 11-12-1,0 23 11-15,0 35-6 0,0 33 7 16,0 22 0-16,9 6-3 16,9-1 14-16,1-9-11 15,7 2 3-15,2 1 9 16,2-2-11-16,-2-4-1 15,2-4 0-15,-3-9-4 16,-2-5 13-16,-3-2-9 16,-2 1 10-16,2-3-3 15,-4 5 11-15,0 3-8 16,-2 6-10-16,-2 3 35 0,-5 3-35 16,4-1 17-16,-2 3 5 15,0 3-21-15,0 4 35 16,-2 2-25-16,1 7-10 15,-1-2 19-15,-1 3-13 16,-2 2-4-16,4-3 11 16,-4 3-13-16,3 1 26 0,-1-2-26 15,-1 0-1 1,-4-5 2-16,0 0 4 0,-3-6-6 16,0-7 0-16,0-6 11 15,0-2-14-15,0-8 3 16,3-1 0-16,-3-4-6 15,0 3 13-15,3-3-7 16,-3-4 0-16,0 4 7 16,3-4-8-16,0 4 1 15,0-3 0-15,2 4-4 16,2-1 12-16,0 1-8 16,-2-1 0-16,1 1 1 15,-3-7-1-15,0-1 0 16,1-6 0-16,-1 3-4 15,-3 3 5-15,3-3-1 0,0 3 2 16,2 4 7-16,-2 4-14 16,-3 0 5-16,0 2 0 15,0-3-6-15,0-5 8 16,0-5-2-16,-8-3 1 16,-1-4 7-16,2-6-7 15,1-3-1-15,0-1 0 16,1 0-9-16,1-3 9 15,1 0 0-15,0-11 0 16,2-14 11-16,1-9-17 16,0-2 6-16,0 2-16 15,0 2 16-15,0 5-56 16,1-9-71-16,6-14-104 0,1-13-420 0</inkml:trace>
  <inkml:trace contextRef="#ctx0" brushRef="#br0" timeOffset="82890.5412">1808 5156 185 0,'0'0'0'0</inkml:trace>
  <inkml:trace contextRef="#ctx0" brushRef="#br0" timeOffset="84623.6939">1150 3731 899 0,'0'0'105'16,"0"0"-85"-16,0 0-20 15,0 0 6-15,0 0-13 16,0 0 7-16,0 0 0 0,-37 36 0 16,37-36 9-16,0 0 37 15,0 0-3-15,0 0-18 16,1 0 23-16,7 0-14 15,8 0-28-15,14-3 30 16,25-8-35-16,33-11 18 16,39-11 23-16,19-6-31 15,12-5 8-15,2 2-19 16,-2 1 0-16,9 0 10 16,9 1-9-16,-3 2-1 15,-1 0 0-15,-4 0 9 16,-5-1-18-16,0-4 8 15,2 1 1-15,1-2 2 0,0 2 8 16,-7 2-10-16,-4 5 0 16,-3 3 3-16,-11 3-15 15,-1 2-15 1,-3 2-4-16,2 0 23 0,-2-2-42 16,5 0 40-16,-3 0 3 15,-2 4-25-15,-1 2 32 16,-11 6-33-16,-7 3-22 15,-12 2 14-15,-5 2-53 16,-4 3 39-16,-1-1 24 16,-4 0-13-16,-17 2 43 15,-15 3-25-15,-19 1-3 16,-11 0 27-16,-4 0-18 16,-1 0 13-16,-6 4 7 15,-8 0-9-15,-5 2 2 0,1 0 5 16,2-1 2-16,0 1-8 15,6 1 18-15,-3-1-9 16,7-1 8-16,-5 1-8 16,-1-1 31-16,-1 1-15 15,-4 1-16-15,-2 1 19 16,-6 1-17-16,4 1 17 16,-4 3 41-16,0 2-31 15,0 2 16-15,3 1-35 16,0 2-9-16,0 4 9 0,3 4-2 15,0 9-9 1,0 18 11-16,6 23 25 0,0 30 37 16,7 18-53-16,2 6-11 15,0 6 28-15,6-5-25 16,4 6 4-16,2 0 0 16,6-1-16-16,1-6 32 15,-1 1-18-15,-2 2-12 16,-4 3 32-16,-6 9-28 15,-5 0 10-15,-5 2-3 16,-4 0-11-16,-4-3 20 16,-3 2-22-1,-3 4 0-15,1 7 8 16,-4-4-1-16,0-3-7 0,0-2 0 16,0-10 6-16,0 1-8 0,0-2 2 15,8-3 0 1,-2 7 0-16,3-5 10 0,1-2-10 15,-1-2 2 1,-3-7 7-16,-3 1-5 0,-1 2-4 16,-2-2 0-16,0 1 0 15,0-1 1-15,0-5-1 16,0 0 0-16,0-9 12 16,0-5-16-16,3-3 4 15,7-4 0-15,-1-6-5 16,0 0 7-16,1-3-2 15,-4-1 0-15,-1 1 7 16,-2-4-11-16,0-4 4 16,0-5 0-16,-3-1-6 15,3 0 13-15,-3-2-7 0,3-1 0 16,-3 0 10 0,0-1-13-16,4-5 3 0,-4 2 0 15,0 2-11-15,0 1 12 16,0-2-1-16,-7 3 0 15,1 3 10-15,0-4-8 16,0 1-2-16,-2 2 0 16,4 1-9-16,-5 7 18 15,3-1-9-15,0-3 0 16,-4-5 6-16,5-9 2 16,-1-15-8-16,3-9 0 15,0-5 3-15,0 7 6 16,0 4-9-16,0 10 0 0,3-5 6 15,-4 1 1-15,1-2-5 16,0 2 8 0,0 1 21-16,0-2-24 0,0 1-4 15,3-2-2-15,0-5 11 16,0-4-9-16,0-5-3 16,0-6-23-16,3-12-50 15,0-12-331-15</inkml:trace>
  <inkml:trace contextRef="#ctx0" brushRef="#br0" timeOffset="85608.9832">2320 3996 1423 0,'0'0'79'0,"0"0"-79"15,0 0-3-15,-39 111 3 16,30-52 40-16,0 7-16 15,3 3 47-15,3 1-33 16,0 0-31-16,3-5 23 16,0-9-30-16,0-7-13 15,0-9 1-15,0-12-84 16,3-8-1-16,6-20-115 16,-2 0-289-16,-1-9-126 0</inkml:trace>
  <inkml:trace contextRef="#ctx0" brushRef="#br0" timeOffset="85952.7379">2300 4113 1051 0,'0'0'197'16,"23"-86"-9"-16,-1 40 46 15,2-1-123-15,1 9-46 16,5 8-41-16,1 12-16 16,-1 9-8-16,0 9 0 15,0 11-2-15,-6 19-12 16,-5 11-1-16,-8 9-24 15,-11 4 6-15,0 2-5 16,-17-1-2-16,-11-4-10 16,-8-6 38-16,0-7-4 15,-4-9 25-15,1-6-9 16,5-10 10-16,4-9-9 16,11-4 62-16,7 0-37 0,7-8-2 15,5 0 19-15,11 4-42 16,11 4-1-16,9 0 0 15,2 12-2-15,0 6-11 16,0 4 13-16,1 4 0 16,-1-1-13-16,13 3 11 15,-10-5-144-15,-5-6-253 0</inkml:trace>
  <inkml:trace contextRef="#ctx0" brushRef="#br0" timeOffset="86287.656">3002 4215 1549 0,'0'0'136'16,"0"0"-95"-16,0 0 10 0,0 0-46 0,80-31-4 16,-50 14 5-16,-2-2 1 15,-4-1-7-15,-4-2 3 16,-9-3 6-16,-9-4-5 15,-2 1-4-15,-9 2-21 16,-15 6 0-16,0 13 18 16,-4 7 3-16,-2 11 0 15,5 19 7-15,1 6 10 16,6 8-1-16,9 1 0 16,5 0 45-16,4-4-51 15,8-4 15-15,15-6-13 0,14-7-3 16,8-7-18-1,37-17-117-15,-12 0-165 0,-4-7-751 0</inkml:trace>
  <inkml:trace contextRef="#ctx0" brushRef="#br0" timeOffset="86506.4094">3716 3855 1506 0,'0'0'219'15,"0"0"-177"-15,-82 91 1 16,54-42-14-16,7 3 12 0,12-1-10 16,9-3-29-16,9-6 6 15,21-7-8-15,7-5-27 16,5-9-9-16,4-13-131 16,27-12-41-16,-10-15-85 15,-7-10-526-15</inkml:trace>
  <inkml:trace contextRef="#ctx0" brushRef="#br0" timeOffset="87037.6673">4079 3770 1228 0,'0'0'186'0,"0"0"-134"16,-87 103 78-16,60-56-40 15,11-6-64-15,10-6 25 16,6-11-19-16,12-7-31 0,15-10 2 15,6-7-1-15,-2-2-2 16,6-17 0-16,-3-11-5 16,-4-4-2-16,-7 0-70 15,-4 6 24-15,-10 10 52 16,-4 12-8-16,-3 6 9 16,-2 10 14-16,0 13-13 15,0 5 27-15,5 0-28 16,4-2 0-16,10-9-16 15,7-8 2-15,5-9-11 16,6-1 18-16,2-20-1 16,0-9-2-16,0-8 10 15,-5-10 0-15,-7-17-14 16,-6-21-13-16,-8-21-31 16,-7-11 22-16,-6 9 13 0,0 25 23 15,0 33 26-15,-3 22 7 16,-4 15 152-16,1 6-27 15,1 2-6-15,-1 5-87 16,0 1-65-16,-1 19 6 16,1 25-6-16,3 25 0 15,3 1-10-15,0-2 11 16,6-7-1-16,15-16 0 16,4 3 10-16,8 0-25 15,6-8-23-15,4-11-61 0,-1-12-52 16,13-17-63-1,-13-14 3-15,-8-10-149 0</inkml:trace>
  <inkml:trace contextRef="#ctx0" brushRef="#br0" timeOffset="87190.9">4981 3153 1222 0,'0'0'151'15,"0"74"-119"-15,0 6 14 16,0 4-33-16,0-5 18 15,0-14-21-15,20-20 0 16,11 0 0-16,36 5-10 16,-6-14-46-16,-5-15-227 0</inkml:trace>
  <inkml:trace contextRef="#ctx0" brushRef="#br0" timeOffset="87833.1623">2536 5416 719 0,'0'0'548'16,"0"0"-487"-16,-106 66-60 15,60-17 54-15,7 11-22 0,11 0-9 16,11-5 32-16,17-5-5 16,6-11 16-16,27-12-25 15,22-8-26-15,26-19 16 16,-2 0-24-16,-6-19-7 16,-7-7 22-16,-22-3-14 15,0-8-3-15,-6-7-2 16,-18-2 7-16,-14 1-22 15,-6 1 3-15,-20 10-20 16,-17 13 28-16,-14 11-39 16,-4 10-6-16,0 0-28 15,-6 18-82-15,16-2-155 0,12-5-578 16</inkml:trace>
  <inkml:trace contextRef="#ctx0" brushRef="#br0" timeOffset="88077.0847">2587 5142 954 0,'0'0'518'15,"0"0"-441"-15,0 0-16 16,0 0 41-16,0 0-27 16,0 0-48-16,-79 111 29 15,79-41-12-15,13 20-38 16,12 18 26-16,5 4-31 0,6-10 1 15,-6-23 4 1,-9-26 2 0,0-9-16-16,-2-6-2 15,20 19-107-15,-5-10-173 16,2-7-266-16</inkml:trace>
  <inkml:trace contextRef="#ctx0" brushRef="#br0" timeOffset="88327.0925">3388 5125 1557 0,'0'0'148'16,"0"0"-101"-16,-124 114-47 15,72-28 16-15,19 17 3 16,12-6-7-16,21-22-2 15,0-25 28-15,21-18-38 16,12 1 8-16,13 1-8 16,5-4-81-16,31-14-86 15,-18-10-118-15,-4-6-323 0</inkml:trace>
  <inkml:trace contextRef="#ctx0" brushRef="#br0" timeOffset="88530.2446">3631 5303 1525 0,'0'0'233'0,"0"0"-192"15,0 0-41-15,0 0 34 16,-13 86-33-16,13-46 22 16,4 5-15-16,8-3 3 15,4 0-22-15,-2-2-7 16,1 5-159-16,0-11-89 15,-8-8-379-15</inkml:trace>
  <inkml:trace contextRef="#ctx0" brushRef="#br0" timeOffset="88764.6445">3816 5053 1547 0,'0'0'169'15,"0"0"-118"-15,0 0-28 16,103 3-16-16,-57 18 12 16,-4 7-19-16,-3 8 0 15,-2 3-7-15,-13 5 17 16,-9 5-11-16,-15 5 1 16,0 5-90-16,-21 0-27 15,-9-2-141-15,-4-9-94 0,-2-17 180 16,11-14 98-16,4-15-66 15</inkml:trace>
  <inkml:trace contextRef="#ctx0" brushRef="#br0" timeOffset="88936.4802">4498 4978 1543 0,'0'0'209'16,"0"0"-128"-16,110-56-4 15,-65 34-51-15,1 3-17 16,-1 2-18-16,1 1-72 16,-10 8-276-16,-15 2-517 0</inkml:trace>
  <inkml:trace contextRef="#ctx0" brushRef="#br0" timeOffset="89091.8719">4595 5220 1324 0,'0'0'297'16,"0"0"-269"-16,0 0-27 16,116-53-1-16,-67 27-97 15,-5 0-277-15</inkml:trace>
  <inkml:trace contextRef="#ctx0" brushRef="#br0" timeOffset="92786.0794">3661 5441 355 0,'0'0'81'0,"0"0"17"15,0 0 39-15,0 0-101 16,0 0 74-16,0 0-2 16,0 0 21-16,-16-28-32 15,11 19-51-15,-1 1 18 16,0 1-14-16,0-3-26 0,2 1-1 16,-2-1-14-16,4 0 43 15,-1-1-6-15,2-1-5 16,1-4 39-16,0-1-58 15,0-1-2-15,12-2 44 16,7 0-42-16,5 2 12 16,4 0-12-16,2 3-21 15,1 4 25-15,-1 4-26 16,0 4 0-16,0 3-3 16,-6 0 3-16,0 14-1 15,-2 8 1-15,-7 5 0 16,-3 6-11-16,-3 4 11 15,-9 2 0-15,0 3 4 0,0-4 3 16,-6 1-7-16,-3-6 0 16,-6-8 6-16,6-4 24 15,-4-5-16-15,4-5 1 16,-2-4 22-16,-2-1-36 16,4-2 8-16,0-1-7 15,1-3 9-15,1 0-11 16,1 0 0-16,-3 0-42 15,0 0-84-15,-3 0-135 16,0 3-267-16</inkml:trace>
  <inkml:trace contextRef="#ctx0" brushRef="#br0" timeOffset="93326.9507">5472 4312 23 0,'0'0'1128'0,"0"0"-946"15,0 0-21-15,0 0 62 16,0 0-134-16,0 0-38 0,0 0-42 16,0 44 4-16,0-6 21 15,0 9-3-15,0 6-3 16,0 5 7-16,0 1-34 15,9-1 4-15,5-2-5 16,-1 1 12-16,2-1-2 16,-2-1-10-16,-2 20-22 15,-5-13-72-15,-6-11-400 0</inkml:trace>
  <inkml:trace contextRef="#ctx0" brushRef="#br0" timeOffset="94045.9931">2587 6993 1104 0,'0'0'171'0,"0"0"-76"16,0 0 43 0,0 0-37-16,-88-45-1 0,55 45-11 15,0 6-62-15,-3 18 9 16,0 12-36-16,2 14 1 16,7 6 9-16,8 6-9 15,13-1 14-15,6-6 3 16,9-13-17-16,21-9 38 15,13-15-39-15,17-15 1 16,28-6 14-16,-3-24-8 16,-8-6-5-16,-8-10 5 15,-23 0 5-15,0-9-5 16,-8-8-7-16,-16-2-13 16,-16 2 13-16,-6 7-60 15,-9 12 32-15,-15 13 17 0,-12 14-45 16,-8 12 2-16,-31 11-121 31,12 13-79-31,5 1-249 0</inkml:trace>
  <inkml:trace contextRef="#ctx0" brushRef="#br0" timeOffset="94298.2552">2493 6707 527 0,'0'0'673'15,"0"0"-551"-15,0 0 64 16,0 0-13-16,0 0-78 16,0 0-95-16,0 0 17 15,-18 56-19-15,42 20 4 16,7 22 9-16,5 8 21 16,4-5-32-16,-7-20 10 15,-9-24-10-15,1-14 13 16,-1-7-1-16,9 3-12 15,6 0-13-15,4-1-60 0,8-15-102 16,-10-9-149 0,-6-14-454-16</inkml:trace>
  <inkml:trace contextRef="#ctx0" brushRef="#br0" timeOffset="94548.2714">3245 6499 1652 0,'0'0'177'16,"0"0"-160"-16,-78 79 12 15,42 3-29-15,8 30 0 16,7 9 9-16,18-5 0 16,3-25-9-16,15-31 7 15,6-17-1-15,6-7 18 0,7 0-24 16,9 1-11-16,8-2 10 15,4-14-74-15,17-18-116 16,-14-3-56-16,-12-10-400 16</inkml:trace>
  <inkml:trace contextRef="#ctx0" brushRef="#br0" timeOffset="94767.015">3531 6769 848 0,'0'0'934'0,"0"0"-827"16,0 0-102-16,0 0 9 0,0 0-28 16,0 0 14-16,9 107 0 15,9-58-8-15,-3 7 9 16,7-3-1-16,-5 3 0 16,2-6-41-16,-4-8-95 15,0-12-76-15,-3-13-77 16,-6-14-84-16</inkml:trace>
  <inkml:trace contextRef="#ctx0" brushRef="#br0" timeOffset="95001.5157">3645 6538 1166 0,'0'0'623'0,"0"0"-579"15,0 0-43-15,0 0 12 16,110 15-3-16,-58 7-10 15,5 11 0-15,3 6 1 16,-2 11 11-16,-6 0-12 16,-7 5 0-16,-8-1-7 15,-16-1 7-15,-8 2 0 16,-13-5-1-16,0 0-59 16,-22-7 35-16,-8-7-21 15,-19-15-52-15,10-10-84 16,5-11-384-16</inkml:trace>
  <inkml:trace contextRef="#ctx0" brushRef="#br0" timeOffset="95188.8934">4219 6539 1549 0,'0'0'199'15,"0"0"-104"-15,0 0-19 16,106-80-14-16,-63 54-40 15,2 2-16-15,1 3-12 16,5 4-22-16,-11 7-222 16,-10 6-244-16</inkml:trace>
  <inkml:trace contextRef="#ctx0" brushRef="#br0" timeOffset="95345.1501">4380 6743 1390 0,'0'0'403'0,"0"0"-337"16,0 0-46-16,85-62-2 16,-43 28-18-16,13-15-47 15,-9 10-264-15,-13 1-654 0</inkml:trace>
  <inkml:trace contextRef="#ctx0" brushRef="#br0" timeOffset="96155.1099">3752 5633 436 0,'0'0'150'16,"0"0"45"-16,0 0-64 0,0 0-37 16,0 0 3-16,0 0-30 15,0 0-18-15,0 0 33 16,0 0-32-16,0 0-4 15,0 0 12-15,0 0-43 16,0 0 12-16,0 0 4 16,0 0-17-16,0 0 28 15,0 0-36-15,0 0-4 16,0 0 12-16,0 1-6 16,0 2-8-16,-3 1 0 15,-2 4 1-15,-2-1-2 16,1 0 1-16,0-2 0 0,0 0-5 15,3-4 15-15,3 0-10 16,0-1 12 0,0 0 0-16,-3 0 47 15,-1 0-40-15,1 0-18 16,1 0 0-16,-1 0-1 16,2 0 0-16,1 0 0 15,0 0-21-15,0 0 8 0,9-1-51 16,19-12-65-16,-1 2 37 15,3 0-393-15</inkml:trace>
  <inkml:trace contextRef="#ctx0" brushRef="#br0" timeOffset="98701.2628">5205 6291 1264 0,'0'0'213'0,"0"0"-159"16,0 0-43-16,0 0-2 15,-85 55-5-15,64-31 4 16,11-1-4-16,7 0 63 16,3-3-16-16,13-3 1 15,17 0-3-15,7-2-27 16,5 2 24-16,7 0-38 16,-4 0-8-16,-6 3 11 15,-5 1 0-15,-7 0-7 16,-9-1-4-16,-6 4 7 0,-9-2-5 15,-3 2-1-15,-12 2-1 16,-18-1 4-16,-7-1-4 16,-11 0-58-16,-13-11-153 15,13-7-94-15,5-6-242 0</inkml:trace>
  <inkml:trace contextRef="#ctx0" brushRef="#br0" timeOffset="98873.1297">5177 6327 143 0,'0'0'1453'0,"0"0"-1307"16,0 0-41-16,0 0-8 0,94-69-55 15,-60 52 31-15,2-2-55 16,4 1-17-16,2 2 4 16,0 0-5-16,19 0-47 15,-12 5-214-15,-10 1-591 0</inkml:trace>
  <inkml:trace contextRef="#ctx0" brushRef="#br0" timeOffset="99529.723">2864 8177 1166 0,'0'0'179'15,"0"0"-86"-15,0 0 67 16,-103 10-96-16,57 20-20 16,-15 22-24-16,10 1 7 15,-1 11 38-15,9 1-8 16,23-16-8-16,10-2 5 0,10-8-32 15,28-12 10-15,20-10-14 16,19-14-17-16,3-3 35 16,3-10-35-16,-1-17 0 15,-20-6 4-15,3-10-5 16,-19-2 0-16,-13-6-31 16,-16-4-26-16,-7-1 3 15,-21 6-90-15,-12 9-44 16,-10 12 114-16,-30 16-90 15,9 9-203-15,4 4-578 0</inkml:trace>
  <inkml:trace contextRef="#ctx0" brushRef="#br0" timeOffset="99764.0488">2663 7953 1121 0,'0'0'579'0,"0"0"-502"15,0 0-10-15,0 0-58 16,0 0 22-16,19 98-30 16,-4-18 37-16,3 31 21 15,3 8-50-15,1-9 14 16,-1-21-23-16,-3-36 8 16,0-13-3-16,3-8-5 15,9-1-51-15,4-5 3 16,29-19-83-16,-8-7-114 0,-3-10-265 15</inkml:trace>
  <inkml:trace contextRef="#ctx0" brushRef="#br0" timeOffset="99967.1831">3352 8008 846 0,'0'0'870'0,"0"0"-798"16,-82 107-37-16,51-25 3 15,4-3-12-15,13-4 33 16,13-15-45-16,1-13 4 16,9-2-18-16,16 2-4 15,8-14-29-15,9-7-74 16,19-26-170-16,-7 0-78 0,-11-17-311 0</inkml:trace>
  <inkml:trace contextRef="#ctx0" brushRef="#br0" timeOffset="100234.7844">3555 8081 1590 0,'0'0'177'0,"0"0"-112"15,0 0-54-15,0 0-3 16,0 0-12-16,103-30 4 16,-82 33-38-16,-2 18-74 15,-11 9-44-15,-8 11 105 0,0 7 38 16,-20 4-16-16,-5 2 22 15,4-9 5-15,3-8 2 16,8-12 87-16,10-11-21 16,0-4 20-16,10-10 20 15,20 0-50-15,7-4 7 16,14-17-63-16,25-33-47 16,-13 8-155-16,-13-4-326 0</inkml:trace>
  <inkml:trace contextRef="#ctx0" brushRef="#br0" timeOffset="100453.5448">3837 7860 1335 0,'0'0'331'16,"0"0"-325"-16,0 0 15 16,0 0-20-16,118 26 26 15,-66-3-5-15,3 8-21 16,-3 7 45-16,-8 6-32 15,-10 5 10-15,-7 6 2 16,-15 15-25-16,-9-6-2 16,-3 1-45-16,-6-4-143 15,-6-20 38-15,3-10-30 16,2-15-303-16</inkml:trace>
  <inkml:trace contextRef="#ctx0" brushRef="#br0" timeOffset="100625.4471">4474 7882 1543 0,'0'0'181'0,"0"0"-63"15,94-49-72-15,-48 29-23 16,1 3-20-16,8 4-3 16,-11 5-195-16,-11 4-398 0</inkml:trace>
  <inkml:trace contextRef="#ctx0" brushRef="#br0" timeOffset="100785.0255">4614 8084 1400 0,'0'0'346'16,"0"0"-258"-16,0 0-15 16,0 0-57-16,0 0-16 15,102-49-53-15,-62 29-283 0,-10 3-699 16</inkml:trace>
  <inkml:trace contextRef="#ctx0" brushRef="#br0" timeOffset="102886.7301">5508 7408 1431 0,'0'0'176'0,"0"0"-132"0,0 0-44 16,0 0-32-16,0 0 23 16,-30 114 7-16,17-54 2 15,1 3 32-15,1 2-30 16,4-5 22-16,7-10-3 15,0-5-12-15,0-11 37 16,10-7-21 0,4-8 45-16,11-8 4 15,5-9-41-15,12-2 30 16,10-4-29-16,12-14-26 16,2-9 4-16,5-5-12 15,-2-5-46-15,10-15-31 16,-22 5-174-16,-14 6-250 0</inkml:trace>
  <inkml:trace contextRef="#ctx0" brushRef="#br0" timeOffset="103076.9601">5647 7625 1532 0,'0'0'246'16,"0"0"-177"-16,0 0-53 15,0 78 1-15,13-40 42 16,4 6-46-16,2 1 5 16,6 4-10-16,2 5-8 15,6 28-38-15,-5-16-115 16,-8-1-355-16</inkml:trace>
  <inkml:trace contextRef="#ctx0" brushRef="#br0" timeOffset="103846.8196">2730 9663 1151 0,'0'0'239'0,"0"0"-154"16,-109 62-2-16,67-21 18 15,-1 8-17-15,10 8-22 16,12-1 25-16,14-3-35 16,7-7-39-16,24-8 20 0,31-8-32 15,31-13 14-15,22-17 8 16,-1-3-21-16,-26-20 14 16,-26-1-16-1,-22-1 3-15,1-3 6 0,-4-10-8 16,-6-6-1-16,-18-5 0 15,-6-4-23-15,-17 3-30 16,-21 1-39-16,-7 12-5 16,-10 11 71-16,-8 16-29 15,-1 10-42-15,-21 7-52 16,18 13-88-16,10-3-280 0</inkml:trace>
  <inkml:trace contextRef="#ctx0" brushRef="#br0" timeOffset="104100.1836">2676 9419 1527 0,'0'0'192'16,"0"0"-128"-16,0 0-45 16,0 0-17-16,24 95 37 15,-9-32-10-15,9 23 7 16,7 23 5-16,-1 4-41 15,3-8 19 1,-2-20-19-16,-10-28 1 16,0-15 2-16,-3-8-3 0,7 2-11 0,5 1-47 15,15-4-159-15,-6-14-82 16,-4-15-373-16</inkml:trace>
  <inkml:trace contextRef="#ctx0" brushRef="#br0" timeOffset="104367.3645">3576 9276 954 0,'0'0'733'16,"0"0"-671"-16,0 0-29 15,-97 47-21-15,58 22-2 16,-1 24-10-16,14 12 13 15,13-5-11-15,13-24 40 16,3-18-42-16,12-17 10 16,6-5-4-16,6 3 6 15,10-1-24-15,8-3 10 0,4-8-49 16,15-14-83 0,-10-10-103-16,-8-3-253 0</inkml:trace>
  <inkml:trace contextRef="#ctx0" brushRef="#br0" timeOffset="104726.7327">3734 9564 1560 0,'0'0'229'16,"0"0"-160"-16,0 0 8 15,0 0-50-15,0 0 0 0,0 0-27 16,0 0-3-1,61-40-15-15,-40 40 14 0,1 14-21 16,-5 5-18-16,-8 8-27 16,-5 3-34-16,-4 2-25 15,0-5 34-15,0-1 72 16,0-10-2-16,0-5 25 16,8-2 3-16,7 1-1 15,4 1 54-15,5 2-21 16,1 4 22-16,1 1 7 15,-4 2-42-15,-3 1 6 16,-8 2-3-16,-8-1-24 16,-3 2 17-16,-9 2-18 15,-15-2-10-15,-7-1-2 16,-21-7-158-16,8-3-84 16,5-13-379-16</inkml:trace>
  <inkml:trace contextRef="#ctx0" brushRef="#br0" timeOffset="104976.7527">4056 9214 1431 0,'0'0'240'0,"0"0"-171"16,0 0-38-16,111 33 27 15,-70-4-40-15,-2 11-17 16,0 9 56-16,-3 5-41 15,-3 5 9-15,-5 3-22 16,-10-2 10-16,-6-1-16 16,-12-6 3-16,0 1-19 0,-9-6 13 15,-9-8-25-15,-3-11 5 16,-6-12-88 0,5-10-144-16,5-7-365 0</inkml:trace>
  <inkml:trace contextRef="#ctx0" brushRef="#br0" timeOffset="105154.8631">4544 9290 1438 0,'0'0'192'16,"0"0"-125"-16,97-56 31 15,-55 36-81-15,-3 3-17 16,10 3-2-16,-10 6-224 15,-11 1-167-15</inkml:trace>
  <inkml:trace contextRef="#ctx0" brushRef="#br0" timeOffset="105311.1194">4674 9498 1538 0,'0'0'204'0,"0"0"-55"16,0 0-91-16,0 0-22 15,97-35-18-15,-55 14-12 16,4-2-12-16,12-7-69 16,-16 8-248-16,-9 2-866 0</inkml:trace>
  <inkml:trace contextRef="#ctx0" brushRef="#br0" timeOffset="107452.3448">5848 8765 1513 0,'0'0'219'0,"0"0"-167"16,0 0-46-16,0 0 12 15,-85 78-10-15,46-4-8 16,-4 22 37-16,9-3-11 15,20-17 21-15,13-25-25 0,1-17-10 16,18 2 30-16,9 1-41 16,7 1 31-16,6-8-11 15,2-12-20-15,0-8 25 16,-2-8-26-16,-4-2 1 16,-5-9 17-16,-7-11-9 15,-9-4-9-15,-5-4 3 16,-10-3 3-16,0-2-12 15,-22 7-36-15,-14 6-1 16,-7 16 42-16,-8 4-62 16,-7 24 30-16,-15 35-60 15,19-7-190-15,14-5-269 0</inkml:trace>
  <inkml:trace contextRef="#ctx0" brushRef="#br0" timeOffset="108249.2413">3179 10833 1330 0,'0'0'226'0,"0"0"-191"16,-112 102-9-16,57-23-26 0,10-3 0 15,14-10 8-15,17-10-2 16,14-20 15-16,5-5 11 16,22-3-31-16,10-14 56 15,15-10-33-15,8-4-10 16,4-14 26-16,-1-15-31 15,-7-4 18-15,-9-6-22 16,-11-1 6-16,-17-4-22 16,-10-2-13-16,-9 3-39 15,-9 4-30-15,-18 8-31 16,-6 8 98-16,-4 14 17 0,-6 9-94 16,-11 0-68-1,6 14-135-15,11-5-389 0</inkml:trace>
  <inkml:trace contextRef="#ctx0" brushRef="#br0" timeOffset="108499.2421">3101 10592 825 0,'0'0'750'15,"0"0"-670"-15,0 0-51 16,0 0-17-16,0 0-12 15,14 101 60-15,-5-34-9 16,4 23 16-16,4 18-39 0,5 8-12 16,5-8-2-16,-2-15-6 15,-1-17-8 1,-3-10 0-16,0-11-11 0,-9-14-8 16,4-8-129-16,11 3-71 15,-2-6-96-15,-2-10-358 0</inkml:trace>
  <inkml:trace contextRef="#ctx0" brushRef="#br0" timeOffset="108733.6449">3774 10746 963 0,'0'0'783'16,"0"0"-717"-16,0 0-66 0,-68 103 13 15,45-23-4-15,7-1-2 16,10-7-5-16,6-10 11 16,9-18-13-16,16-1 0 15,5 3-17-15,9-13-40 16,7-10-57-16,18-23-61 16,-10 0-173-16,-9-13-482 0</inkml:trace>
  <inkml:trace contextRef="#ctx0" brushRef="#br0" timeOffset="108983.6163">3976 10727 1452 0,'0'0'155'0,"0"0"-140"16,-30 96-4-16,21-41-2 15,0 2-4-15,3-1-5 16,3-3 8-16,3-4 13 15,0-9-11-15,6-7-9 16,9-7 38-16,0-10-39 16,9-6 9-16,1-9 0 15,8-1-3-15,9-16 2 16,4-11-8-16,9-10-51 16,20-25-49-16,-14 11-130 15,-9 6-143-15</inkml:trace>
  <inkml:trace contextRef="#ctx0" brushRef="#br0" timeOffset="109202.4313">4174 10909 179 0,'0'0'1438'16,"0"0"-1303"-16,0 0-89 15,0 0-19-15,0 0-26 16,36 88 30-16,-15-50-31 15,4 1 0-15,-1 4 9 16,0-4 0-16,1 1-9 16,-5-4 0-16,-1 1-91 0,-4-2-86 15,-6-11-151 1,-3-11-470-16</inkml:trace>
  <inkml:trace contextRef="#ctx0" brushRef="#br0" timeOffset="109452.4521">4319 10618 1572 0,'0'0'230'15,"0"0"-189"-15,0 0-32 16,85-7-3-16,-43 10-5 16,10 17-1-16,0 10 0 15,3 6 11-15,-7 10-9 16,1 1-2-16,-10 10 0 15,-9 2-4-15,-8 3 4 0,-13 2-9 16,-9-2-64-16,-9-3-89 16,-16-5 61-16,-18-9-50 15,7-11-76-15,8-19-152 0</inkml:trace>
  <inkml:trace contextRef="#ctx0" brushRef="#br0" timeOffset="109655.5842">5026 10604 1624 0,'0'0'216'0,"0"0"-150"0,0 0 3 16,88-56-53-16,-52 37 15 15,-3 1-31-15,1 3-9 16,6 2-24-16,-10 3-142 15,-9 6-210-15</inkml:trace>
  <inkml:trace contextRef="#ctx0" brushRef="#br0" timeOffset="109827.4459">5126 10776 552 0,'0'0'906'0,"0"0"-789"0,0 0 75 15,0 0-106-15,0 0-77 16,0 0 22-16,93-26-31 16,-50 9-1-16,15-10-37 15,-10 4-204-15,-12 1-342 0</inkml:trace>
  <inkml:trace contextRef="#ctx0" brushRef="#br0" timeOffset="111753.0218">5872 10307 894 0,'0'0'521'15,"0"0"-454"-15,0 0 43 16,0 0 59-16,15-85-99 15,-2 65-49-15,4 0 36 16,5 3-50-16,5 8 2 16,4 2-3-16,-1 7 7 15,3 0-16-15,-2 15 3 16,-4 12 0-16,-3 7-16 0,-9 11 16 16,-9 6-1-1,-6 5-15-15,-15 6-28 0,-15-2 12 16,-3-7 0-16,5-11 30 15,4-9-12-15,8-16 28 16,7-7-8-16,9-6 29 16,0-4-20-16,3 0 42 15,19 0-22-15,30-10-23 16,26-11 36-16,22-5-48 16,1 4 0-16,-23 5-1 15,-9 10-102-15,-28 7-144 16,-11 0-539-16</inkml:trace>
  <inkml:trace contextRef="#ctx0" brushRef="#br0" timeOffset="112396.3782">3400 12206 430 0,'0'0'753'15,"0"0"-652"-15,0 0-39 16,-97 0 51-16,58 10-46 16,0 10-39-16,-4 10 42 15,1 10-6-15,6 5 29 16,8 6 5-16,12 1-39 16,10-2-8-16,6-4-23 15,13-3-22-15,20-10 33 16,9-10-38-16,8-9 9 15,6-11-1-15,-1-3-2 16,0-14 1-16,-3-9-8 0,-13-9 1 16,-6-2 8-16,-14-6-9 15,-11-2 0-15,-8-4-10 16,-11 2-48-16,-16 4-10 16,-11 8 12-16,-4 9 5 15,-19 12-9-15,7 5-171 16,9 6-160-16</inkml:trace>
  <inkml:trace contextRef="#ctx0" brushRef="#br0" timeOffset="112630.781">3276 11880 1341 0,'0'0'358'0,"0"0"-269"0,0 0-89 15,6 85 14-15,-2-12 21 16,4 33-4-16,1 12 28 16,1 2-51-16,4-5 6 15,2-19-14-15,5-6 7 16,3-18-8-16,1-20 1 16,-5-11-23-16,2-11-8 15,17 2-183-15,-2-6-133 16,-1-9-767-16</inkml:trace>
  <inkml:trace contextRef="#ctx0" brushRef="#br0" timeOffset="113758.9454">4292 11996 1149 0,'0'0'203'0,"0"0"-140"16,0 0-2-16,0 0-53 16,0 0 17-16,0 0-25 15,-18 95 0-15,18-65 64 16,0 0 19-16,20-5-16 15,2 2-10-15,9 0-39 16,-1-2 21-16,3-1-20 16,0-1-17-16,-5-3 27 15,-1-1-22-15,-8 1-5 16,-5-3 2-16,-8-3 9 16,-3-1-21-16,-3 3 8 15,-23-2-126-15,-5-2-80 16,-5-5-381-16</inkml:trace>
  <inkml:trace contextRef="#ctx0" brushRef="#br0" timeOffset="113931.3544">4407 12018 821 0,'0'0'877'15,"0"0"-802"-15,0 0-32 16,0 0 27-16,107-79-60 15,-71 59 5-15,-3 1-15 16,12-1-56-16,-11 3-174 16,-7 3-371-16</inkml:trace>
  <inkml:trace contextRef="#ctx0" brushRef="#br0" timeOffset="114163.7422">4699 11553 1463 0,'0'0'170'16,"0"0"-132"-16,0 0-38 16,94 46 13-16,-49-10 52 15,7 7-38-15,2 9 16 16,-3 5-8-16,4 16-28 0,-6 16 23 0,-16 20-30 16,-24 4 0-16,-9-8-10 15,-18-23-25-15,-6-28-74 16,8-22-48-16,-8-9-32 15,6-6 12-15,3-10-233 0</inkml:trace>
  <inkml:trace contextRef="#ctx0" brushRef="#br0" timeOffset="114351.2304">5402 11817 1714 0,'0'0'196'0,"0"0"-90"15,90-50-51-15,-43 27-43 16,3 7 11-16,-3 2-23 16,-3 5-39-16,-1 9-93 15,-12 10-269-15,-16 10-800 0</inkml:trace>
  <inkml:trace contextRef="#ctx0" brushRef="#br0" timeOffset="114523.1374">5508 12094 411 0,'0'0'1282'0,"0"0"-1089"16,0 0-120-16,0 0-47 15,130-76 4-15,-66 40-30 16,33-20-34-16,-12 9-140 16,-27 4-466-16</inkml:trace>
  <inkml:trace contextRef="#ctx0" brushRef="#br0" timeOffset="114835.62">6139 11301 1595 0,'0'0'332'0,"0"0"-266"16,0 0-17-16,0 0-1 0,121-32-47 16,-72 32 7-16,-1 0-8 15,-5 13 13-15,-7 12-31 16,-9 6-11-16,-18 11-66 15,-9 8-15-15,-6 2-109 16,-12-5 86-16,0-14 94 16,5-10 39-16,10-13 41 15,3-6 160-15,0-4-127 16,19 0-14-16,9 3-31 16,8 3-4-16,6 1-13 0,1 4-2 15,-4 5 9 1,-9 0-19-16,-5 7 0 0,-10 1 9 15,-10 6 1 1,-5-1-10-16,-5 4 0 0,-20 0-18 16,-8 0 8-16,-31 9-73 15,10-8-161-15,-3-7-373 0</inkml:trace>
  <inkml:trace contextRef="#ctx0" brushRef="#br0" timeOffset="115363.0902">4016 11879 1083 0,'0'0'159'0,"-87"80"-74"15,34 2 95-15,5 27 21 16,24 3-71-16,24-9-61 16,15-24-18-16,24-23 10 15,22 0-50-15,35 0 12 16,17-2-11-16,23 1-12 16,-5-25-1-16,-40-19-122 15,-21-8-274-15</inkml:trace>
  <inkml:trace contextRef="#ctx0" brushRef="#br0" timeOffset="117514.9288">1681 13157 517 0,'0'0'71'15,"0"0"-18"-15,0 0 8 16,0 0-2-16,0 0 41 16,0 0 17-16,3-49-5 15,-3 49 6-15,0 0-29 16,0 0-41-16,0 0 10 15,0 0-39-15,0 0 19 16,0 0-12-16,0 0-17 16,0 0 27-16,0 0-21 15,0 0-15-15,0 0 16 0,0 0-15 16,0 10-1 0,0 4 0-16,0 5 0 0,0 8-6 15,0 3 6-15,6-1 0 16,0 1-11-16,6 0 11 15,1-4 0-15,1-3 0 16,5 0 2-16,5-6-10 16,3-5 7-16,7-5 1 15,8-7-13-15,7 0 14 16,23-9-1-16,19-21 6 16,25-13 1-16,8-7 7 15,-5 0-14-15,-14 11 0 16,-14 3 0-16,-16 13 0 15,-14 3 0-15,-12 7 0 0,-7 2 6 16,10-2-12-16,6-2 6 16,12 1-6-16,-1-2-6 15,13-4 13-15,12-1-1 16,-6-2 0-16,-6 7 8 16,-3-4-16-16,3-3 8 15,18-6 0-15,15-4-7 16,-12 2 9-16,-21 2-2 15,-24 9 0-15,-13 4 0 16,1 2-3-16,5-2 3 16,7 0 0-16,8-4-11 0,-1 0 18 15,-1 0-7-15,-1 0 0 16,4 0-2-16,2-3-6 16,-2 0 8-16,2 3 0 15,-1-2-8-15,-2 5 14 16,1 0-6-16,-1 0 0 15,-5 4 2-15,3-1 3 16,-4-1-5 0,1 2 0-1,-3-1 3-15,3 1 3 0,2-1 1 16,1-1 4-16,2-2-10 0,1 0 24 16,0 1-24-16,-3-1 6 15,-3 0 41-15,-1 5-33 16,-9-2 15-16,-2-2-8 15,-4 6-20-15,1 0 12 16,-4 0-14-16,1 0 0 16,2 1-9-16,-3-1 18 15,5 3-9-15,-5-3 9 16,-2 3-2-16,-4 0 5 16,0 1-12-16,-6 2 0 15,1-2 6-15,-4 3 0 16,4-1-6-16,-4 1 0 15,3 0 7-15,-2 2-10 0,-2-2 3 16,4 0 0-16,-2 3-10 16,-1-3 11-16,1 2-1 15,2-2 0-15,-3 3 13 16,1-2-17-16,-1-1 4 16,-2-1 0-16,-2 1-6 15,-1 0 13-15,-1-1-7 16,0 1 0-16,3 0 9 15,1-4-13-15,2 3 4 16,-2-2 0-16,-2-1-10 16,-1 3 11-16,-4-2-1 15,-6 3 0-15,0-1 12 16,-5 4-15-16,-4 0 3 0,-3 0 0 16,0 0 4-1,0 0-4-15,0 0-36 0,-3 0-98 16,-7 0-92-1,1 0-263-15</inkml:trace>
  <inkml:trace contextRef="#ctx0" brushRef="#br0" timeOffset="123722.6212">27102 7839 1285 0,'0'0'161'15,"0"0"-147"-15,0 0 20 16,0 0-34-16,0 0 0 15,0 0-13-15,63-25 16 16,-45 25-3-16,-2 0 0 0,3 0 13 16,1 0-14-1,1 0 1-15,1 0 0 0,0 0-4 16,0 0 4-16,-2 0 0 16,0 0 0-16,-5 3 9 15,-2 3-27-15,-3 1 18 16,-5 7-7-16,-5 2-9 15,0 6 20-15,-11 8-4 16,-14 4 3-16,-8 5 4 16,-5 5 12-16,-1 1-19 15,0 2 0-15,-8 16-13 16,11-11-34-16,7-5-269 0</inkml:trace>
  <inkml:trace contextRef="#ctx0" brushRef="#br0" timeOffset="125058.1099">11808 8431 175 0,'0'0'1005'0,"0"0"-901"15,0 0-59-15,0 0 44 16,0 0-66-16,0 0-14 16,0 0-9-16,0 4 0 15,0 16-1-15,5 3 1 16,1 9 0-16,0 2 3 16,0-2-2-16,3 4-1 15,1-5 0-15,4-2 0 16,2-2-9-16,-1-7-101 15,6-10-68-15,-2-7-40 16,10-6 23-16,-6-14-79 16,0-6-50-16</inkml:trace>
  <inkml:trace contextRef="#ctx0" brushRef="#br0" timeOffset="125233.1622">12032 8424 675 0,'0'0'269'0,"0"0"-55"15,0 0-43-15,0 0-16 16,0 0-111-16,0 0-38 15,0 0-11-15,0 14 14 16,7 23-9-16,3 5 1 16,3 4 12-16,-1 1-11 15,1 3-2-15,4-2-45 0,2 11-45 16,-9-11-222 0,0-10-219-16</inkml:trace>
  <inkml:trace contextRef="#ctx0" brushRef="#br0" timeOffset="125659.4466">11322 9372 62 0,'0'0'1378'0,"0"0"-1262"16,0 0-110-16,-91-22 42 16,64 22-48-16,-1 10 7 15,-5 18-16-15,0 9 19 16,2 9-10-16,4 5 35 16,8 1 3-16,6-2 21 15,13-4-54-15,0-8 3 0,23-7-7 16,10-11 1-16,12-6-2 15,7-12 18-15,3-2-17 16,6-13 39-16,-9-11-21 16,-4-6-19-16,-9-5 28 15,-12-2-22-15,-12-5-3 16,-8-5-3-16,-7 2-36 16,0 1 28-16,-13 11-19 15,-2 6-57-15,-6 8 65 16,-4 12-62-16,-17 7-68 15,6 0-94-15,0 7-153 0</inkml:trace>
  <inkml:trace contextRef="#ctx0" brushRef="#br0" timeOffset="125909.4595">11176 9107 986 0,'0'0'362'16,"0"0"-256"-16,0 0 10 15,0 0 17-15,0 0-63 16,0 0-70-16,0 0-4 16,-33 100-10-16,36-4 20 15,10-1-6-15,10-18 12 16,-1-21-11-16,-2-17 15 16,6 5-16-16,9 9 0 0,5 2-5 15,-1 2 6 1,0-2-2-16,-4-4-102 0,8 1-70 15,-11-13-227-15,-5-15-533 16</inkml:trace>
  <inkml:trace contextRef="#ctx0" brushRef="#br0" timeOffset="126191.8811">11977 9085 882 0,'0'0'860'0,"0"0"-860"15,0 0-20-15,0 0 8 0,0 0 21 0,-97 112-25 16,64 1 16-16,11 12 0 16,10-22 9-16,12-27-9 15,0-34 32-15,18-5 3 16,4 2-35-16,11 4 25 15,6 0-25-15,7-7-30 16,2-12 0-16,25-8-100 16,-12-9-53-16,-10-7-317 0</inkml:trace>
  <inkml:trace contextRef="#ctx0" brushRef="#br0" timeOffset="127773.6743">12266 9438 78 0,'0'0'188'0,"0"0"-105"15,0 0-37-15,0 0-24 16,0 0 39-16,0 0-61 0,0 0 14 15,20-53 182-15,-20 37-108 16,0 3 48-16,0-3 33 16,0 2 2-16,-6 1-33 15,3 3-26-15,0 4 56 16,3 1-77-16,-5 3-24 16,4 1 15-16,-1 1-54 15,2 0-2-15,-1 0-26 16,1 3 12-16,0 8-22 15,0 9 10-15,0 10 0 16,0 9-8-16,0 4 17 16,4 0-9-16,10-3 0 0,-2-1 8 15,4-5-11-15,1-4 3 16,-1-5 0-16,-3-4-6 16,4-2-10-16,-8-6-47 15,0-4-116-15,-2-5-106 16,-6-4-319-16</inkml:trace>
  <inkml:trace contextRef="#ctx0" brushRef="#br0" timeOffset="128077.6455">12389 9088 1247 0,'0'0'207'16,"0"0"-156"-16,0 0-44 16,0 0 3-16,0 0 8 15,0 0-17-15,101 4 14 16,-56 21 26-16,0 6-14 16,4 13 33-16,-3 4-22 15,-4 4-32-15,-6 2 24 16,-3-1-30-16,-11-3 0 15,-6-1-1-15,-5-3 12 16,-11-3-22 0,0 1 11-16,-20-5-86 15,-19 10-17-15,7-12-148 16,-1-7-376-16</inkml:trace>
  <inkml:trace contextRef="#ctx0" brushRef="#br0" timeOffset="128405.79">13139 9379 1580 0,'0'0'277'0,"0"0"-240"15,0 0-15-15,0 0-6 16,0 0-4-16,0 0-12 16,0 0 0-16,117-36 13 15,-71 23-29-15,-1 0-53 16,4 5-168-16,-13 2-68 15,-14 5-349-15</inkml:trace>
  <inkml:trace contextRef="#ctx0" brushRef="#br0" timeOffset="128577.6928">13165 9607 1341 0,'0'0'271'0,"0"0"-252"16,0 0 21-16,0 0-21 15,91-14 48-15,-42-2-49 16,3 3-18-16,15-4-50 16,-13 8-158-16,-16-1-176 0</inkml:trace>
  <inkml:trace contextRef="#ctx0" brushRef="#br0" timeOffset="130260.8146">14068 8966 717 0,'0'0'714'16,"0"0"-603"-16,0 0-95 15,0 0 16 1,0 0-31-16,0 0 11 16,0 0-8-16,-72 102 2 0,60-69-2 0,4 0 50 15,8-5-4-15,0-2 30 16,17-7-39-16,5 1-26 16,8 0 30-16,3-3-44 15,2-5 12-15,4 5-7 31,-3-3 7-31,-6 2-9 0,-6 1-4 16,-3 3 0-16,-5-1 0 16,-10 4 0-16,-3 0 0 15,-3 1 0-15,-16 5 10 16,-13-2-3-16,-10 3-7 16,-4-8-18-16,-5-2 17 15,5-10-69-15,-9-10-59 16,15-4-78-16,7-15-170 0</inkml:trace>
  <inkml:trace contextRef="#ctx0" brushRef="#br0" timeOffset="130432.7197">14010 9052 1355 0,'0'0'225'16,"0"0"-142"-16,0 0 3 15,87-73-19-15,-57 50-19 16,-1 6-47-16,3 2 16 15,4 1-17-15,3 1-18 16,19-1-73-16,-6 4-219 16,-4-2-634-16</inkml:trace>
  <inkml:trace contextRef="#ctx0" brushRef="#br0" timeOffset="136272.2376">30308 7299 1182 0,'0'0'165'0,"0"0"-134"16,0 0 38-16,0 0 39 15,0 0-38 1,-9-24-3-16,-4 24-67 16,-5 0 0-16,-10 3 0 0,-11 14-19 0,-9 7 19 15,-5 9 1-15,0 3-1 16,6 5 34-16,9 0-27 16,14 2 11-16,14-4-5 15,10-2-12-15,6 2 15 16,24-2 3-16,9 0-6 15,8-1 34-15,6-3-46 16,-1 2 12-16,-5-2-11 16,-9-5 8-16,-10-3-10 15,-8-2 0-15,-10-3 0 16,-9-2-7-16,-1-3 7 0,-13-1-1 16,-17-1-7-16,-22-3-40 15,-30-3-32-15,-18-7-92 16,12 0-186-16,22-3-456 0</inkml:trace>
  <inkml:trace contextRef="#ctx0" brushRef="#br0" timeOffset="136494.6859">30179 7364 1572 0,'0'0'202'16,"0"0"-149"-16,0 0 14 16,83-46-42-16,-52 32 16 15,2 1-41-15,2 3 8 16,-1 4-11-16,2 6 3 16,4 0-35-16,3 9-66 15,18 21-140-15,-11-4-2 0,-9 1-305 0</inkml:trace>
  <inkml:trace contextRef="#ctx0" brushRef="#br0" timeOffset="136981.0382">28532 8903 1061 0,'0'0'631'15,"0"0"-631"-15,0 0-7 16,-61 103 7-16,38-51 32 15,1 5 19-15,4 6-23 16,4 2 10-16,5-1-18 16,1 1-20-16,3 2 18 15,2-8-18-15,-2-3-7 16,-1-3-14-16,2-10-67 16,-6 4-63-16,2-12-108 15,2-12-356-15</inkml:trace>
  <inkml:trace contextRef="#ctx0" brushRef="#br0" timeOffset="137343.6264">28788 9263 1401 0,'0'0'524'0,"0"0"-485"15,0 0-21-15,94-43-12 16,-57 37-6-16,-1 6 0 15,-3 0 4-15,-5 0-16 16,-5 17 11-16,-10 5-52 16,-7 7-3-16,-6 8-100 15,-22 7 82-15,-21 5-48 16,-10 0-5-16,-5-5 59 16,4-5 33-16,11-9 35 0,15-10 68 15,11-6 8-15,11-8 52 16,6-1 36-16,5 0-88 15,19-3-13-15,22 3-29 16,8-3-12-16,10-2-6 16,7 0-16-16,-11 0-40 15,3 0-49-15,4-4-106 16,-18-4-38-16,-10-2-336 0</inkml:trace>
  <inkml:trace contextRef="#ctx0" brushRef="#br0" timeOffset="137906.122">28518 8910 476 0,'0'0'564'0,"0"0"-506"16,0 0-51-16,0 0 9 16,0 0-15-16,0 0-2 15,0 0-15-15,-45-82-35 16,35 69 40-16,1 2 11 15,0 1 10-15,2 3 55 16,1 1-13-16,4 3 44 16,1 3 1-16,1 0-47 15,0 0 23-15,0 0 11 16,0 0-8-16,0 0-15 16,6 0-45-16,10 0 28 15,23 0-9-15,43 9-19 16,49 1 50-16,32 1-32 0,19 5-33 15,-3-2 42-15,-15 1-42 16,0-1 5-16,-11-4-6 16,-12-3 6-16,-19 0 1 15,-16-5-7-15,-27-1 0 16,-19-1-1-16,-17 0 1 16,-7 0 0-16,1 0 0 15,-1 0-25-15,-2 3-23 16,-11 1-59-16,-11-1-90 15,-12 6-28-15,-9-3-265 16,-13-1-74-16</inkml:trace>
  <inkml:trace contextRef="#ctx0" brushRef="#br0" timeOffset="138539.4731">28739 9128 363 0,'0'0'524'0,"0"0"-436"16,0 0 9-16,0 0-17 15,0 0-21-15,0 0 19 16,0 0-8-16,0 7 4 16,0-7-16-16,0 2-13 15,0-1 45-15,-3 2-24 16,1 0-11-16,-2 1-18 15,-2 3-37-15,-6 3 32 16,-2 3-8-16,-3 6-5 16,-3 1 31-16,-2 7-39 15,-2 1 13-15,0 6 12 16,0 3-25-16,-1 9 21 0,0 1-21 16,1 2-9-16,4 1 18 15,1-2-12-15,3-5-2 16,4-3-6-16,1-6-51 15,1-2-30-15,5-8-197 16,1-8-260-16</inkml:trace>
  <inkml:trace contextRef="#ctx0" brushRef="#br0" timeOffset="139201.6018">27231 9168 857 0,'0'0'619'0,"0"0"-558"16,0 0-53-16,0 0 67 16,0 0-3-16,0 0 12 15,0 0-35-15,-27-7-42 16,38 7 16-16,5 1-22 16,6 5 0-16,6 1 29 15,8 1-29-15,6-3 15 16,7 0-4-16,6-4-2 15,0-1 2-15,1 0-12 0,-7 0-7 16,-7 0-8-16,-8 0 12 16,-10 0 3-16,-8 0 0 15,-8 0 1-15,-5 0-13 16,-3 0 12-16,0 0 0 16,0 0-7-16,-5 10 7 15,-5 9 0-15,-8 5 9 0,-3 12-7 16,0 7 21-16,-3 3-23 15,0 1 0-15,2 2-3 16,2-2 4-16,3-5-2 16,0-5-9-16,-2 5-133 15,5-11-169-15,3-9-467 0</inkml:trace>
  <inkml:trace contextRef="#ctx0" brushRef="#br0" timeOffset="140092.6058">29230 8265 575 0,'0'0'343'0,"0"0"-254"16,0 0-89-16,0 0-1 15,0 0-73-15,0 0-17 16,0 0-28-16,-26 31-135 0</inkml:trace>
  <inkml:trace contextRef="#ctx0" brushRef="#br0" timeOffset="140362.5639">29230 8265 46 0</inkml:trace>
  <inkml:trace contextRef="#ctx0" brushRef="#br0" timeOffset="140518.8159">29230 8265 46 0,'77'-12'1071'0,"-77"12"-884"0,0 0-130 0,0 0-49 0,0 0 16 15,0 7-24-15,-8 12 0 16,-3 5 8-16,0 11 23 16,-2 3 15-16,3 3 21 15,0-1-22-15,2-2 8 16,3-3-33-16,1-2-19 16,2-3 14-16,1 0-8 15,1-3-14-15,0-2-82 16,0-8-102-16,0-3-295 0</inkml:trace>
  <inkml:trace contextRef="#ctx0" brushRef="#br0" timeOffset="141776.425">28770 10029 1016 0,'0'0'390'0,"0"0"-210"16,0 0-7-16,0 0-89 16,0 0-17-16,0 0-4 15,0 0-39-15,0 0 21 16,61-6-45-16,-25-1 8 16,9 1-9-16,1 2 1 15,2 4 0-15,-8 0 0 16,-7 0 9-16,-8 0-10 15,-8 1 1-15,-10 5-25 16,-5 1 18-16,-2 3-36 16,0 3 43-16,-9 8 0 0,-9 4 6 15,-4 5 10 1,-7 5-16-16,-2 2 1 0,-3 0 5 16,1-1-6-16,1-2-8 15,3-2-31-15,3 1-92 16,7 4-99-16,4-11-179 15,7-3-455-15</inkml:trace>
  <inkml:trace contextRef="#ctx0" brushRef="#br0" timeOffset="142076.3527">27851 10678 1292 0,'0'0'321'16,"0"0"-321"-16,176 8-21 16,-28 2 21-16,18 1 13 15,-1-1-12-15,-17-1 118 16,-26-1-57-16,-10-2-36 15,-12 1-1-15,-23-4-24 16,-20 1-2-16,-21-3-31 16,-11 1-114-16,-2 5-23 15,-5-2-160-15,-8 2-284 0</inkml:trace>
  <inkml:trace contextRef="#ctx0" brushRef="#br0" timeOffset="142420.1331">28543 11074 1287 0,'0'0'200'16,"0"0"-159"-16,0 0-11 15,0 0-18-15,-17 82 49 16,28-56 35-16,12-3-56 15,7 4-8-15,4 0-6 16,2 3-25-16,-4-1 25 16,-5-2-26-16,-9 3 0 15,-3-5 34-15,-7 2-23 16,-7 0 14-16,-1-1 6 16,-1-3-24-16,-16 3 26 15,-4-7-16-15,-6-2-17 16,-4-7 0-16,-2-3-23 15,-1-7-30-15,-11-27-64 16,11-5-170-16,6-11-262 0</inkml:trace>
  <inkml:trace contextRef="#ctx0" brushRef="#br0" timeOffset="142607.6134">28651 11159 7 0,'0'0'1477'0,"0"0"-1261"15,0 0-117-15,0 0-28 16,119-13-18-16,-65 7-36 16,2-1-16-16,3 3-2 15,-5-6-26-15,8-5-154 0,-11 1-161 16,-14 1-696-16</inkml:trace>
  <inkml:trace contextRef="#ctx0" brushRef="#br0" timeOffset="143358.4337">28676 10902 1333 0,'-88'10'225'0,"-15"17"-169"16,-15 8-46-16,23 5 35 0,29-7-14 15,19-3 27-15,9 3 41 16,-1 6-52-16,0 8 16 15,-1 9-42-15,12 0-21 16,11 1 39-16,13-2-37 16,4-2 13-16,12-3 8 15,16-4-21-15,8 0 20 16,9-6-13-16,3-4-9 16,4-2 27-16,0-6-25 15,0-7 5-15,2-1 7 16,1-3-13-16,3-5 19 15,0-2-20-15,4-3 0 16,-4-4 33-16,3-3-32 16,1 0 0-1,-3-3-1-15,-1-8 9 16,-1-1-14-16,-5-4 5 0,-2-4-7 16,-3 2-5-16,-2-5 9 15,-2-2 3-15,-4 1 0 16,-2-6 6-16,-2 5-6 15,-4-5 0-15,-3-1 0 0,-4 2 1 16,-2-4 0-16,-7-4-1 16,0 4 0-16,-4-3 7 15,-5 4-7-15,-3 1 2 16,-3-2-1-16,0 7 34 16,0-4-34-16,-11 0 16 15,-5 1-11-15,-4-1 2 16,-3 0 2-16,-4 6-10 15,-1 2 1-15,-4 2 3 16,-2 0-3-16,-5 5-1 16,-5-2 0-16,-2 0-5 15,1 4-4-15,2 2-15 16,6 2-42-16,7 5 11 0,2 4-86 16,7 0-148-16,9 7-432 15</inkml:trace>
  <inkml:trace contextRef="#ctx0" brushRef="#br0" timeOffset="144234.2553">29655 11516 633 0,'0'0'486'16,"0"0"-404"-16,0 0-51 15,124 0 56-15,-63 0 0 16,9-6 0-16,6-4 63 16,0 0-31-16,2-4-75 15,-4-1 1-15,0-3-20 16,-3-2-3-16,-4-3 40 15,-1 1-47-15,1-1 15 16,0-4-5-16,3-3-19 16,2 0 25-16,4-9-17 15,-1 0-12-15,-1-2 45 16,-1-1-37-16,-4-1 20 16,-6 0 2-16,-4-4-20 0,-4-2 22 15,6-16-24-15,5-19-9 16,6-18 14-16,-2-10-15 15,-10 6-1-15,-14 20 1 16,-16 27-33-16,-7 12 32 16,-4 8-8-16,3-4 9 15,2-7-8-15,1-7 10 16,-4 1-2-16,1-2 0 16,-2 1 10-16,-2 1-19 15,1-3 9-15,-4-1 0 16,0 1-16-16,-3-1 12 15,0-12 4-15,-3 5-1 16,0 1 3-16,0 1-8 0,-1 14 6 16,2-1 0-16,-1 7-5 15,-2 4 6-15,-3 5-1 16,-1 3 0-16,-3 3 6 16,0-3-13-16,0 3 7 15,0-6 0-15,-3 4-10 16,-4-5 10-16,1 0 0 15,0 1 0-15,-3 0 3 16,-1 0-19 0,-1 2 16-16,-1 0-21 15,1 3 9-15,-2 4 11 0,0 0 1 16,3 8-1-16,-3-1 7 16,0 3-16-16,1 3 10 0,-2-2-2 15,-2 4-12-15,0-2 12 16,0-2 2-16,-5 5 0 15,0-5-2-15,-3 0-11 16,-1 1 7-16,-1 0-25 16,3 1 30-16,1 1-34 15,2 3 2-15,0 3-17 16,2 1-73-16,4 6-86 16,4 0-134-16,7 7-210 0</inkml:trace>
  <inkml:trace contextRef="#ctx0" brushRef="#br0" timeOffset="144624.9003">32069 8385 563 0,'0'0'661'15,"0"0"-594"-15,0 0-37 16,0 0-21-16,-112-50-2 15,61 47-3-15,-5 2-4 16,-6 1 0-16,0 0-5 16,2 1 6-16,4 9-1 15,4 0 16-15,8 0-5 16,7-3-14-16,7-1 3 16,8 0 0-16,5-1 18 15,5-1-17-15,5 3 19 0,1 0 12 16,1 4 5-16,0 2 25 15,2 3-40-15,-1 4-13 16,1 4 20-16,0 5-28 16,0 7 7-16,0 4-1 15,-1 6-1-15,1 3 3 16,1 5-9-16,2 2 0 16,0 3-11-16,0 1-72 15,28 22-83-15,1-19-100 16,1-10-769-16</inkml:trace>
  <inkml:trace contextRef="#ctx0" brushRef="#br0" timeOffset="146841.8604">9741 11285 1607 0,'0'0'192'0,"0"0"-133"15,0 0-39-15,-101-20 32 16,63 30-52-16,-8 19 1 15,-6 12 2-15,3 11 3 16,11 5-6-16,11 2 0 0,14-7 9 16,13-5-11-16,7-11 2 15,23-9 0-15,10-14 22 16,5-10-22-16,9-3 19 16,-5-10-13-16,-1-13 7 15,-8 4-8-15,-12 2-5 16,-8 7-6-16,-7 10-7 15,-4 0-11-15,-6 10 24 16,3 14-1-16,-3 8-15 16,1 5 1-16,7 1-152 15,7 3-88-15,1-12-154 16,2-12-193-16</inkml:trace>
  <inkml:trace contextRef="#ctx0" brushRef="#br0" timeOffset="147108.6937">10133 11447 1126 0,'0'0'204'16,"0"0"-159"-16,0 0-13 15,85 17 10-15,-67 5-41 16,-3 5 13-16,-6 3 0 16,-9-1-8-16,0 1 10 15,0-6-16-15,0-8 0 0,-3-7 16 16,3-9-16-1,0 0 77-15,6-9 76 0,10-11-93 16,8 0-21 0,0 3-39-16,6 7 0 15,3 10-13-15,-5 0 2 16,-4 14 10-16,-2 6-4 0,2 17-164 16,-6-8-38-16,-9 0-552 0</inkml:trace>
  <inkml:trace contextRef="#ctx0" brushRef="#br0" timeOffset="147468.1164">11052 11193 1639 0,'0'0'236'16,"0"0"-225"-16,0 0 0 15,13 108-3-15,-13-24 3 16,0 21-9-16,-1-6-2 15,-5-20 12-15,6-32-31 16,0-25 19-16,0 1-3 16,0-6-12-16,0-4 9 15,-3-12-14-15,-9-1 19 16,-12-14-12-16,-7-13-51 16,-5 2-71-16,-1-2 81 15,5 13 54-15,7 11 12 0,7 3 22 16,9 10-10-1,2 13 3-15,7-2 73 0,10-2-51 16,17 0-19-16,12-11 22 16,16-5-45-16,6-3 13 15,27-10-20-15,-13-10-168 16,-14-4-397-16</inkml:trace>
  <inkml:trace contextRef="#ctx0" brushRef="#br0" timeOffset="147827.4963">12626 11285 1735 0,'0'0'93'0,"0"0"-84"15,-106 19-9-15,54 5 0 16,6 9-6-16,13 3 6 16,15 1 0-16,18 2-7 15,3-3 7-15,26-2 7 16,15-2-7-16,3-2 0 16,4-3 0-16,-2-1 6 15,-8 1-6-15,-8-1 0 16,-12-2 6-16,-15 1-10 0,-6-1 4 15,-6 3 0-15,-21-2-8 16,-6-1-24-16,-6-1-57 16,-4-13-97-16,12-3-194 15,11-7-526-15</inkml:trace>
  <inkml:trace contextRef="#ctx0" brushRef="#br0" timeOffset="148077.7476">13023 11496 1075 0,'0'0'532'0,"0"0"-457"16,85 0 6-16,-56 7-5 16,-7 3-30-16,-12 7-46 15,-10 3 35-15,-4 2-15 0,-24 8-11 16,-12 3 13-16,-6-3-12 16,-3-7-7-1,7-7 9-15,8-15 7 0,10-1 73 16,8-21-58-16,13-15-20 15,3-6-14-15,10-2-15 16,20 5-3-16,5 9-7 16,6 13-66-1,8 17 12-15,-10 7-194 16,-9 10-414-16</inkml:trace>
  <inkml:trace contextRef="#ctx0" brushRef="#br0" timeOffset="148452.7577">14497 11365 1807 0,'0'0'237'0,"0"0"-190"16,113 0-47-16,-71 15 0 15,-9 9 1-15,-11 9-1 16,-12 3 0-16,-10 10-6 16,-4 0-4-16,-27 7 0 15,-15-6-17-15,-17-1 26 16,-4-13-23-16,-7-10 24 0,5-9 6 16,7-14-6-16,13-1 68 15,8-25-41-15,11-23-13 16,15-5 22-16,15-5-36 15,0 0 11-15,25 12-11 16,11 5-25-16,6 15 13 16,4 14 4-16,-1 13-67 15,13 13-53-15,-12 14-364 16,-7 0-344-16</inkml:trace>
  <inkml:trace contextRef="#ctx0" brushRef="#br0" timeOffset="148874.7686">14932 11493 1642 0,'0'0'278'16,"0"0"-218"-16,0 0-48 16,0 0 32-16,106-14-44 15,-77 21 0-15,-5 13 0 16,-5 7 11-16,-6 8-11 15,-7 3 0-15,-6 2-31 16,0-5 30-16,-4-5-29 16,-5-11 27-16,3-6-10 15,3-9 26-15,-1-4-2 16,4-10 60-16,0-16-18 0,16-27-19 16,8-3-34-1,4-6-19-15,8 1 17 0,-3 25-25 16,3 6 26-16,-4 17-1 15,-3 13-17-15,-6 17 7 16,-4 13 2-16,-5 13 10 16,-8 10-12-16,-4 3 25 15,-2 6-7-15,0 0-6 16,0-5 8-16,0-11-25 16,11-9 7-16,11-11-44 15,36-22-91-15,-3-4-144 16,2 0-346-16</inkml:trace>
  <inkml:trace contextRef="#ctx0" brushRef="#br0" timeOffset="149088.2628">15983 11794 1122 0,'0'0'580'0,"0"0"-463"15,0 0 17-15,0 0-96 16,0 0-38-16,0 0-11 16,0 0-312-16</inkml:trace>
  <inkml:trace contextRef="#ctx0" brushRef="#br0" timeOffset="156287.1107">4134 13855 1066 0,'0'0'227'15,"0"0"-112"-15,0 0 28 16,0 0-45-16,0 0-21 15,0 0-68-15,0 16 9 16,-6 14-11-16,-3 13 2 16,-1 22-8-16,-4 19-1 15,-2-2 0-15,7-12 6 16,0-8-5-16,1-15-1 16,-2 2 0-16,4 5 12 15,3-9-23-15,3-11 11 16,0-12-140-16,0-12-34 15,9-10-186-15,1 0 6 0</inkml:trace>
  <inkml:trace contextRef="#ctx0" brushRef="#br0" timeOffset="156599.6996">4073 14307 1145 0,'0'0'122'0,"0"0"-86"15,0 0-10-15,0 0 19 16,88-23 37-16,-49 7-48 15,2-4 3-15,-2-3-7 16,3-4-28-16,-5 1 13 16,-8-1-15-16,-7-3-19 15,-6 1 18-15,-7-4-19 16,-7 6-5-16,-2 5 15 0,0 5 10 16,0 10 55-1,-3 7 0-15,-2 4-49 0,2 21-6 16,-3 15-4-16,2 13 4 15,-2 7 0-15,0 3 12 16,3 2-12-16,3-1 0 16,0-11 0-16,0-5-6 15,3-8 6-15,16-13-42 16,23-20-108-16,-6-7-164 16,0-3-571-16</inkml:trace>
  <inkml:trace contextRef="#ctx0" brushRef="#br0" timeOffset="157102.2285">4826 14350 598 0,'0'0'536'15,"0"0"-476"-15,0 0-36 16,0 0 27-16,0 0 39 16,0 0-12-16,0 0-12 15,75-20 21-15,-59 1-51 16,-7-2-1-16,-3-4 6 15,-3 1-40-15,-3 1-1 16,0 3 3-16,-12 11 3 16,-1 9 15-16,-2 0-21 0,-6 22-9 15,-3 12 9 1,0 11-10-16,6 9 10 16,3-2 0-16,8-3 0 0,7-9 18 15,0-9-18-15,10-8 0 16,10-10 0-16,11-7 7 15,6-6-15-15,5-3 8 16,7-20-37-16,2-13 9 16,3-8-41-16,-4-8 6 15,-5-1 1-15,-4 3 48 16,-3 14 14-16,-8 10 44 16,-3 15-19-16,-6 8 15 15,1 3-38-15,-1 13 17 16,-3 8 68-16,0 4-43 15,-3 6-6-15,-2 5-31 0,-5 0-1 16,-7 4 1-16,-1-4-7 16,0-3-51-16,0-9 0 15,0-11-61-15,0-13-42 16,0-17 0-16,5-10-133 0</inkml:trace>
  <inkml:trace contextRef="#ctx0" brushRef="#br0" timeOffset="157336.6238">5575 14225 851 0,'0'0'81'0,"0"0"-81"0,0 0-116 16,0 0-8-16,0 0-288 15</inkml:trace>
  <inkml:trace contextRef="#ctx0" brushRef="#br0" timeOffset="157883.5866">5408 14417 392 0,'0'0'223'15,"0"0"-130"-15,0 0 96 16,0 0-7-16,0 0-98 16,0 0-31-16,24-83 26 15,-8 63-11-15,-2 7-25 0,-1 3 12 16,2 9-55-16,-3 1 8 16,3 4-2-16,-2 16-5 15,-4 13 23-15,-4 6-23 16,-5 8-1-16,0 5 13 15,0-3-3-15,-11-5-10 16,1-7 0-16,4-12 6 16,0-11-2-16,6-8 18 15,0-6 14-15,0 0 85 16,0-9-14-16,0-12-11 16,3-14-93-16,9-9 8 15,4-5-22-15,8 4 7 16,3 8 4-16,4 7-21 15,2 13 18-15,0 10 3 0,0 7-2 16,-2 0 2-16,-1 14-9 16,-5 9 9-16,-2 4 0 15,-7 2-3-15,-1 1 9 16,-3 3-6-16,-6 0 0 16,-3-3-9-16,-3-4-26 15,6-15-193-15,-3-6-180 16,4-5-716-16</inkml:trace>
  <inkml:trace contextRef="#ctx0" brushRef="#br0" timeOffset="158201.9857">6096 14397 1011 0,'0'0'270'16,"0"0"-178"-16,0 0-51 31,0 0 56-31,100 9 72 15,-72-12-92-15,2-10-21 16,-3-1-12-16,-8-3-43 16,-7-1 36-16,-9-3-30 15,-3 1-6-15,-9-3-1 16,-13 8-24-16,-5 8 24 0,-6 7-6 16,-1 6 8-16,1 20-9 15,3 8 7-15,8 9 0 16,5 0 67-16,10 2-54 15,7-5 24-15,7-6 0 16,16-5-25-16,14-3 21 16,11-9-33-16,40-10-24 0,-11-4-58 15,-8-3-426-15</inkml:trace>
  <inkml:trace contextRef="#ctx0" brushRef="#br0" timeOffset="159099.0388">8183 14383 1525 0,'0'0'389'15,"0"0"-292"-15,0 0-97 16,0 0 12-16,0 0-2 16,-52 102-9-16,28-48-1 15,6 2 0-15,5-7 11 16,13-6-22-16,0-14 11 16,16-9 0-16,12-9 27 15,5-11-26-15,6 0 23 16,3-17-20-16,1-9-4 15,-4-7 0-15,-3 6-45 16,-5 5 10-16,-7 11 33 0,-2 11-23 16,-5 0 15-1,2 14 10-15,3 5-12 0,1 1 1 16,4-3 6-16,1-7 5 16,2-10-16-16,1 0 28 15,2-10-12-15,-3-11 26 16,3-12-5-16,-5-3 24 15,-1-10-19-15,-2-7-25 16,-5 1 5-16,2 1-6 16,2 9-14-16,-2 15 1 15,5 14-76-15,4 13-24 16,2 7-78-16,3 19 25 16,0 7-41-16,-5 0-143 0,2-3 120 15,0-16 230 1,0-9 253-16,1-5 35 0,2-8-122 15,1-13-13-15,-4-5 17 16,-2-1-81-16,-4-5-15 16,-6 1-14-16,-6-2-31 15,-9 1 21-15,-6 2-36 16,0 4-12-16,-15 6 29 16,-9 13-24-16,-9 7-3 15,-10 13-4-15,-5 17 3 16,-1 16-12-16,4 10 9 15,8 1 0 1,16-1-8-16,15-1 15 16,6-8-7-16,21-8 13 0,19-5-11 0,14-11-4 15,9-9-32-15,34-14-71 16,-19 0-225-16,-10-14-648 0</inkml:trace>
  <inkml:trace contextRef="#ctx0" brushRef="#br0" timeOffset="159552.2864">11355 14073 1746 0,'0'0'221'0,"0"0"-220"16,0 0 26-16,0 0-27 15,-115 96 0-15,57-7 34 16,0 23-10-16,4 10 2 16,23-22-12-16,14-28-4 15,14-29 1-15,3-13-11 0,0 3 0 16,0-3-2-1,0-5 4-15,3-14-2 0,5-11 0 16,5 0-2-16,8-24-15 16,9-8 17-16,6-5-68 15,4 5 52-15,-3 8-4 16,-1 11 20-16,-6 13 0 16,-4 3 6-16,3 17 2 15,-2 9-8-15,-3 5 0 16,6 1-1-16,-2 3 1 15,5 1-21-15,7-13-99 16,25-16-143-16,-3-10-92 16,-10 0-387-16</inkml:trace>
  <inkml:trace contextRef="#ctx0" brushRef="#br0" timeOffset="159836.3058">11770 14482 1510 0,'0'0'195'15,"0"0"-83"-15,-88 89-24 16,61-52-15-16,12-5-48 16,12-2-10-16,3-9 14 15,9-8-27-15,17-6-2 16,12-7 0-16,5-3-29 0,2-18 5 16,1-2-40-16,-4-1-11 15,-9 4 74-15,-11 11-7 16,-5 9 8-16,-7 0 16 15,-4 4-15-15,-3 13 61 16,3 5-43-16,-2 5-19 16,7 3 0-16,1 15-18 15,-3-11-213-15,1-5-488 0</inkml:trace>
  <inkml:trace contextRef="#ctx0" brushRef="#br0" timeOffset="160331.0702">12338 14383 1570 0,'0'0'238'16,"0"0"-209"-16,0 0 9 15,25 86 0-15,-14-40-29 16,-5 0 22-16,0-2-31 16,0-5 0-16,4-6-6 15,1-9 7-15,1-14-1 16,4-7 7-16,2-3 2 15,6-20 7-15,6-13-16 16,4-3-17-16,3-7 15 31,-1 6-42-31,0 11 36 16,0 12 7-16,-5 11-6 0,5 3-5 16,0 7 12-16,4 6 0 15,5 1-12-15,1-5 20 16,8-6-8-16,4-3 0 15,3-3 1-15,2-13 23 0,-8-4-11 16,-3-7-12-16,-10-3 18 16,-9-6-13-16,-10 0-7 15,-11 3 1-15,-7 6-6 16,-5 14 6-16,-27 10 0 16,-16 3 0-16,-11 20-7 15,-7 15 14-15,-1 12-7 0,9 6 5 16,10 3 1-16,16 0 45 15,19-7-12-15,10-8 5 16,45-1 30-16,37-5-40 16,40-14 4-16,15-12-38 15,1-9-62-15,-39-19-146 16,-33-5-1123-16</inkml:trace>
  <inkml:trace contextRef="#ctx0" brushRef="#br0" timeOffset="161146.8271">15231 14416 1343 0,'0'0'191'16,"0"0"-154"-16,-118 96 73 16,73-47-8-16,11 1-50 15,16-4 8-15,14-5-35 0,4-6 15 16,26-5 2-16,19-10-28 15,8-8 20 1,8-12-13 0,-3 0-21-16,-3-15 33 0,-11-12-32 0,-12-10-1 15,-13-5 21-15,-8-12-14 16,-11 2-14-16,-4 0-9 16,-15 12-16-16,-4 14 31 15,-4 13-32-15,0 13-6 0,-1 15-10 16,6 12-173-16,8-1-282 15</inkml:trace>
  <inkml:trace contextRef="#ctx0" brushRef="#br0" timeOffset="161506.2172">15668 14492 730 0,'0'0'802'16,"0"0"-653"-16,0 0 43 15,92-26-54-15,-60 26-53 16,-7 3-67-16,5 13 13 15,-9 8-31-15,0 8 0 16,-8 5-3-16,-6 5 4 0,-7 5-2 16,0-3 1-16,-10-8-39 15,0-10 38 1,4-9 1-16,6-14 0 0,0-3 7 16,3-17 11-16,15-19 14 15,15-13-32-15,13-8-26 16,3 5 19-16,2 11-5 15,-2 19 12-15,-7 15-19 16,-6 7 16-16,-7 17 3 16,-3 12-2-16,-9 8 4 15,-4 8-3-15,-7 2 1 16,-6 2-19-16,0 2 18 16,0-2-112-16,3-6-124 15,8-17-68-15,4-16-352 0</inkml:trace>
  <inkml:trace contextRef="#ctx0" brushRef="#br0" timeOffset="161803.0794">16541 14664 1365 0,'0'0'346'15,"0"0"-268"-15,0 0 33 16,0 0 9-16,121 13-62 16,-69-6 6-16,6-7-13 15,-7 0-43-15,-2 0 19 16,-10-3-27-16,-9-7 0 15,-14-1 22-15,-12-5-22 16,-4-3 18-16,-11-4-18 0,-22 2-12 16,-9 5 4-1,-7 9-7-15,-2 7 7 0,-1 14-9 16,0 19 17-16,7 12 0 16,6 9 10-16,12 2-4 15,12-1 14-15,15-1-20 16,9-5 0-16,25-6 17 15,30-7-17-15,30-9-1 16,29-14-48-16,-16-13-190 16,-19 0-853-16</inkml:trace>
  <inkml:trace contextRef="#ctx0" brushRef="#br0" timeOffset="162907.6489">18924 14661 525 0,'0'0'1086'0,"0"0"-952"16,0 0-60-16,0 0 4 16,0 0-46-16,95-43-32 15,-71 43 31-15,3 12-31 16,-5 12 0-16,-1 6 0 15,-9 6 2-15,-5 4-2 16,-5 0 0-16,-2-4 0 16,0-6 8-16,0-10-8 15,0-8 0-15,0-5 0 16,0-7 8-16,0 0 1 16,11-16 25-16,11-17-1 15,11-8-25-15,10-7-8 0,2 4-16 16,1 15 15-1,-9 12-17-15,-4 17 16 0,-3 10-12 16,-5 19 2-16,-1 11 0 16,-8 4 13-16,4-2-1 15,-8-5 0-15,1-8 3 16,-4-12-4-16,2-7 1 16,-1-10 0-16,2 0 17 15,5-20 14-15,8-13-6 16,5-13-21-16,2-4 5 15,0-3-18-15,-2 11 2 16,-8 15 5-16,-1 13-14 0,-5 14 7 16,3 10-8-16,4 17 17 15,-2 9-14-15,7 4 12 16,7 4 2-16,3-5-16 16,7-3 15-16,9-10-56 15,4-9-75-15,3-14-98 16,2-3-53-16,10-35-69 15,-14-5 161-15,-11-8-119 0</inkml:trace>
  <inkml:trace contextRef="#ctx0" brushRef="#br0" timeOffset="163211.3318">20492 14545 1141 0,'0'0'343'16,"0"0"-237"-16,-84 17 34 0,35 12-23 16,0 7-51-16,1 8-4 15,9 1-21-15,12-1-34 16,14-9 32-16,13-4-18 15,5-8-21-15,20-6 38 16,9-11-37-16,7-6 8 16,7-6 1-1,4-21-10-15,1-7-1 16,-12 2-61-16,-6 2 37 0,-11 13 11 0,-15 7 11 16,-5 10 2-16,-4 0-5 15,0 14-11-15,0 9 16 16,6 1 1-16,3 4 0 15,5-1-9-15,6 0 9 0,6-7 0 16,5-10-34 0,5-6-73-16,6-4-65 0,17-31-26 15,-8-9-98-15,-8-5-39 16</inkml:trace>
  <inkml:trace contextRef="#ctx0" brushRef="#br0" timeOffset="163620.1384">21057 14522 975 0,'0'0'612'16,"0"0"-515"-16,0 0 20 15,0 0-96-15,-3 73 42 16,-4-24 17-16,-6 21-47 31,-3 18 25-31,3-7-45 0,-3-9-13 16,3-13 19-16,7-16-17 16,0-4-2-16,3 2 0 15,3-16 0-15,0-5-9 16,0-16-73-16,0-4-29 15,0-10 48-15,0-22-136 16,-1-26-110-16,-3-37-207 16,4-27 141-16,0 3 375 15,13 26 124-15,-1 37 289 16,-2 30 100-16,1 3-204 16,1 7-85-16,2 2-83 15,5 4-68-15,0 10-9 16,5 0-64-16,4 0 6 15,0 14-8-15,0 5 3 16,-5 7-1-16,-5 1 0 0,-11 2-17 16,-7 1 2-16,0-3-53 15,-22 0-15-15,-11-5 58 16,-6-5-29-16,1-7-32 16,-5-10-5-16,14-4-135 15,13-15-92-15</inkml:trace>
  <inkml:trace contextRef="#ctx0" brushRef="#br0" timeOffset="164053.3554">21508 14509 1107 0,'0'0'548'16,"0"0"-454"-16,0 0 53 16,0 0-103-16,0 0-3 15,0 0-30-15,20 93 0 16,-20-31 48-16,-17 21-43 15,-12 19 6-15,-1-10-12 16,3-22-10-16,13-27-1 16,7-24-34-16,1 1-11 15,3-3 11-15,2-7-69 16,1-10-80-16,0 0 56 0,0-27-112 16,3-22-34-1,7-34 19-15,10-32 144 16,1 2 103-16,-2 20 8 0,0 31 143 15,-7 35 363-15,3 2-173 16,2 5-89-16,4 3-92 16,2 10-86-16,5 4-10 15,-2 3-48-15,1 0 4 16,-2 16-12-16,-5 4 13 16,-7 4-16-16,-7-1 3 15,-6 6-22-15,-3 0-15 16,-20 1-62-16,-10-3 34 15,-5-7-35-15,2-6-100 16,1-14 19-16,9 0-148 16,12-17-645-16</inkml:trace>
  <inkml:trace contextRef="#ctx0" brushRef="#br0" timeOffset="164263.9874">22079 14443 1647 0,'0'0'188'0,"0"0"-65"16,0 0-68-16,0 0-28 16,0 0 28-16,4 102-36 0,-4-56 12 15,-4 4 4 1,-8 10-35-16,-3-4 17 0,6 2-17 16,0-7-25-16,9-9-3 15,0-8-88-15,7-11-105 16,5-13-289-16</inkml:trace>
  <inkml:trace contextRef="#ctx0" brushRef="#br0" timeOffset="164498.3669">22174 14261 1704 0,'0'0'315'15,"0"0"-228"-15,0 0 5 16,0 0-92-16,0 0-28 0,0 0-71 15,0 0-9-15,-3 112-160 16,5-59-133-16</inkml:trace>
  <inkml:trace contextRef="#ctx0" brushRef="#br0" timeOffset="164755.4385">22333 14565 1285 0,'0'0'258'15,"0"0"0"-15,0 0-81 16,0 0-102-16,97-17 12 15,-68 34-50-15,0 9-31 0,-6 8 20 16,-5 2-16-16,-7 7-7 16,-7 0 0-16,-4 3-3 15,0-7-1-15,-3-5-45 16,-6-7 12-16,2-9 27 16,3-11-27-16,4-7 34 15,0 0 4-15,0-13 2 0,14-16 18 16,11-15-24-16,10-11-30 15,5 1 14-15,1 8-19 16,-3 13 35-16,-9 16 11 16,-4 17-9-16,-6 3 17 15,-3 21-19-15,-3 9 0 16,-6 6 5-16,-4 2 2 16,-3 7-7-16,0-1 0 15,-7 13-97-15,-2-10-154 16,7-14-719-16</inkml:trace>
  <inkml:trace contextRef="#ctx0" brushRef="#br0" timeOffset="165147.5512">23359 14552 1592 0,'0'0'205'15,"-82"20"-110"-15,25 6-34 16,-3 6-31-16,19-5 8 15,6 3-37-15,17-6 9 16,18-5-10-16,4-6 12 16,24-6-7-16,11-4-5 15,10-3-9-15,4-17 0 16,0-12-28-16,-3-7-6 0,-6-1-7 16,-11 8-4-1,-9 6 54-15,-13 19 3 0,-6 4 7 16,-4 27-20-16,-1 28 20 15,3 22-7 1,2 25 18 0,-1-10-21-16,-1-19 26 0,-1-23-25 0,-2-17 8 15,0 4 17-15,-11 1-24 16,-9 2 11-16,-9-9-4 16,-8-9 2-16,-5-8-19 15,-6-8 8-15,-1-6-31 0,-18-23-18 16,15-3-231-1,9-4-714-15</inkml:trace>
  <inkml:trace contextRef="#ctx0" brushRef="#br0" timeOffset="165772.5467">25388 14670 1505 0,'0'0'370'15,"0"0"-271"-15,-121-3-98 16,60 17 28-16,-2 12-28 16,11 7 6-16,10 7 31 15,18-1-37-15,17 1 10 16,7-4-11-16,28 0 9 15,32-5 13-15,33-2-13 16,21-13-9-16,-8-12 10 16,-24-4-10-16,-33-10-1 15,-23-14-8-15,1-12-23 16,-5-10 17-16,-7-10-75 16,-15 4 12-16,-9 8 56 0,-27 12-4 15,-10 9 4-15,-27 16-117 16,13 6-88-16,12 1-364 15</inkml:trace>
  <inkml:trace contextRef="#ctx0" brushRef="#br0" timeOffset="166053.7912">25462 14225 1617 0,'0'0'201'0,"0"0"-98"0,0 0 31 16,0 0-112-16,0 0-5 16,-25 92-5-16,15-13-11 15,-2 30 27-15,3 8-13 16,3-2-13-16,3-9 39 16,0-17-41-16,3-14 10 15,0-19-10-15,0-13 9 16,0-6-6-16,1-1-3 15,13 4-63-15,33-1-71 16,-3-12-229-16,5-17-524 0</inkml:trace>
  <inkml:trace contextRef="#ctx0" brushRef="#br0" timeOffset="166289.0136">26322 14608 1996 0,'0'0'246'0,"0"0"-202"16,0 0-14-16,0 0-30 16,0 0-40-16,0 0-65 15,0 0-152-15,12 62-134 16,-23-16-351-16</inkml:trace>
  <inkml:trace contextRef="#ctx0" brushRef="#br0" timeOffset="166507.7605">26287 15066 1612 0,'0'0'216'16,"0"0"-91"-16,0 0-73 15,0 0-52-15,0 0-48 16,83 4-291-16,-58 2-736 0</inkml:trace>
  <inkml:trace contextRef="#ctx0" brushRef="#br0" timeOffset="167108.3452">27342 14393 324 0,'0'0'52'0,"0"0"106"15,0 0-31-15,0 0 19 16,0 0 46-16,0 0 12 16,0 0 54-16,-56-14-13 0,62 14-122 15,16 0-36-15,25 0-44 16,34 0-11-16,34 0-20 16,7 0-11-16,-18 1 22 15,-29 2-23-15,-31 0 0 16,-11 0 0-16,-2 1 7 15,-6 0-8-15,-5 5 1 16,-16 2-17-16,-4 9 8 16,-18 8-10-16,-17 9 19 15,-13 9-9-15,-8 4 9 16,-3 3-1-16,1 3 1 16,4-6 0-16,8 0-8 15,6-4 8-15,7-4 0 0,7-5-1 16,10-1 11-1,6-10-11-15,8-2 1 0,2-4 0 16,13-1 6-16,19-6 17 16,14 0 9-16,15 0-6 15,9-6-25-15,5-4-2 16,2-2-8-16,0-1-73 16,20 0-57-16,-19-1-378 0,-13-5-594 0</inkml:trace>
  <inkml:trace contextRef="#ctx0" brushRef="#br0" timeOffset="167467.7367">28769 14928 791 0,'0'0'890'0,"0"0"-810"16,-96-6-40-16,40 9-40 0,-9 17 1 15,1 7 54-15,2 9-27 16,6 7 14-16,10 2-2 16,13 2-20-16,14-4 28 15,14 3-26-15,5-3-21 16,24 0 21-16,13-4-16 16,10-5-6-16,7-5 0 15,-1-6 0-15,-3-13-9 16,-9-6 4-16,-10-4-28 15,-8-7 32-15,-14-13-24 16,-8-2-3-16,-1-2 17 16,-20-6-29-16,-12 3 25 15,-7-1-90-15,-14-3-128 16,8 4-110-16,10 8-610 0</inkml:trace>
  <inkml:trace contextRef="#ctx0" brushRef="#br0" timeOffset="167920.8471">28770 14802 1455 0,'0'0'259'16,"0"0"-116"-16,0 0-31 15,85 0-101-15,0-7 1 0,27 2-2 16,11-2-4-16,-21 4 8 16,-27-4-14-16,-29 1 1 15,-4-4 10-15,3-4-11 16,1-3 0-16,-1-11-1 16,-14-3-79-16,-14-2 8 15,-17 0-114-15,-4 3 45 16,-22 4 84-16,-4 10 19 15,3 9 38-15,8 4 61 16,10 3-8-16,6 0 44 16,3 0-59-16,0 7-30 15,12 12 41-15,7 8-17 16,6 9 9-16,5 6-13 0,-2 5-28 16,-1 2 22-1,-9 0-22-15,-7 2 0 0,-11 1-3 16,-2-2 3-16,-20-7-41 15,-29 7-153-15,8-14-66 16,1-10-299-16</inkml:trace>
  <inkml:trace contextRef="#ctx0" brushRef="#br0" timeOffset="168327.0375">29979 14393 1770 0,'0'0'168'0,"0"0"-114"16,0 0 9-16,0 0-28 0,88 7-4 16,-39 0-15-16,9 3-15 15,6 0 18-15,2 0-19 16,3-2 0-16,-2-1 0 15,-3-4-7-15,-7-1-11 16,-11-2-14-16,-13 0-11 16,-15 0 43-16,-8 0-28 15,-10 2-9-15,0 1-44 16,-5 4-21-16,-12 9 83 16,-7 4 4-16,-6 14 15 15,-6 5-10-15,-3 8 10 16,-5 9 0-16,-1 3 0 0,0 3 0 15,-3 2 0-15,3-5 0 16,4-2 0-16,5-8-13 16,11-10-92-16,17 7-55 15,8-15-64-15,2-6-270 0</inkml:trace>
  <inkml:trace contextRef="#ctx0" brushRef="#br0" timeOffset="168842.6269">30263 15117 398 0,'0'0'333'16,"0"0"-57"-16,0 0-21 16,0 0-73-16,0 0 34 15,0 0-72-15,0 0-100 16,104 3 23-16,-52-10-27 15,4 1-17-15,1-1 27 16,-2 3-50-16,-2-5 12 16,-5 2-12-16,-5 0-10 15,-8 4-32-15,-5-1-58 0,-11 1-137 16,-8 1-100 0,-9-1-857-16</inkml:trace>
  <inkml:trace contextRef="#ctx0" brushRef="#br0" timeOffset="169233.2537">31000 14970 1413 0,'0'0'282'0,"0"0"-142"16,0 0-53-16,0 0-2 15,0 0-76-15,87 0 6 16,-44 0-6-16,7 0 1 16,3 0-8-16,3 7-2 15,-3-2 0-15,-2-3 7 16,-5 1-7-16,-10 1 0 16,-9-1-1-16,-12 0-8 15,-8-2 9-15,-7 8-33 16,0 2-24-16,-13 12 56 15,-12 9-13-15,-8 11 14 16,-6 7 0-16,-3 6 9 16,-3 1 23-16,4 1-28 0,-2 2 4 15,1-4 5 1,0 0-13-16,-16 11-49 0,10-14-189 16,8-7-500-16</inkml:trace>
  <inkml:trace contextRef="#ctx0" brushRef="#br0" timeOffset="170064.2331">31005 13967 1420 0,'0'0'247'16,"0"0"-158"-16,0 0 2 16,0 0-80-16,0 0 2 15,0 0-13-15,-27 30 2 16,5-6 10-16,-2 5-12 16,-2 4 1-16,0 3 27 0,0 0-18 15,3-2-10-15,0-2 0 16,4-1 13-16,-2-1-26 15,2-2-3-15,1-8-155 16,-3-6-82 0,6-7-102-16,3-7-223 0</inkml:trace>
  <inkml:trace contextRef="#ctx0" brushRef="#br0" timeOffset="170279.7105">30772 13994 1290 0,'0'0'302'15,"0"0"-130"-15,0 0-65 16,0 0-40-16,0 0-55 0,0 0 10 16,0 0-1-16,72 59-20 15,-46-22 14-15,0 2-15 16,1 4 0-16,-2 0-11 16,-4 0 11-16,-6-4-53 15,-9 4-94-15,-3-13-172 16,-3-7-235-16</inkml:trace>
  <inkml:trace contextRef="#ctx0" brushRef="#br0" timeOffset="170498.4933">30686 14125 540 0,'0'0'1056'0,"0"0"-911"16,0 0-31-16,0 0-59 15,0 0-16-15,94-10-39 16,-49 10 0-16,7 4 0 16,5 6 8-16,8 0-15 15,4 0 7-15,4 0-9 16,31-3-21-16,-20-1-220 16,-8-3-469-16</inkml:trace>
  <inkml:trace contextRef="#ctx0" brushRef="#br0" timeOffset="175889.3081">2187 15532 196 0,'0'0'625'0,"0"0"-436"15,0 0 30 1,0 0-13-16,0 0 3 0,0 0-56 16,0 0-3-16,28-69-61 15,-37 63-23-15,-10 3-26 16,-2 3-39-16,-7 0-2 15,-5 6 1-15,-6 14-15 16,5 7 2-16,2 5 13 16,7 0-3-16,10-1-6 15,15-5-15-15,0-2 1 0,15-1-12 16,18-1 3 0,10-1 23-16,5-1 9 0,4 0 0 15,0-1-10-15,-7-2 17 16,-9 2-7-16,-6-2 0 15,-11 3 0-15,-13-4-13 16,-6 4 13-16,0 4 0 16,-16 2-12-16,-14 3 19 15,-1-2-7-15,-8 3 0 16,0-7 9-16,0-4-21 16,6-5 12-16,6-8-48 15,8-6-31-15,19-23-128 16,6-7-116-16,15-6-209 0</inkml:trace>
  <inkml:trace contextRef="#ctx0" brushRef="#br0" timeOffset="176227.1883">2451 15588 1113 0,'0'0'146'16,"0"0"-26"-16,0 0 34 16,0 0-81-16,0 0-64 15,0 0-1-15,0 0-8 16,54 40 31-16,-47 0-9 15,-1 3 33-15,6 0-54 16,1-4-1-16,1-12 21 16,8-7-19-16,2-10 6 15,7-10 12-15,-2 0 21 0,8-7 28 16,-4-16-54-16,-5-7-7 16,-1-6 1-16,-12-3-9 0,-1 5-1 15,-7 8-10-15,-4 13 4 16,-3 9-8-16,0 4-1 15,1 14-3-15,1 11 8 16,4 9 14-16,6 6-4 16,4-1 1-16,5-6-63 15,7-6-10-15,5-15-102 16,25-12-58-16,-7-6-178 16,-3-10-453-16</inkml:trace>
  <inkml:trace contextRef="#ctx0" brushRef="#br0" timeOffset="176461.5617">3316 15401 1360 0,'0'0'151'0,"0"0"-71"15,0 0-5-15,-101 62 3 16,62-21 15-16,5 8-39 16,1 3-1-16,12-2-22 15,9-7-28-15,9-6 26 16,3-7-29-16,12-8 0 15,12-6-10-15,10-6-12 16,8-10-38-16,28-16-2 16,-12-13-171-16,-7-4-293 0</inkml:trace>
  <inkml:trace contextRef="#ctx0" brushRef="#br0" timeOffset="176805.3169">3600 15120 1627 0,'0'0'209'16,"0"0"-173"-16,0 0-27 16,0 0-12-16,0 89 3 15,0-23 0-15,-8 20 13 16,-11 20-6-16,1-7-2 16,0-20-5-16,2-27 1 15,5-15 4-15,-1-3-5 16,-1-2 0-16,4-5-1 0,4-11 14 15,4-9-13-15,1-7 10 16,0-10-9-16,9-17 12 16,10-9-13-16,7 0-22 15,11 3 20-15,-3 12-19 16,5 11 20-16,0 10 1 16,-3 7-1-16,1 13-8 15,-6 4 9-15,2 3 0 16,0 1-1-16,-5-1 5 15,2-4-17-15,1-2-42 16,13-3-160-16,-7-4-116 16,-4-10-738-16</inkml:trace>
  <inkml:trace contextRef="#ctx0" brushRef="#br0" timeOffset="177217.623">5542 15285 1590 0,'0'0'191'0,"0"0"-157"32,0 0 8-32,0 0-42 0,0 0 0 15,0 0-6-15,-34 102 15 16,16-25 3-16,-3 28 0 0,-1 1-4 16,4-18 31-16,6-24-38 15,9-22-1-15,0-5 15 16,3 7-7-16,0 2 4 15,0 2-12-15,12-7 6 16,12-8 12-16,7-11-18 16,11-8 0-16,22-8-6 15,27-14-45-15,-12-10-85 16,-10-5-231-16</inkml:trace>
  <inkml:trace contextRef="#ctx0" brushRef="#br0" timeOffset="177452.0071">5274 15813 1592 0,'0'0'132'0,"0"0"-104"16,0 0-15-16,0 0-12 15,91-26-1-15,-5-7-16 16,35-13 15-16,12-3-81 15,-3 2-17-15,-17 4 10 16,-31 7-53-16,-24 7 2 16,-4-12-60-16,-20 11-18 15,-8 1-286-15</inkml:trace>
  <inkml:trace contextRef="#ctx0" brushRef="#br0" timeOffset="177733.2572">6230 15341 715 0,'0'0'380'0,"0"0"-160"0,0 0-128 15,0 0-49-15,-58 85 92 16,34-31-6-16,-3 15-48 15,5-3 1-15,4 3-64 16,3-5 10-16,3-12-1 16,3-1-26-16,0-9 22 15,6-6-23-15,0-13 0 16,3-10-8-16,0-9 8 16,0-4-7-16,9-4 6 15,15-16-18-15,4-5 12 0,5 1-5 16,6 4 11-1,-3 5-17-15,0 10 14 16,-5 5 4-16,-1 0 0 0,-3 10 7 16,-2 5-13-1,2 4 6-15,-2 0-4 0,2 0-8 16,4-5-127-16,19-14-76 16,-9 0-35-16,-2 0-262 0</inkml:trace>
  <inkml:trace contextRef="#ctx0" brushRef="#br0" timeOffset="178295.6235">6742 15658 1352 0,'0'0'204'0,"0"0"-129"16,0 0 21-16,-79 97-7 0,56-49-22 16,1-1-45-16,9-6 29 15,10-3-24-15,3-12-18 16,0-6 31-16,13-10-40 15,8-7 11-15,6-3-3 16,6-10 0-16,2-16-16 16,-2 0-15-16,0 0-25 15,-9 6 48-15,-6 9-19 16,-9 11 19-16,1 0 0 16,-4 7-2-16,5 16 2 15,-1 1 0-15,5-2 0 16,1 1-9-16,7-3 18 15,2-12-9-15,8-8 0 16,6 0 10-16,7-17-6 16,6-12-4-16,-1-11-14 15,1-20 4-15,5-27-29 16,-2-31-55-16,-7-11-36 0,-12 24-59 16,-17 32 71-16,-10 43 118 15,-9 17 99-15,0 6 179 16,0 4-113-16,0 3-81 15,-6 10-74-15,-13 20 6 16,-11 26-17-16,-6 27 1 16,0 19 0-16,8-6 8 15,13-22-7-15,6-20 27 16,9-17 24-16,0 5-30 16,10 2 22-16,7 2-25 15,8-8-19-15,5-6 35 16,6-10-35-16,4-8-6 15,2-8-15-15,16-16-67 0,-16-15-65 16,-6-6-343-16</inkml:trace>
  <inkml:trace contextRef="#ctx0" brushRef="#br0" timeOffset="178530.0006">7206 15694 1633 0,'0'0'221'16,"0"0"-201"-16,0 0 5 0,0 0 19 16,103-7-44-16,-15-8 1 15,25-5-1-15,5-3-27 16,-27 9-85-16,-27 1-417 0</inkml:trace>
  <inkml:trace contextRef="#ctx0" brushRef="#br0" timeOffset="179280.7658">9435 15659 1382 0,'0'0'203'16,"0"0"-138"-16,0 0 20 16,0 0-75-16,0 0 9 0,0 0-18 15,0 96 15-15,0-51 41 16,0 5-49-16,0-1 8 16,3 2-10-16,7-2 8 15,-3-1-28-15,6-4-4 16,3-5-140-16,11-7-57 15,-5-7-300-15,-2-15-420 0</inkml:trace>
  <inkml:trace contextRef="#ctx0" brushRef="#br0" timeOffset="179702.6428">9566 15377 1485 0,'0'0'176'16,"-128"7"-139"-16,31 32 28 16,-12 25-5-16,6 18-36 15,21 14 28-15,16 0-50 16,14-3 17-16,22-4 3 16,21-17-22-16,9-16 31 15,6-14-26-15,21-11 1 16,12 5 6-16,28 3-2 15,33 1-7-15,34-16-3 16,13-12 9-16,-1-12-18 16,-12-16 5-16,-22-14-9 15,-24-3 2-15,-21 1-8 16,-21-1 3-16,-4-17 6 0,-3-35-25 16,-2-28 29-16,-16-10-29 15,-21 20-2-15,-3 31 36 16,-18 33 1-16,-9 5 9 15,-13-1 35-15,-18-2-43 16,-8 3 27-16,-4 12-28 16,-3 6-61-16,0 16-119 15,6 0-131-15,19 6-258 0</inkml:trace>
  <inkml:trace contextRef="#ctx0" brushRef="#br0" timeOffset="180217.3538">11383 15684 1498 0,'0'0'160'16,"-91"-16"-110"-16,20 10-49 15,-4 2 39-15,-1 4-13 0,3 7-21 16,18 9 19 0,-4 8-25-16,16 7 0 0,12 3 39 15,11 6-38-15,16 0 44 16,4 1-12-16,18 4-32 15,14-3 24-15,27-3-25 16,21-2 0 0,31-10-6-16,5-13 7 15,-8-14-1-15,-24-1 0 0,-22-12 4 16,-20-4-5-16,-10-2 1 16,4-7 0-16,-7-11-7 15,-3-9 7-15,-12-9-1 16,-14 1-15-16,-11 0-31 15,-18 5 46-15,-10 12-5 16,-12 12 1-16,-7 8-7 16,-9 7-7-16,3 7-48 15,-2 3-56-15,-7 0-111 0,13 0-148 16,15 0-473-16</inkml:trace>
  <inkml:trace contextRef="#ctx0" brushRef="#br0" timeOffset="180485.3264">11055 15278 1418 0,'0'0'262'0,"0"0"-208"16,0 0 16-16,0 0-7 16,0 0-35-16,0 96 19 15,3-30 4-15,15 23-26 16,3 17 20-16,-1 7-26 15,3-7-18-15,-8-8 21 16,-3-24-16-16,0-12-6 16,-3-17 0-16,4-6 12 15,1 5-22-15,8 6 10 16,8 0-81-16,18 3-2 16,-5-18-186-16,-1-11-237 0</inkml:trace>
  <inkml:trace contextRef="#ctx0" brushRef="#br0" timeOffset="180735.3398">12494 15852 1602 0,'0'0'181'15,"0"0"-181"-15,0 0-3 16,0 0-7-16,0 0 20 15,0 0-16-15,0 0 13 16,22 71 5-16,-25-32 17 16,0 4-29-16,0-1 17 0,3-1-17 15,0-4 0-15,0-2-7 16,9-8-19-16,16-3-117 16,-1-9-126-16,-2-5-434 15</inkml:trace>
  <inkml:trace contextRef="#ctx0" brushRef="#br0" timeOffset="181000.9666">12741 15569 1694 0,'0'0'158'0,"0"0"-146"15,0 0-24-15,0 0 2 0,0 0-174 16,0 0-65-1,-8 93-241-15</inkml:trace>
  <inkml:trace contextRef="#ctx0" brushRef="#br0" timeOffset="181235.3381">13202 15662 1213 0,'0'0'360'15,"0"0"-261"-15,0 0-5 16,0 0-24-16,-88 15-69 15,49 9 15-15,2 9-1 16,13 3-12-16,9 7 18 0,15-2-21 16,6 1 0-1,27 0 25-15,10-2-24 0,8-1 23 16,1-2-21-16,-3-6 8 16,-7-3-6-16,-15-4-5 15,-12-7 0-15,-11-1-15 16,-4-4-21-16,-31 3 12 15,-15-6 24-15,-39 5-112 16,10-1-147-16,8-7-415 0</inkml:trace>
  <inkml:trace contextRef="#ctx0" brushRef="#br0" timeOffset="181657.2217">14870 15718 1472 0,'0'0'61'0,"0"0"-22"15,0 0 99-15,-127-41-36 16,75 36-71-16,0 1-7 16,7 4 24-16,6 0-47 15,6 7 14-15,5 9 5 16,4 8-19-16,8 9 39 0,4 6-17 16,7 4-15-16,5 0 21 15,14 3-28-15,18-7 22 16,16-5-17-16,21-4 1 15,-1-8 6-15,7-11-13 16,0-5 0-16,-17-6-2 16,0-7 4-16,-10-13-2 15,-11-5 18-15,-18-6-17 16,-8-11 19-16,-11-8-20 16,-11 4-47-16,-15 3 40 15,-9 9-20-15,-4 15 27 0,0 9-8 16,1 7-37-1,-8 3-37-15,13 5-217 0,7 7-428 16</inkml:trace>
  <inkml:trace contextRef="#ctx0" brushRef="#br0" timeOffset="182065.3794">15292 15602 1209 0,'0'0'311'15,"0"0"-241"-15,0 0 60 16,84-23-29-16,-59 24-78 16,-1 21-1-16,-8 11-15 15,1 7 1-15,-8 6 6 16,-3 3-14-16,-6 4 0 0,0-4-6 16,0-1 13-16,-6-6-7 15,0-12 0-15,3-10 8 16,3-7-9-16,0-11 2 15,0-2-1-15,0-2 72 16,0-18-7-16,15-13-35 16,5-6-30-16,12-13-3 15,7 8-14-15,1 4-22 16,-1 16 25-16,-7 16 5 16,-3 8 4-16,-6 15 5 15,-1 9 2-15,-8 6 7 16,0 2 11-16,1 5-20 15,-6-2 1-15,1 2 2 0,3 0-3 16,10 6-31 0,-7-7-184-16,4-9-406 0</inkml:trace>
  <inkml:trace contextRef="#ctx0" brushRef="#br0" timeOffset="182390.7205">16238 15876 1478 0,'0'0'124'16,"0"0"-44"-16,0 0 9 16,82-6-63-16,-46 5 37 15,3-5-41-15,-6-1-10 16,-2 1 17-16,-4-7-23 16,-10-1 3-16,-6-6 6 15,-11-3-5-15,0 1-16 0,-18-5 6 16,-19 7-43-1,-7 6 33-15,-5 14-18 0,-2 0 28 16,2 21-1-16,4 12 2 16,9 3 25-16,13 7-4 15,6-3-3-15,16 6 22 16,1-4-33-16,27 2 21 16,15 1-21-16,10-4-8 15,12-6-21-15,9-7-69 16,24-12-155-16,-16-12-121 15,-13-4-667-15</inkml:trace>
  <inkml:trace contextRef="#ctx0" brushRef="#br0" timeOffset="182640.5959">16993 16002 1587 0,'0'0'254'16,"0"0"-215"-16,0 0-2 15,0 0-37-15,116 0 0 16,-70 0 14-16,10 0-7 15,2 0-7-15,18 0 0 16,20 0-81-16,17 0-135 16,-19-7-81-16,-15 0-293 0</inkml:trace>
  <inkml:trace contextRef="#ctx0" brushRef="#br0" timeOffset="182891.5311">17960 15773 1335 0,'0'0'202'16,"0"0"-170"-16,-114 47 1 0,68-11 20 16,5 8 15-16,12 1 5 15,6-1-35-15,16-2 9 16,7-2-13-16,12-3-19 16,19-5 45-16,7-5-44 15,8-10-15-15,2-4 28 16,-2-10-28-16,-1-3 12 15,-5-3 4-15,-4-17-17 16,-11-13 29-16,-5-17-29 16,-10-7 0-16,-10-5-12 15,0 3-41-15,-24 16 42 0,-1 7 10 16,-5 13-14-16,-2 13 15 16,0 10-41-16,0 0-16 15,-2 19-115-15,9-2-225 16,8 2-605-16</inkml:trace>
  <inkml:trace contextRef="#ctx0" brushRef="#br0" timeOffset="183280.2979">18282 15784 1415 0,'0'0'173'15,"0"0"-1"-15,0 0-39 0,0 0-57 16,0 0-41-16,79-23-33 15,-58 42 20-15,-1 8-22 16,-1 6 0 0,-3 3-7-16,-6 4 17 15,0-1-10-15,-7-2 0 16,-3-3 6-16,0-9-9 0,0-8 3 16,0-7 0-16,0-4-11 15,0-6 13-15,0 0-2 16,4-9 18-16,5-15-17 15,7-12 39-15,10-11-40 16,3-5 0-16,6 2-6 16,-2 17 11-16,-7 10-5 15,-5 20 0-15,-7 3 4 16,1 20-17-16,-6 9 13 16,0 6 0-16,2 10-10 15,-2-2 11-15,1 4-1 0,3-2 0 16,-3-3-43-1,22-3-60-15,-7-9-230 0,5-11-283 0</inkml:trace>
  <inkml:trace contextRef="#ctx0" brushRef="#br0" timeOffset="183639.6992">19187 15896 1555 0,'0'0'185'16,"0"0"-106"-16,0 0 31 15,0 0-59-15,0 0-29 16,0 0 20-16,0 0-41 16,97 0 18-16,-68 0-5 0,-2 0-6 15,-8-6 15-15,-4-3-17 16,-4 0 2-16,-7-4 14 16,-4-2-21-16,-4 1-2 15,-18-2-8-15,-4 9-34 16,-10 7 42-16,-9 0-13 15,0 23 5-15,1 9-3 16,6 9 9-16,12 1 3 16,9 2 5-16,14-2 5 15,3-2 14-15,23 0-13 16,15-8-10-16,15-3 8 16,6-4-8-16,11-6-2 15,3-9-13-15,26-10-84 16,-17 0-125-16,-17-7-658 0</inkml:trace>
  <inkml:trace contextRef="#ctx0" brushRef="#br0" timeOffset="184783.6362">9559 16679 121 0,'0'0'1001'0,"0"0"-913"0,0 0-50 16,0 0 36-1,0 0 10-15,0 0 44 0,0 0-40 16,-51 0-34-16,63-4 3 16,7-2-57-16,4-1 23 15,9 0-10-15,-3 1-12 16,5 4 11-16,-10 2-12 16,-3 0 0-16,-5 0 0 15,-7 11-7-15,-9 6-25 16,0 7-53-16,-6 6 40 15,-16 4 39-15,-5 8 0 16,2 0 6-16,1-2 8 16,9-8-2-16,2-5 56 15,13-10-31-15,0-4-6 16,16-9 62-16,17-4-36 16,13 0-21-16,8-7-30 0,4-13-5 15,0-6-71-15,-6-3-132 16,-10-22-55-16,-12 6-148 15,-14 1-231-15</inkml:trace>
  <inkml:trace contextRef="#ctx0" brushRef="#br0" timeOffset="185029.978">9920 16441 1172 0,'0'0'213'16,"0"0"-72"-16,0 0 45 16,0 0-89-16,0 0-70 15,0 0 10-15,107-3-27 16,-59 27-9-16,-2 8 31 15,-4 8-24-15,-6 3-5 0,-11 7-3 16,-10 5 13 0,-9 1-15-16,-6-1 2 0,-9 2-3 15,-15-3-11-15,-13-5 1 16,-5-7-8-16,-7-8-18 16,-2-11-125-16,-7-13-9 15,-27-13-85-15,16-17-123 16,5-10-212-16</inkml:trace>
  <inkml:trace contextRef="#ctx0" brushRef="#br0" timeOffset="185267.8116">9183 16512 1245 0,'0'0'161'0,"-88"5"-111"16,35 15 48-16,-8 12 23 0,3 15-33 15,0 16-46-15,15 2 25 16,13 4-45-16,21 2 9 15,9-9 10-15,39 8-32 16,42 0 23-16,45-8-32 16,28-19 1-16,11-17-7 15,1-19-24-15,-14-7-67 16,-38-13-221-16,-23-4-682 0</inkml:trace>
  <inkml:trace contextRef="#ctx0" brushRef="#br0" timeOffset="185678.4634">11795 16507 1521 0,'0'0'121'16,"0"0"-119"-16,0 0 56 15,-123 17-14-15,71 8-12 16,-3 9 42-16,0 9-25 16,9 3-24-16,7 4 25 15,17-4-50-15,11-2 27 16,11-5 2-16,17-6-28 15,23-4 30-15,21-6-31 0,23-12 6 16,1-5-2 0,-8-6-4-16,-8 0-6 0,-17-20 5 15,2-5-34 1,-2-9 18-16,-13-6-13 0,-18-11-20 16,-12-1 28-16,-9-4-98 15,-20 7-1-15,-19 9 57 16,-6 10 57-16,-7 14-2 15,0 10 9-15,-3 6-16 16,-9 0-4-16,15 0-179 16,13 6-308-16</inkml:trace>
  <inkml:trace contextRef="#ctx0" brushRef="#br0" timeOffset="185975.3507">11679 16337 1534 0,'0'0'221'0,"0"0"-180"16,0 0-40-16,0 0 43 16,0 0-5-16,-20 108 17 15,16-63 10-15,4 6-56 16,0 4 19-16,0 1-19 15,0 4-8-15,7 0 2 16,0 5-2-16,3 4-2 16,0-2 0-16,-1 2 0 15,0 0-36-15,0-8-47 16,15 4-95-16,-8-16-103 16,4-12-238-16</inkml:trace>
  <inkml:trace contextRef="#ctx0" brushRef="#br0" timeOffset="186257.0524">12938 16666 1614 0,'0'0'40'0,"0"0"-22"15,0 0 8-15,0 0 11 0,-26 105 9 16,16-56-3-16,-2 5-33 16,5 5 10-16,4 1-12 15,3-4-7-15,0-4 13 16,0-5-14-16,10-11 0 16,5-12-73-16,12-18-153 15,-4-6-146-15,2-7-612 0</inkml:trace>
  <inkml:trace contextRef="#ctx0" brushRef="#br0" timeOffset="186522.6532">13075 16561 1731 0,'0'0'201'0,"0"0"-178"15,0 0-23-15,0 0-7 16,0 0-46-16,0 0-219 15,0 0-222-15,16 77-406 0</inkml:trace>
  <inkml:trace contextRef="#ctx0" brushRef="#br0" timeOffset="186759.2748">13561 16603 1302 0,'0'0'391'0,"0"0"-311"15,0 0-14-15,-83 0-9 16,40 10-56-16,4 7 19 0,6 8-20 16,11 2 2-16,11 3-5 15,11 1 3-15,8 4 0 16,20-1-1-16,8 1 8 16,10-3-5-16,-4 2-2 15,0-7 1-15,-5-1 16 16,-10-5-16-16,-6-2 4 15,-12-2-5-15,-9-1 1 16,0-1-8-16,-26 3-5 16,-14-2-36-16,-39 7-75 31,6-6-192-31,6 0-675 0</inkml:trace>
  <inkml:trace contextRef="#ctx0" brushRef="#br0" timeOffset="189124.0482">15064 16696 140 0,'0'0'411'15,"0"0"-411"-15</inkml:trace>
  <inkml:trace contextRef="#ctx0" brushRef="#br0" timeOffset="190717.6941">21161 16031 1407 0,'0'0'314'0,"0"0"-237"15,0 0-14-15,0 0 19 16,0 0-49-16,0 0-13 16,-103-49 2-16,66 56-15 15,-2 16-4-15,3 9 7 16,7 5-8-16,6 0 21 15,13-3-23-15,10-2 0 16,0-5 20-16,24-5-18 16,7-6 2-16,11-6-4 15,5-6 1-15,4-4 5 0,2-4-6 16,-4-12-12 0,-9-4 11-16,-4-3-42 15,-6 3 24-15,-10 0 9 0,-4 7 4 16,-13 6-7-16,-1 7 13 15,-2 0-18-15,0 4 18 16,0 13-16-16,0 6 16 16,0 2-1-16,0 2-38 15,6-4-42-15,15 1-149 16,0-5-74-16,0-9-241 0</inkml:trace>
  <inkml:trace contextRef="#ctx0" brushRef="#br0" timeOffset="191046.4335">21602 16075 464 0,'0'0'367'0,"0"0"-71"0,0 0 16 16,0 0-106-16,0 0-73 15,0 0-94-15,88-27-15 16,-74 57 15-16,-3 3-33 16,-4-1 10-16,-1-3-3 15,-6-1-13-15,0-8 12 16,0-4-12-16,0-9 0 15,0-4-2-15,1-3 11 16,6 0-9-16,5-17 15 16,8-8-15-16,12-7 0 15,5 0-50-15,5 3 25 16,0 9 25-16,-7 14-21 16,-3 6 21-16,-5 16 0 15,-4 10 3-15,-1 4-13 16,-6 5 10-16,-3 2-6 0,-3-3-10 15,0 5-190-15,-4-9-80 16,0-10-221-16</inkml:trace>
  <inkml:trace contextRef="#ctx0" brushRef="#br0" timeOffset="191452.615">22719 15618 1603 0,'0'0'161'0,"0"0"-103"16,-16 150-56-16,-4-39 9 15,1-8 17-15,5-17-26 16,10-29 6-16,4-22-3 16,0 2-4-16,12-1 8 15,-2 0-9-15,5-10 0 16,-5-12 5-16,0-5 4 15,-6-9 3-15,-1 0 6 16,-1-16-18-16,-2-7 0 16,0-7-65-16,-16 1-1 15,-4 9 36-15,-7 4 30 16,-3 12 7-16,-3 4 29 0,0 7 4 16,5 8 20-1,5 6-35-15,9-1 0 0,11 0 20 16,3-4-29-16,16-2 22 15,18-5-5-15,11-5-26 16,9-4-4-16,5 0-3 16,28-18-98-16,-18-4-188 15,-8-5-888-15</inkml:trace>
  <inkml:trace contextRef="#ctx0" brushRef="#br0" timeOffset="191879.7853">24445 15863 1149 0,'0'0'639'15,"0"0"-602"-15,-128-40-36 16,68 34-1-16,5 6 16 16,9 7-7-1,10 20 23-15,11 11-16 0,12 9-16 16,13 2 35-16,4 2-35 16,24-3 21-16,14-7 13 15,10-6-21-15,4-5 22 16,4-11-25-16,-3-5-10 15,-6-8 17-15,-8-6-11 16,-9 0 0-16,-9-16 8 0,-9-7-13 16,-10-16 5-16,-6-8-6 15,-8-6-41-15,-17-2 5 16,-7 7-16-16,-2 13 40 16,-2 8-18-16,-7 13-112 15,9 8-103-15,10 2-343 0</inkml:trace>
  <inkml:trace contextRef="#ctx0" brushRef="#br0" timeOffset="192299.0707">24884 15847 1182 0,'0'0'569'0,"0"0"-531"16,0 0 15-16,0 0-52 15,0 0 21 1,80 86-3 0,-68-47-17-16,-3 5 17 15,0-2-19-15,-5 1 0 16,2-11-1-16,1-8 2 0,-4-9-1 16,1-5 0-16,-2-5 8 0,-1-5 0 15,3 0 1-15,2 0 4 16,8-16 69-16,8-11-75 15,8-6 2-15,4-4-9 16,-1 0-24-16,-4 15 22 16,-7 9 2-16,-9 13-21 15,-4 5 20-15,0 19-18 16,-3 9 19-16,2 1-1 16,-2 1 7-16,1-4-6 15,2-3 0-15,3-1 0 16,4-7-10-16,4-3-13 0,7-7-92 15,6-6-106 1,17-8-65-16,-6-13-85 0,-4-9-27 16</inkml:trace>
  <inkml:trace contextRef="#ctx0" brushRef="#br0" timeOffset="192549.0552">25813 15735 1467 0,'0'0'173'16,"0"0"-146"-16,0 0 49 15,-24 102-3-15,12-50 2 16,3 9 6-16,1 4-23 16,5-5-21-16,1-1 16 15,2-3-46-15,-1-10 2 0,-2-2-9 16,-4-6 1-16,-2-7-7 16,-5-5-44-16,-18-13-84 15,3-7-124-15,-1-6-356 0</inkml:trace>
  <inkml:trace contextRef="#ctx0" brushRef="#br0" timeOffset="192847.6225">25552 16174 116 0,'0'0'1504'0,"0"0"-1359"16,0 0-30-16,127-41-65 15,-54 26 18-15,23-9-45 0,20-2 10 16,-9 2-5-1,-22 7-28-15,-25 12 13 0,-22 5-13 16,1 0 1-16,0 7-1 16,-1 8 0-16,-8 6 0 15,-7 5 0-15,-6 1 3 16,-7-1-3-16,-5 1 0 16,-5-1 1-16,0-4 3 15,-14-5-4-15,-11 0 0 16,-10-7 0-16,-6-3-19 15,-3-1 18-15,2-6-15 16,7 0 16-16,12 0-6 16,7-13 12-16,9-4-6 15,7-9 0-15,0 3-25 0,25-12-102 16,3 13-229-16,0 2-412 16</inkml:trace>
  <inkml:trace contextRef="#ctx0" brushRef="#br0" timeOffset="194132.7439">15227 16375 1505 0,'0'0'277'0,"0"0"-258"16,0 0 6-16,0 0-25 15,0 0 0-15,-65 86 32 0,49-40-18 16,-4 6 11-1,10 2-8-15,1-1-16 0,2 0 10 16,7-7-11-16,0-3 0 16,0-11-10-16,0-5 10 15,0-7-1-15,3-8 1 16,1-3-28-16,2-6 13 16,-2-3-40-16,8 0 21 15,8-12 33-15,5-8 1 16,8-2 0-16,3-1-1 15,6 0-12 1,1 3 2-16,-4 7 7 16,-1 6 4-16,-5 7-12 0,-1 0 8 0,-10 4-4 15,-4 13 7-15,-3 6 2 16,-9 3 9-16,-3 7-10 16,-3-1-12-16,0 2-8 15,-5 9-132-15,-2-10-138 16,4-7-247-16</inkml:trace>
  <inkml:trace contextRef="#ctx0" brushRef="#br0" timeOffset="194517.1238">15989 16682 1577 0,'0'0'119'0,"0"0"-88"16,0 0 52-16,0 0-74 16,0 0-8-16,0 0 5 15,0 0 1-15,82 76-2 16,-76-42-4-16,-6 4-1 16,0 3 4-1,-15 1 3-15,-15-2-7 16,-6-6 0-16,-4-5 6 15,-1-6-7-15,3-10 2 0,1-9 4 16,5-4 45 0,10-12-34-16,1-13 19 0,8-8-1 15,10-10-27-15,3-2-7 16,13 4-8-16,14 4-20 16,4 12 27-16,6 11-44 15,1 14-4-15,1 0-101 16,10 20-105-16,-7 1-143 15,-9 1-274-15</inkml:trace>
  <inkml:trace contextRef="#ctx0" brushRef="#br0" timeOffset="195142.0498">16383 16748 1487 0,'0'0'93'16,"0"0"-50"-16,0 0 56 15,0 0-27-15,0 0-64 16,0 0-7-16,0 0 1 16,100 14-1-16,-75 12-1 15,2 1 0-15,-8 8 1 16,-5-1-1-16,-5 2 0 15,-6 0 0-15,-3-2-3 0,0-11 5 16,0-4-2-16,0-9 0 16,0-6 7-16,0-4 2 15,0 0-3-15,0-4 46 16,0-16 33-16,10-9-84 16,3-8 0-16,10 1-1 15,0 5-11-15,6 10 3 16,-3 10 6-16,-3 11-5 15,3 0 0-15,-4 12-8 16,1 10 15-16,-4 3 0 16,-6-1 6-16,4 2-6 15,-5-6 0-15,-4-4 0 16,0-6-8-16,-2-6 10 16,2-1-2-16,-4-3 1 0,5-3 10 15,0-16-17-15,7-10 6 16,4-9-13-16,2-4-1 15,2 1-28-15,1 9 34 16,-2 12 7-16,0 13 2 16,3 7 3-16,-4 3-4 15,1 18 0-15,0 7 15 16,0 1-15-16,-5 8 16 16,0-3-14-16,-6 6-2 15,-1-4-18-15,1 10-140 16,2-10-138-16,-5-12-432 0</inkml:trace>
  <inkml:trace contextRef="#ctx0" brushRef="#br0" timeOffset="195457.2518">17657 16778 1370 0,'0'0'186'15,"0"0"-115"-15,0 0 11 16,0 0-24-16,85 76-32 15,-75-42 12-15,-8 5-4 16,-2 2-32-16,-11 0 22 16,-12-4-24-16,-6-4 0 0,-4-8 6 15,1-8 0-15,2-10-4 16,-3-7 30-16,8-7-4 16,3-16 26-16,8-13-31 15,8-7-13-15,6-9-10 16,3 3-1-16,16 5-1 15,8 7-11-15,-3 15-12 16,6 12 24-16,-3 10-38 16,-2 3-66-16,8 29-128 15,-7-1-148-15,-3 2-191 0</inkml:trace>
  <inkml:trace contextRef="#ctx0" brushRef="#br0" timeOffset="196053.2971">17876 16771 1295 0,'0'0'168'0,"0"0"-115"15,104-52 104-15,-63 42-40 16,-5 10-53-16,-6 0 8 16,-7 10-55-16,-2 12-16 15,-1 8 24-15,-6 10-24 16,-2 3-1-16,-1 4 15 15,-5 0-14-15,-3 0 20 16,-3-9-21-16,1-2 0 16,-1-14-2-16,2-5 8 15,-1-10-6-15,1-4 9 16,-1-3-9-16,1-5 42 0,1-15-18 16,3-11-24-16,9-8 3 15,0-1-3-15,8 5 0 16,3 13 0-16,4 12-5 15,-2 10-8-15,2 0 13 16,0 20-7-16,-5 4-2 16,2 6 0-16,-8-5 9 15,1-1 0-15,-2-7 7 16,-5-4-8-16,1-8 1 16,-1-5 0-16,0 0 17 0,10-12-17 15,0-17 14 1,6-5-14-16,2-7 11 0,0 3-10 15,1 7-1-15,-8 13-1 16,3 14-5-16,-5 4-6 16,5 10 12-16,-4 17-2 15,3 5 9-15,0 2 1 16,-6 2-8-16,1 0 0 16,-4-4-2-16,-4-5 1 15,-3-6-52-15,-1-8-35 16,5-10-146-16,-1-3-58 15,6-15 11-15,11-36 10 16,-1-2 22 0,-7-3-141-16</inkml:trace>
  <inkml:trace contextRef="#ctx0" brushRef="#br0" timeOffset="196304.6215">19298 16748 1156 0,'0'0'221'0,"0"0"-113"16,0 0 24-16,87 60-20 15,-62-28-26-15,-4 6-39 16,-8 0 0-16,-6-1-35 15,-7 0 1-15,0-5 6 16,-20-5-16-16,-13-4 1 16,-3-9-4-16,-4-9-11 15,6-5 2-15,2-10 15 0,11-17-6 16,6-11 19-16,11-5-13 16,4-7-2-16,7 1-4 15,19 9 9-15,5 11-15 16,6 12 6-16,5 10-9 15,-3 7 8-15,0 4-88 16,4 33-150-16,-15-2-253 16,-5 2-308-16</inkml:trace>
  <inkml:trace contextRef="#ctx0" brushRef="#br0" timeOffset="196663.9976">19766 17152 423 0,'0'0'1347'0,"0"0"-1297"16,0 0 1-16,0 0-9 15,0 0 5-15,80-93 37 16,-67 56-42-16,-3-5-14 16,2-2-17-16,-4 2-10 15,1 8 27-15,-6 11 2 16,0 10-11-16,0 9-13 15,1 4-6-15,0 0-1 0,4 14-25 16,6 12 21 0,6 11-8-16,3 6 13 0,2 7 0 15,-2-1 0-15,-1 0 3 16,-2-2-9-16,-1-5-45 16,0-10-63-16,5-7 7 15,-2-11-113-15,12-13 21 16,4-1 9-16,1-20 6 15,10-47-4-15,-13 3-2 16,-8-2-50-16</inkml:trace>
  <inkml:trace contextRef="#ctx0" brushRef="#br0" timeOffset="196976.5031">20450 16818 1121 0,'0'0'348'16,"0"0"-263"-16,0 0-54 16,0 0 24-16,-21 102 44 15,10-46-28-15,1 7-6 0,3 0 6 16,4 0-48-16,0-4 5 15,3-6-28 1,0-5 9-16,3-7-6 0,4-5-3 16,-3-12-16-16,2-8-78 15,2-16-203-15,-2 0-199 16,-2-13-258-16</inkml:trace>
  <inkml:trace contextRef="#ctx0" brushRef="#br0" timeOffset="197247.3985">20473 16930 1774 0,'0'0'198'16,"0"0"-152"-16,0 0 13 0,0 0-48 15,96-17 12-15,-63 17-23 16,0 10 0-16,-8 5-18 16,-4 5 17-16,-15 5-14 15,-6-2-46-15,-6 4-29 16,-27 2 34-16,-9-3-84 15,-6-3-13 1,-2-9 6 0,4-11-44-16,14-3-103 15,14 0-274-15</inkml:trace>
  <inkml:trace contextRef="#ctx0" brushRef="#br0" timeOffset="197513.037">21031 16672 1572 0,'0'0'233'0,"0"0"-192"16,0 0 22-16,0 0-23 0,0 0-40 15,0 0 22 1,0 0-22-16,3 59 15 0,-12-18 12 16,-4 11-26-16,3 2 10 15,-7 4-3-15,7-4 0 16,4-5 2-16,4-7-10 15,2-8 0-15,0-7-5 16,0-9 5-16,6-9-1 16,2-8-11-16,7-1-27 15,1-5 39-15,13-12 0 16,0-3 0-16,6 3-6 16,-2 4 18-16,-7 10-8 15,1 3 2-15,-2 9 1 16,2 12 4-16,-2 5-11 15,-3 0 1-15,-2-2 1 0,-2 2-2 16,-4-6-8-16,-4-1-63 16,11-2-197-16,-3-4-73 15,2-6-409-15</inkml:trace>
  <inkml:trace contextRef="#ctx0" brushRef="#br0" timeOffset="197809.9122">21603 16966 1461 0,'0'0'219'0,"0"0"-158"16,0 0-41-16,0 0 34 15,0 106-16-15,4-60-29 0,-1-2 22 16,0-2-31-16,0-5 0 16,0-1-43-16,0-9-247 15,2-8-341-15</inkml:trace>
  <inkml:trace contextRef="#ctx0" brushRef="#br0" timeOffset="197872.407">21852 16729 1674 0,'0'0'228'16,"0"0"-162"-16,0 0-37 15,0 0-23-15,0 0-6 16,0 0-116-16,0 0-20 0,-18 74-152 15,3-30-115 1,5-12-605-16</inkml:trace>
  <inkml:trace contextRef="#ctx0" brushRef="#br0" timeOffset="198149.2018">22077 16831 950 0,'0'0'142'16,"0"0"-93"-16,0 0 136 15,0 0-29-15,0 0-97 16,0 0-29-16,0 0-29 15,-40-30 38-15,31 56 22 16,8 8 0-16,1 9 21 16,14 0-40-16,13 9-31 15,8 1 31-15,-4-3-41 16,-3-1 12-16,-10-9-13 16,-4-4 13-16,-14-9-13 0,0-8 0 15,-12-2 1-15,-12-4 12 16,-7-6-13-16,-8 0-9 15,-3-4-12-15,-24-3-100 16,11-6-143-16,9-5-379 0</inkml:trace>
  <inkml:trace contextRef="#ctx0" brushRef="#br0" timeOffset="198649.2081">22507 16983 508 0,'0'0'1235'0,"0"0"-1133"15,0 0-52-15,86-15-30 16,-63 15-18-16,-1 0 38 16,-6 8-39-16,-3 6-1 15,-7 8 0-15,-3 5 6 16,-3 10-7-16,0 5 1 16,-3-2-13-16,-8-4 7 15,-1-6-15-15,6-7 13 16,2-14 7-16,2-2-4 15,2-4 5-15,0-3 0 0,0-3 0 16,2-16 26-16,12-14-24 16,8-10-2-16,9-7 0 15,7 1-14-15,3 9 13 16,-2 16-5-16,-5 18 6 16,-2 6 4-16,-6 16 2 15,0 15-6-15,-4 7 10 16,-5 3-8-16,-6-1 15 15,-5-8-17-15,-3-2 8 16,-1-10-8-16,-2-8 1 16,0-4-1-16,0-2 0 15,0-6-23-15,0 0 21 0,0-3 2 16,1-18 0-16,8-21 9 16,8-7-9-16,6-11-12 15,6 4-33-15,2 13-25 16,2 7 49-16,-6 19 8 15,-3 17 13-15,-5 2-7 16,-5 27 17-16,0 10-10 16,-1 8 44-16,-6 2-19 15,2-1 16-15,0-4-40 16,1-7 5-16,5-5 7 16,3-5-5-16,8-7-5 15,2-3-3-15,6-5-24 16,26-6-122-16,-7-5-163 0,-4-1-543 15</inkml:trace>
  <inkml:trace contextRef="#ctx0" brushRef="#br0" timeOffset="200155.2116">2715 17382 795 0,'0'0'140'0,"0"0"-101"16,0 0 29-1,0 0-29-15,0 0 4 0,0 0-25 16,-28-55-4-16,28 41 25 16,0 4-23-16,0 0 19 15,0 4 24-15,0 5-18 16,0 1 18-16,0 0-33 16,0 0-8-16,0 0 25 15,0 0 8-15,0 0 26 16,0 0-45-16,-2 4-30 15,-4 2 12-15,-3 1-14 16,-4 3 0-16,4-3-4 16,-2-3 6-16,1-1-2 15,1 0 0-15,6-3 8 16,-3 0-13-16,3 0 5 0,3 0-62 16,0 0 33-16,0 0-51 15,0 0-18-15,9 0-9 16,10 4 55-16,7 24-61 15,1-1-131-15,-5-2 40 0</inkml:trace>
  <inkml:trace contextRef="#ctx0" brushRef="#br0" timeOffset="200467.7236">2593 17766 1015 0,'0'0'186'0,"0"0"-132"16,0 0-12-16,0 0-6 15,0 0 21-15,0 0-27 16,0 0-15-16,-81 59 10 16,69-56-24-16,5-3 15 15,-1 0 6-15,1 0-20 16,1-13 28-16,3-1-19 15,3 1-10-15,0 1-2 16,0-3-8-16,9 7 3 16,10 1-26-16,2 1-40 15,4 5-36-15,11 1-86 0,-6 0-111 16,-3 0-427-16</inkml:trace>
  <inkml:trace contextRef="#ctx0" brushRef="#br0" timeOffset="200764.5965">3097 17683 765 0,'0'0'292'16,"0"0"-210"-16,0 0-51 16,0 0 47-16,0 0-19 15,0 0-28-15,0 0 15 16,-42 46-40-16,33-43 7 0,0-3 42 15,-1 0-26-15,-2-8 35 16,4-4-1-16,0-8-46 16,3 3 33-16,5 2-43 15,0 5-7-15,6 3 0 16,9 4-32-16,7 3 26 16,1 3-4-16,2 9-86 15,8 18-30-15,-3-3-151 16,-8-3-441-16</inkml:trace>
  <inkml:trace contextRef="#ctx0" brushRef="#br0" timeOffset="201748.2179">4577 17359 555 0,'0'0'205'15,"0"0"-91"-15,0 0 80 16,0 0 8-16,0 0-4 0,0 0-30 16,0 0-35-16,15-29-35 15,-30 29-61-15,-9 0-12 16,-6 5-25-16,-9 12 8 15,-5 7-19-15,2 9 11 16,3 6 0-16,5 2 9 16,10-1-8-16,9-5 12 15,12-5-13-15,3-8 1 16,15-5-7-16,12-7 6 16,19-6 0-16,23-4-3 0,-2-7 5 15,9-16-2 1,0-3 0-16,-16-1-6 0,-2-6-1 15,-9 2-21-15,-19 0-10 16,-12 0 30-16,-12 2-43 16,-6-1-4-16,0 7 8 15,-18 9 2-15,-3 6 45 16,-7 7-64-16,1 1-6 16,-6 0 21-16,-7 7-90 15,4-3-157-15,9-1-306 0</inkml:trace>
  <inkml:trace contextRef="#ctx0" brushRef="#br0" timeOffset="202062.2387">4456 16899 1410 0,'0'0'153'15,"0"0"-97"-15,0 0 51 16,0 0-20-16,0 0-53 15,0 0-22-15,0 0 24 16,-61 84-35-16,73-8 24 16,4 0-10-16,4-4-15 15,2-9 31-15,-4-8-31 16,0 9 1-16,-2 6 3 16,-1 1 6-16,-3 0-10 15,0-5 0-15,3 0 8 16,0-4-19-16,0-7 10 0,18 9-84 15,-3-18-137-15,-2-12-268 16</inkml:trace>
  <inkml:trace contextRef="#ctx0" brushRef="#br0" timeOffset="202357.8006">5544 17445 1249 0,'0'0'534'16,"0"0"-527"-16,0 0 6 0,0 0-13 15,0 0 0-15,0 82 6 16,0-41 1-16,0 4 5 16,6 2-12-16,7-5 1 15,-1-4 13-15,2-5-14 16,2-5-28-16,3-4-147 15,1-11-102-15,-4-6-320 0</inkml:trace>
  <inkml:trace contextRef="#ctx0" brushRef="#br0" timeOffset="202670.2851">5663 17142 1800 0,'0'0'170'0,"0"0"-106"0,0 0 8 16,0 0-63-16,0 0-9 16,0 0-47-16,0 0-117 15,24 52-67-15,0-5-54 16,3 5-400-16</inkml:trace>
  <inkml:trace contextRef="#ctx0" brushRef="#br0" timeOffset="202969.2797">6279 17239 1538 0,'0'0'203'0,"0"0"-143"0,0 0-28 16,-86 30 1-16,50-3-33 15,0 7 0-15,8-1 0 16,10 6 1-1,18-8-2-15,0 1-25 0,27-5 3 16,16 0 13-16,5 1 5 16,7-6 5-16,0 3 2 15,-4-6 8-15,-8 1-9 16,-7 0-1-16,-9 0 0 16,-12-1-9-16,-12 4 9 15,-3 2-1-15,-12 1-27 16,-18 3-39-16,-12-2 31 15,-7 1-41-15,-26 12-54 0,14-6-129 16,6-7-500-16</inkml:trace>
  <inkml:trace contextRef="#ctx0" brushRef="#br0" timeOffset="203858.6457">7570 17594 1016 0,'0'0'204'0,"0"0"-101"16,0 0 68-16,0 0-6 15,0 0-44-15,0 0-96 16,0 0-14-16,0 81 7 15,0-32 8-15,0 7 18 16,9 2-19-16,4-6-24 16,2-1 28-16,-1-9-27 15,5-2-2-15,2-12 0 16,-3-3-37-16,1-11-51 16,11-13-123-16,-6-1-48 15,-3-2-127-15</inkml:trace>
  <inkml:trace contextRef="#ctx0" brushRef="#br0" timeOffset="204151.652">7704 17337 1258 0,'0'0'190'0,"0"0"-105"16,0 0 152-16,0 0-123 16,0 0-79-16,0 0-23 15,0 0-12-15,-25-40-78 16,50 66-37-16,32 33-105 15,-5-8-131-15,-4-2-557 0</inkml:trace>
  <inkml:trace contextRef="#ctx0" brushRef="#br0" timeOffset="204417.3092">8259 17510 1305 0,'0'0'209'0,"0"0"-167"16,0 0 78-16,-83-8-66 15,47 23-11-15,-6 8-28 16,6 6 0-16,5 6 24 16,10 1-26-16,15-3-5 15,6-2-8-15,12 1-12 16,21 1 11-16,10-4 1 0,8 2 0 16,4-1-7-16,-6-2 7 15,-7-1 0-15,-9-3 0 16,-11 1 5-16,-11-4-7 15,-8 5 2-15,-3-5 0 16,-17 2 0-16,-14-1 1 16,-8 1-1-16,-7-3 0 15,-3-6-12-15,-2-2-2 16,-12-9-125-16,14-3-107 16,10 0-269-16</inkml:trace>
  <inkml:trace contextRef="#ctx0" brushRef="#br0" timeOffset="204776.6676">8756 17657 1024 0,'0'0'390'0,"0"0"-333"16,0 0-7-16,0 0 42 16,0 0 1-16,0 0-62 15,0 0 16-15,0-63-47 0,7 63-6 16,7 11-1-16,1 8 5 16,6 10 2-16,-2 2 0 15,-7 7 12-15,-6 0-6 16,-6 1-6-16,0 0 0 15,-15-7-2-15,-7-5 8 16,-2-6 3-16,-2-5 19 16,4-12-8-16,-2-4 58 15,5 0-21-15,1-17-6 16,3-14 27-16,6-4-58 16,6-11-11-16,3 3-9 15,0 0-23-15,15 12 1 16,9 9-40-16,6 9-26 0,25 13-7 15,-10 7-235 1,-2 9-192-16</inkml:trace>
  <inkml:trace contextRef="#ctx0" brushRef="#br0" timeOffset="205390.644">9042 17636 633 0,'0'0'646'16,"0"0"-565"-16,0 0 51 16,84-21 21-16,-54 21-56 0,3 2-65 15,-5 15 9-15,2 9-40 16,-3 4 15-16,-5 2-4 16,-7 7-10-16,-3 1 14 15,-6-1-16-15,-6-2 0 16,0-3-9-16,0-10 11 15,-3-4-2 1,-4-8 0-16,6-3 6 16,-3-8-2-16,4-1-3 0,0-7 9 15,0-12 15-15,0-11-25 16,15-4 0-16,4 5 0 0,4 6-10 16,8 7 3-16,2 15 5 15,4 1 1-15,-1 14-14 16,-2 14 16-16,-1 7-1 15,-3 6 0-15,-8 3 1 16,-2-1-7-16,-7-6 6 16,-4-7-19-16,-6-10 10 15,0-10 3-15,0-7 6 16,-3-3 16-16,3-7 26 16,0-19 20-16,6-22-55 15,6-24-6-15,4-4-2 0,2 7-11 16,3 13 7-16,6 19 4 15,3 7 2-15,10 8-1 16,-1 16 0-16,2 6 0 16,-1 11 28-16,1 13-27 15,-4 6 21-15,-7 2-5 16,-11 2-16-16,-5 1 23 16,-8 2-24-16,-6-3-20 15,-3-4 14-15,0-6-74 16,0-13-112-16,7-7-122 15,3-4-350-15</inkml:trace>
  <inkml:trace contextRef="#ctx0" brushRef="#br0" timeOffset="205703.136">10494 17591 1147 0,'0'0'158'16,"0"0"-119"-16,103 20 95 15,-61 2-53-15,-5 8 5 16,-16 6 6-16,-6 4-32 15,-15 0-9-15,-3 0-49 16,-24 0-2-16,-9-5 10 16,-3-8-2-16,1-10-6 15,5-11 32-15,3-6 28 16,2-16 18-16,1-15-20 16,0-11-33-16,9-11 14 0,5 1-40 15,10 4 8-15,3 9-9 16,13 9-16-16,6 12 15 15,10 11-15-15,4 7-36 16,4 5-7-16,0 15-40 16,-1 11-36-16,-3 27-81 15,-11-9-139-15,-11-2-539 0</inkml:trace>
  <inkml:trace contextRef="#ctx0" brushRef="#br0" timeOffset="206232.9985">10795 17954 1091 0,'0'0'201'16,"0"0"-43"-16,0 0 106 16,0 0-95-16,0 0-21 15,0 0-67-15,0 0 4 0,105-87-48 16,-69 48-19-16,2-9 22 16,4-3-39-16,-3 2 5 15,-3 2-6-15,-6 8 6 16,-5 9-15-16,-10 14 9 15,-3 9-6-15,-3 7-4 16,-3 0-8-16,4 20 17 16,4 13 1-16,-2 7 0 15,4 10 3-15,-4 2-3 16,0 0 0-16,-3-5-10 16,0-8-28-16,1-2-1 15,4-12-32-15,-1-7-37 16,8-9 20-16,3-7-102 15,4-2 46-15,8-19 102 0,-3-13-44 16,0-12 10-16,-2-8-9 16,2-7 67-1,-6 4 18-15,-2 14 106 16,-4 12 66-16,-9 18 56 0,-6 11-143 16,-6 4-47-16,0 23 0 15,0 21 1-15,0 26 9 16,-6 19-10-16,-17 11-10 15,1-5 10-15,-5-9-36 16,8-21 13-16,4-14-15 16,6-15 13-16,6-12-26 15,0 0 6-15,3-4-64 16,0-7-25-16,0-17-192 16,3-4-199-16,3-18-220 0</inkml:trace>
  <inkml:trace contextRef="#ctx0" brushRef="#br0" timeOffset="206516.0097">11607 17706 317 0,'0'0'1372'15,"0"0"-1228"-15,0 0 25 16,0 0-86-16,0 0-44 16,75-76-31-16,-53 73 3 15,5 3-11-15,1 0 0 16,2 13-19-16,-6 4 1 15,-6 9-74-15,-12 0-26 0,-6 6 10 16,-6 3-10-16,-21-6 38 16,-7 1 33-16,-8-7 31 15,-4-7 6-15,7-4 14 16,6-8-4-16,8-4 0 16,18-6-141-16,7-11-219 15,0-1-658-15</inkml:trace>
  <inkml:trace contextRef="#ctx0" brushRef="#br0" timeOffset="206891.0105">12228 17394 1485 0,'0'0'195'16,"0"0"-61"-16,0 0-40 15,0 0-62-15,0 0-16 16,0 0-4-16,-30 74-10 15,9-25 18-15,3 5-19 16,-1 5 28-16,5-4-29 16,4-1 1-16,1-10 3 15,6-5 3-15,0-6-7 16,3-11 0-16,0-8 2 16,0-7-13-16,0-7-6 15,0 0 4-15,15-1 4 16,12-12 6-16,7-6 3 15,10-1 0-15,0 3 1 16,-1 4 1-16,-10 9-2 0,-3 4 0 16,-9 0 3-16,-4 14 3 15,3 6-6-15,-5 2 0 16,-6 5 1-16,-3 4-9 16,-3 4 5-16,-3 0-76 15,0 4-109-15,-3-13-169 16,-2-7-238-16</inkml:trace>
  <inkml:trace contextRef="#ctx0" brushRef="#br0" timeOffset="207185.7966">12705 17683 1553 0,'0'0'193'0,"0"0"-122"16,0 0-15-16,0 0-33 15,3 103 26-15,-3-61-35 16,3 4-13 0,0-2-1-16,-3-2-8 15,0 2-85-15,0-8-236 16,0-16-365-16</inkml:trace>
  <inkml:trace contextRef="#ctx0" brushRef="#br0" timeOffset="207498.3002">12756 17448 1521 0,'0'0'280'0,"0"0"-180"0,0 0 11 16,0 0-111 0,0 0 0-16,0 0-36 0,3 72-93 15,0-33-146-15,-3 0-352 0</inkml:trace>
  <inkml:trace contextRef="#ctx0" brushRef="#br0" timeOffset="207795.18">13046 17495 719 0,'0'0'898'0,"0"0"-830"15,0 0 0-15,0 0-14 16,0 0-46-16,0 0 35 15,-85 103-27-15,65-65-15 16,5 0 11-16,12 0 0 0,3-1-8 16,18 2-1-16,12 1 6 15,1-3 17-15,5-1-25 16,-3-2 12-16,-5 1 12 16,-4-2-24-16,-11-2 7 15,-7 1-8-15,-6-2 1 16,-3-3 15-16,-16-1-16 15,-11 0 0-15,-5-6-1 16,-3-3-5-16,-5-5-9 16,-2-2-49-16,-17-10-147 15,12-7-97-15,9-8-704 0</inkml:trace>
  <inkml:trace contextRef="#ctx0" brushRef="#br0" timeOffset="208236.6146">13601 17739 1295 0,'0'0'580'15,"0"0"-580"-15,0 0 0 16,83-24 3-16,-62 24 8 16,-2 4-11-16,-10 16 0 15,-2 7 2-15,-5 8 11 16,-2 9-13-16,0 2 0 15,-12 4-1-15,-7-7-22 0,2-3 10 16,4-12 1-16,4-8 3 16,3-9 2-16,6-5 7 15,0-6 0-15,0 0 21 16,0-17 7-16,9-13 4 16,8-9-32-16,8-10 9 15,4 1-9-15,10 9 0 16,3 11 0-16,0 17 0 15,-2 11 7-15,-1 1-7 16,-6 25 0-16,-5 3 0 16,-4 5 14-16,-9 4-13 15,-2-1-1-15,-7-5 0 16,-2-3-5-16,0-10 5 0,-1-3 0 16,0-9 1-1,0-7-7-15,0 0 6 0,1-7 0 16,-1-19 4-16,6-13 2 15,1-12-12-15,7-11 1 16,1-1 2-16,9 3-13 16,-1 11 16-1,6 15 0-15,1 16 6 16,-7 14 4-16,3 4-1 0,-10 16-9 0,1 14 0 16,-7 14 6-1,-3 8-6-15,-2 3 10 0,1 1 2 16,-6-2-4-16,3-4-2 15,0-11-5-15,4-7 0 16,7-5 46-16,5-10-23 16,8-7 8-16,8-7-2 15,11-3-30-15,6 0-1 16,26 0-94-16,-10-10-108 16,-13 3-563-16</inkml:trace>
  <inkml:trace contextRef="#ctx0" brushRef="#br0" timeOffset="209771.9061">16502 17558 1249 0,'0'0'524'15,"0"0"-493"-15,0 0-31 16,-116-24 15-16,80 24-9 16,0 10 8-16,3 5-13 15,8 10-1-15,5 2 0 16,10 5 7-16,7 8-1 15,3 9 6-15,0 5 8 16,7 5 46-16,6 4-50 16,3 2 3-16,-7-3-14 15,-2 2 9-15,-1-5-14 0,-6-2 0 16,0-4-23-16,-6-1-1 16,-10-10-75-16,-10-5-90 15,-13-17-100-15,7-10-232 16,0-10-117-16</inkml:trace>
  <inkml:trace contextRef="#ctx0" brushRef="#br0" timeOffset="210056.6104">16003 18024 1258 0,'0'0'263'0,"0"0"-64"16,29-90-61-16,1 50-22 16,12 4-74-16,13 0-6 15,7 6-24-15,6 8-3 0,-4 8-18 16,0 14-67-16,16 13-146 15,-17 10-141-15,-10 7-356 0</inkml:trace>
  <inkml:trace contextRef="#ctx0" brushRef="#br0" timeOffset="210354.2722">16696 18222 1270 0,'0'0'188'16,"0"0"-9"-16,0 0-4 15,0 0-22-15,0 0-86 16,0 0-35 0,85-74 12-16,-52 35-33 15,6-8 27-15,1-2-30 16,-6 3-7-16,-1 10 3 16,-6 9-3-16,-12 14-1 15,-5 10 0-15,-3 3-10 16,0 13 10-16,2 11-13 15,4 14 13-15,-4 12 7 16,0 6-4-16,3 5-6 16,-3-1-22-16,4-2-66 15,10-8 22-15,6-11-64 0,36-16-130 16,-7-12 11-16,-2-11-247 16</inkml:trace>
  <inkml:trace contextRef="#ctx0" brushRef="#br0" timeOffset="210682.4">17651 17963 1341 0,'0'0'346'16,"0"0"-271"-16,0 0-9 15,0 0-66-15,0 0 0 16,0 72-3-16,0-37 4 16,1 4-1-16,5-8 0 15,3-3 9-15,2-7-15 16,2-5 6-16,5-9 0 0,6-7 12 15,1 0-11-15,6-13 10 16,7-10-7-16,-2-5 2 16,-4-9 5-16,0-4-11 15,-5-4 0-15,-12 0 18 16,-7 1-17-16,-8 9 7 16,0 3 5-16,-17 11-7 15,-10 2 39-15,-8 8-45 16,-6 5 1-16,-5 5-9 15,1 1 10-15,2 4-4 16,10 6-5-16,3 3-72 16,9 4-86-16,8-3-109 0,5-4-245 15</inkml:trace>
  <inkml:trace contextRef="#ctx0" brushRef="#br0" timeOffset="211233.3619">18054 17921 1552 0,'0'0'205'15,"0"0"-111"-15,0 0-37 0,68-92-14 16,-39 78-42-1,1 7 0-15,1 7-1 0,-1 1 7 16,-5 20-14-16,-1 11 7 16,-11 7 0-16,1 6-12 15,-11 3 3-15,-3 3-17 16,-3-5-1-16,-11-2-15 16,4-14 41-16,4-9-17 15,3-10 18-15,3-9 5 16,0-2-4-16,0-10 51 15,12-19-5-15,9-10-46 16,4-12 13-16,8 1-14 16,-1 0 0-16,1 11-7 15,-1 12 14-15,-2 14-7 16,-9 9 1-16,-1 4 11 16,0 7-22-16,-2 13 10 0,0 7 0 15,-5 2-3-15,0 1 4 16,-1-3-1-16,-1-5 0 15,-2-8-11-15,-3-7 0 16,-2-5 10-16,4-2 1 16,4-6 7-16,3-19-1 15,11-19-6-15,3-7 0 16,4-5-19-16,-1-2-18 0,-5 18 15 16,2 9 22-16,-6 19 11 15,-4 12-10-15,-2 11-1 16,-2 21 0-16,5 14 0 15,-8 6 28-15,2 3-15 16,2 0-7-16,-2-8 13 16,7-5-9-16,5-12-7 15,7-9 10-15,7-6-11 16,5-11 7-16,7-4-9 16,32-19-94-16,-13-10-223 0,-9-2-1028 15</inkml:trace>
  <inkml:trace contextRef="#ctx0" brushRef="#br0" timeOffset="211921.9271">20097 17897 1371 0,'0'0'163'0,"0"0"-35"16,0 0 25-16,0 0-65 15,0 0-28-15,84-20-54 16,9 12 0-16,28 1-6 16,-8 0 10-16,-22 4-7 15,-35 1-3-15,-23 2 0 16,-1 0 5-16,-6 0 5 16,-4 0-10-16,-15 0 0 15,-7 0-9-15,0 9 8 16,-24 12-21-16,-12 13 17 15,-13 8-4-15,-9 9 17 16,-3 4-8-16,3 2 0 16,2-7 6-16,13-3-6 0,12-7 0 15,8-5 0-15,13-10 25 16,10-6-23-16,0-3 25 16,10-5 17-16,17-1-4 15,11-2 8-15,11-7-30 16,19-1-10-16,22 0-8 15,17-9-45-15,7-3-43 16,-4-8-63-16,-32 3-176 16,-23 2-317-16</inkml:trace>
  <inkml:trace contextRef="#ctx0" brushRef="#br0" timeOffset="212233.423">21466 18080 836 0,'0'0'738'16,"0"0"-655"-16,0 0-6 15,-94 30 12-15,39-2-13 16,-4 10-43 0,1 10 11-16,7 3-31 15,8 4-4-15,12-1 28 16,14-5-22-16,13-5 26 0,4-9-29 16,7-8-6-16,15-4 10 15,4-13-16-15,3-5 1 16,0-5 14-16,0 0-9 15,-4-12-4-15,-6-4-2 16,-8 2 1-16,-8 1 12 16,-3 3-12-16,0 3-1 15,-14 0 0-15,-8 0-13 16,-5 1-34-16,-3 4-69 0,1-1-141 16,2 1-58-16,12 0-330 15</inkml:trace>
  <inkml:trace contextRef="#ctx0" brushRef="#br0" timeOffset="212530.3034">21980 17670 909 0,'0'0'903'0,"0"0"-809"0,0 0-64 15,0 0-28-15,0 0-2 16,0 0 0-16,0 0 0 16,-3 110-12-16,3-52 25 15,0 8-13-15,0 3 6 16,0 2 4-16,0-4 2 16,0-1-12-16,0-2 0 15,0-10-7-15,-5-8-74 16,2-10-93-16,-7-16-48 15,4-13-154-15,-1-7-568 0</inkml:trace>
  <inkml:trace contextRef="#ctx0" brushRef="#br0" timeOffset="212890.111">21770 18168 992 0,'0'0'702'15,"0"0"-654"-15,0 0 18 16,0 0-16-16,139-69-49 15,-48 46 24-15,27-4-25 16,12 8 1-16,-23 4 12 16,-28 10-7-16,-31 5 4 15,-9 0-10-15,-4 4 9 16,2 9-9-16,-5 5 0 16,-11 6 0-16,-9 0-9 15,-8 4 4-15,-4 2 3 16,0-1 1-16,-16 0-7 0,-7-4-3 15,-4-5 11 1,1-3 0-16,-3-7-9 16,6-7 15-16,4-3-6 0,5 0 11 15,5-20-9-15,-2-10 23 16,8-5-25-16,3-4-62 16,0 5-17-16,20 7-48 15,3 7 36-15,19 7 8 16,-6 6-59-16,-4 4-235 0</inkml:trace>
  <inkml:trace contextRef="#ctx0" brushRef="#br0" timeOffset="213408.4814">23202 17848 1534 0,'0'0'62'15,"0"0"1"-15,0 0-63 16,91 0 39-16,-46 0-29 0,3 2 30 16,6 3-30-16,1-1 3 15,-2-1-13-15,-6 2 13 16,-7-2-8-16,-4 1-5 15,-12-1 0-15,-7 0-8 0,-7 1 7 16,-7 2-5-16,-3 5-25 16,0 2-33-16,-3 4 4 15,-14 6-5-15,-10 0 24 16,-12 3 27-16,-24 6-60 16,-21 5 21-16,2 0-12 15,7-5-19-15,15-3 71 16,20-4-1-16,3 2 14 15,3-2 35-15,13-4 8 16,10-5 56-16,10-2 14 16,1-2-53-16,9-2 49 15,18 3-20-15,11-1-29 0,15 0-5 16,8 1-34-16,4-6 8 16,1-4-8-16,-3-3-20 15,-4 0 12-15,-2 0-13 16,-3 0-25-16,11-6-52 15,-13-1-157-15,-11-3-117 0</inkml:trace>
  <inkml:trace contextRef="#ctx0" brushRef="#br0" timeOffset="213767.8706">23865 18196 1235 0,'0'0'164'16,"0"0"-113"-16,0 0 14 16,0 0-42-16,98 19 72 15,-56-12 14-15,1-2-50 16,-2-1 5-16,-6-1-27 16,-5-2-24-16,-4-1 7 15,-10 2-19-15,-4 2-1 16,-3 0 0-16,-5 6 3 0,1 6-3 15,-5 4 0 1,0 5 0-16,0 4 39 0,-8 6-14 16,-2-2-3-16,-2 3 7 15,-1-4-27-15,-3-1 7 16,2-1-9-16,-3-7-7 16,1-4 6-16,1-2-77 15,-1-7-20-15,-10-6-143 16,8-3-94-16,2-1-362 0</inkml:trace>
  <inkml:trace contextRef="#ctx0" brushRef="#br0" timeOffset="214201.9951">24384 17472 400 0,'0'0'987'0,"0"0"-832"16,0 0-2-16,0 0-21 15,0 0-102-15,0 0 0 0,0 0-30 16,-5-3 1-16,-3 13-10 16,-5 9 9-16,-4 2 0 15,-4 8 0-15,-5 7 12 16,3-3-6-16,-3 4-6 0,7-1 0 15,1-4-12 1,3-4 12-16,3 1-42 0,4-10-115 16,5-2-23-16,3-13-13 15,2-4-149-15,6 0 119 0</inkml:trace>
  <inkml:trace contextRef="#ctx0" brushRef="#br0" timeOffset="214490.8263">24255 17448 1134 0,'0'0'297'16,"0"0"-102"-16,0 0-16 16,0 0-87-16,0 0-76 15,0 0-15-15,0 0 9 16,47 31-4-16,-22-2-6 0,3 7 0 16,2-2 12-16,-1 1-12 15,-3-1 0-15,-1-1 0 16,-3-7-12-16,-1 0 12 15,-6-2-31-15,-2-4-127 16,-6-5-120-16,-3-5-222 0</inkml:trace>
  <inkml:trace contextRef="#ctx0" brushRef="#br0" timeOffset="214786.7372">24150 17644 785 0,'0'0'742'0,"0"0"-565"0,0 0-14 16,0 0-48-16,0 0-90 16,80-11-25-16,-25 4 7 15,9 1-6-15,5 1-1 16,0 3 0-16,-6 0 14 16,-7 2-30-16,-8 0-15 15,-8 0-62-15,-1 5-106 16,-9 6-207-16,-9 2-608 0</inkml:trace>
  <inkml:trace contextRef="#ctx0" brushRef="#br0" timeOffset="216019.6699">25873 18446 798 0,'0'0'348'0,"0"0"-275"16,0 0 14-16,0 0 0 15,0 0-26-15,0 0 5 16,-34 0-55-16,21 0 0 16,0 0 8-16,6 0-17 15,1 0 60-15,3 0-24 16,1 0-23-16,2 0 18 15,0 0-11-15,0 0 47 16,0 0-14-16,6 0-49 16,2 0 19-16,-1 0-25 0,2 0 1 15,-3 3 7 1,-2-3-6-16,-2 0-2 0,0 1 4 16,-2-1-4-16,0 0-51 15,3 0-162-15,1 0-171 16,1 0-780-16</inkml:trace>
  <inkml:trace contextRef="#ctx0" brushRef="#br0" timeOffset="216764.8218">26568 17795 1042 0,'0'0'152'16,"0"0"-19"-16,0 0 58 15,0 0-7-15,0 0-96 16,0 0-25-16,0 0-39 0,15 13-23 15,-23 21 56-15,-5 11-7 16,0 9-13-16,-2 5 5 16,0 1-40-16,3-1 14 15,3-9-16-15,3-4 10 16,2-14-4-16,1-5-6 16,1-10-5-16,2-4-1 15,0-9-58-15,0-2-24 16,0-4-57-16,0-11-82 15,8-6-174-15</inkml:trace>
  <inkml:trace contextRef="#ctx0" brushRef="#br0" timeOffset="217107.9178">26889 17462 1589 0,'0'0'124'0,"0"0"-113"16,0 0 32-16,0 0-32 16,0 0-3-16,0 0-8 15,0 0 1-15,-105-7-10 16,80 7 9-16,6-4 0 16,7 2 3-16,7-2 3 15,4 0-3-15,1 1 25 0,0-2 16 16,0 1 20-1,4 1-18-15,2 1-35 0,0 2 6 16,4 0-17-16,2 0 0 16,4 5-1-1,0 7 0-15,2 2-7 16,-5 3-40-16,-2 6-87 0,-4 16-117 16,-6-6-159-16,-1-4-531 0</inkml:trace>
  <inkml:trace contextRef="#ctx0" brushRef="#br0" timeOffset="217467.3434">26728 18337 664 0,'0'0'532'0,"0"0"-464"16,0 0 100-16,0 0-52 16,0 0-30-16,0 0 17 15,0 0-27-15,20 24-23 16,-33-23 25-16,-2 4-56 16,-1-2-3-16,4-1-12 15,2 0 1-15,5-2 3 16,4 0-11-16,1 0 1 15,0 0 32-15,0 0-6 0,4 0 17 16,6 0-44 0,4 0 0-16,4-3 0 0,0-1-64 15,-1 1-64-15,-1 3-100 16,-5 0-133-16,-6 0-368 0</inkml:trace>
  <inkml:trace contextRef="#ctx0" brushRef="#br0" timeOffset="218017.2164">27212 18096 1485 0,'0'0'313'16,"0"0"-297"-1,0 0 5-15,0 0 2 0,0 0-21 16,0 0 9-16,0 0-22 16,-49-7 6-16,45 7-17 15,4 0 12-15,0 0-69 0,0 0 66 16,4 0 7 0,5 0 12-16,8 7 15 0,1-3-8 15,7 2-2-15,5-3 32 16,0-3-43-16,0 0 24 15,-4 0 9-15,-2-8-31 16,-4-4 36-16,-2-7-28 16,-5-2-4-16,-3-4 22 15,-8-6-28-15,-2-2 22 16,-12-2-21-16,-9 4 8 16,-7 4-13-16,-2 9 4 15,-2 7 0-15,0 5-13 16,0 6 11-16,2 0 2 15,-1 17 0-15,0 11 0 16,1 3 0-16,3 12 15 0,5-1-6 16,4 5 21-16,5-1-30 15,7-3 18-15,4-4 1 16,2-2-13-16,0-7 28 16,14-1-34-16,6-5 1 15,7-2-8-15,6-2-46 16,33-3-31-16,-10-4-175 15,1-9-420-15</inkml:trace>
  <inkml:trace contextRef="#ctx0" brushRef="#br0" timeOffset="218373.9062">27701 18382 555 0,'0'0'734'0,"0"0"-659"15,0 0-44-15,0 0 38 16,0 0-47-16,0 0-9 16,0 0 2-16,-2 0-14 15,2-2 9-15,0-6 11 0,0 3 3 16,6-7 24-16,3 4 14 16,1 2-10-16,4 2 28 15,-2 4-59-15,-2 0 8 16,-3 0 8-16,-2 0-27 15,-5 0 15-15,0 4-25 16,0-1 0-16,-9 3 1 16,-4-4 1-16,-2 1 18 15,1 2-9-15,7-5-5 16,2 0 8-16,5 0-8 16,0 0-6-16,3 0-19 15,21-3-88-15,-3-2-202 0,3 0-455 0</inkml:trace>
  <inkml:trace contextRef="#ctx0" brushRef="#br0" timeOffset="219263.9725">28627 17458 1620 0,'0'0'228'16,"0"0"-221"-16,0 0 55 15,0 0-24-15,0 0-15 16,0 0 17-16,0 0-20 16,81 0 1-16,-34 0-7 15,10 0-13-15,5 0 10 16,7 0-11-16,3 1 0 15,2 1 0-15,-2-2 8 16,-6 0-8-16,-10 0 0 16,-12 0 6-16,-14 1-12 15,-14 2 6-15,-9 0-12 16,-7-1 12-16,0 7-28 0,-7 4 13 16,-15 7 0-1,-11 6-12-15,-11 7 21 0,-11 7 5 16,-5 2 1-16,-1-1-6 15,2 4 6-15,2-3 0 16,8-1 0 0,6-4 1-16,5-5-1 15,7-2 0-15,7-7 0 16,5-4-9-16,7-2 15 0,6-4-6 16,3-3 0-16,3 0-7 15,0-3 7-15,0 0 1 16,13 3 20-16,8 2 19 15,10-1-21-15,8 2 14 16,10 0-13-16,4 0-14 0,5-3 25 16,-1 0-31-16,-2-3 1 15,-9-2 3-15,-4-1-4 16,-9-1-25-16,-8 0-26 16,-7 1-36-16,-2-4-14 15,-1 3-165-15,-3 0-222 16,-4-3-296-16</inkml:trace>
  <inkml:trace contextRef="#ctx0" brushRef="#br0" timeOffset="219701.5017">29685 17963 1257 0,'0'0'244'16,"0"0"-169"-16,0 0-63 16,-85-18 1-16,47 18 28 15,-4 6 7-15,-2 10 25 16,0 10-7-16,3 1-30 16,4 2 26-16,4 2-29 15,7 2 3-15,7 2 12 16,7-3-40-16,6 4 13 15,6-1-8-15,0-2-13 16,18-2 30-16,1-4-30 0,8-2 0 16,0-5 6-1,0-8 3-15,-2-2-18 0,-4-7 9 16,-3-3 0-16,-6 0-4 16,-3 0 5-16,-6-6-1 15,-3-1 12-15,0-5-5 16,0-1-13-16,-13-1 6 15,-4-4-25-15,-4 2 24 16,-6 3-31-16,1 1-28 16,-3 2-11-16,5 3-97 15,5 1-81-15,8 2-150 16,8 1-407-16</inkml:trace>
  <inkml:trace contextRef="#ctx0" brushRef="#br0" timeOffset="220281.3462">30143 17739 320 0,'0'0'916'16,"0"0"-802"-16,0 0 23 16,0 0 63-16,0 0-84 15,0 0-56-15,0 0 14 16,0 0-19-16,3 0 6 0,6 0-21 16,10 0-20-16,9-3 7 15,10 1-27-15,7 2 0 16,8 0 5-16,4 0-4 15,4 0-1-15,3 6 0 16,2 3 13-16,0 1-10 16,-5 0-3-16,-8-3 0 15,-8-3-13-15,-11 2 13 16,-11-4 0-16,-10 0 0 16,-7 0-51-16,-3 1-13 15,-3-3-34-15,0 4-109 16,-3 2 10-16,-22 9-77 15,1 0-98-15,0-2-376 0</inkml:trace>
  <inkml:trace contextRef="#ctx0" brushRef="#br0" timeOffset="220625.1406">30179 18004 1033 0,'0'0'232'0,"0"0"-148"15,0 0 51-15,0 0 52 0,0 0-83 16,0 0-51 0,89 19 33-16,-44-15-29 0,7 0-16 15,3-1 19-15,0-2-47 16,-2-1 5-16,0 0-6 15,-1 0-6-15,-5 0-2 16,-4 0-4-16,-7 0 1 16,-8 0 3-1,-7 0-4-15,-6 0 0 0,-6 0-1 16,-6 0-44-16,-3 0-14 16,0 0-59-16,0 0-121 15,-1 2-22-15,-7 5-275 16,-1-2 28-16</inkml:trace>
  <inkml:trace contextRef="#ctx0" brushRef="#br0" timeOffset="221553.1765">30201 17534 415 0,'0'0'60'0,"0"0"60"15,0 0-49-15,0 0 23 16,0 0 85-16,0 0 0 15,0 0 2-15,-2 3-45 16,2-3 37-16,0 0-36 16,3-6-96-16,3-5-12 15,2-1-28-15,1-6 0 16,4 0 25-16,4-2-18 16,4-1 20-16,2 2-4 15,3-1-23-15,-4 7 14 16,1 3-15-16,-6 7 6 15,-3 3-3-15,-1 0-2 0,-2 3-1 16,-2 10 0-16,1 4-3 16,-3 3 2-16,3 3 1 15,-1 5 0-15,4 1-9 16,0-1 10-16,7-1-1 16,2-4 1-16,1-6 11 15,3 0-6-15,1-8-6 16,0-2 0-16,-2-4 16 15,1-3-16-15,-2 0 28 16,1-6-2-16,-1-10-25 16,0-8 21-16,-3-3-22 15,0-3 0-15,-7 1 3 16,-5 0-2-16,-4 8-1 16,-4 2 0-16,-1 4-6 0,0 5 4 15,0 2-37-15,-3 4-29 16,-3 1-6-16,0 3-118 15,-2 0-16-15,-3 14-31 16,2 5-86-16,2 0-244 0</inkml:trace>
  <inkml:trace contextRef="#ctx0" brushRef="#br0" timeOffset="222342.3957">31506 17520 1084 0,'0'0'309'0,"0"0"-244"15,0 0 8-15,0 0-46 16,0 0-14-16,0 0 56 15,0 0-5-15,-50-32 53 0,54 32-41 16,7 0-50-16,5 1 14 16,11 8-27-16,6-2-3 15,8-2 32-15,3 4-40 16,3-1 7-16,0-1-6 16,-1-3 5-16,-3 2-2 15,-4-2-6-15,-4-1 0 16,-7 0-6-16,-6 1 6 15,-7 2 0-15,-6-3 0 16,-5 4-51-16,-4 0 42 16,0 3-23-16,-1 3-9 15,-14 0 28-15,-4 3-43 0,-8 4 31 16,-5 0 12 0,-5 2-2-16,-6 6 7 0,-2 5 6 15,-5 6 2 1,0 1-12-16,-2-1 12 0,1-2-2 15,6-2-7-15,6-4-6 16,8-4 9-16,6-6 2 16,4-1 4-16,7-5-9 15,3 1 10-15,3-6-1 16,5 0 0-16,3-5 6 0,0 3 16 16,0-6 12-16,0 6-5 15,3-6 15-15,5 6-30 16,2-2 11-16,-1-1 0 15,2 0-25-15,-1-1 20 16,0 2-20-16,3-3 0 16,3 4 1-16,2-3 8 15,9 3-3-15,6-1 19 16,6-1-15-16,3 3 22 16,2-6-32-16,3 6 0 15,-2-6 13-15,1 3-12 16,-2-1-1-16,0-1 1 0,-5 0 6 15,-1-1-4-15,-5 0-3 16,-7-1 0-16,-3 1-6 16,-10 0 6-16,-3 1-47 15,-5-3-22-15,-5 1-67 16,0 1-77-16,0-2-299 16,-6 0-333-16</inkml:trace>
  <inkml:trace contextRef="#ctx0" brushRef="#br0" timeOffset="222920.5313">32339 17993 1517 0,'0'0'187'16,"0"0"-140"-16,0 0-46 16,0 0 0-16,0 0 6 15,0 0-5-15,0 0 34 16,-19-26 1-16,19 26 14 16,4 0 3-16,-1 0-35 15,3 0 12-15,3 0-12 0,6 6-19 16,4-2 16-16,7 3-16 15,3 3 0-15,3 0-3 16,1 0 4-16,1 1-1 16,-3-1 5-16,-2-1 4 15,-7-2-10-15,-8-2 1 16,-6-2-6-16,-3-3-2 16,-5 0-15-16,0 0 15 15,0 0 7-15,0 0-18 16,0 0 18-16,0 0-14 15,0 1-3-15,-3 5 17 16,-7 7-27-16,-6 7 28 16,-7 10 0-16,-10 6 0 0,-5 5 16 15,-3 0 5 1,-1 0-4-16,2-3 16 0,1-2-26 16,3-4 0-16,5-4-2 15,5-4 4-15,2-4-18 16,5-9 9-16,2-1-69 15,4-7-35-15,3-3-140 16,4 0-64-16,3-13-265 0</inkml:trace>
  <inkml:trace contextRef="#ctx0" brushRef="#br0" timeOffset="223347.5966">32543 16888 656 0,'0'0'238'0,"0"0"-164"16,0 0 103-16,-89 48-30 16,56-21-46-16,-2 5 5 15,4 2-29-15,0 0-11 16,1 1-11-16,5 2-46 15,1-4 7-15,3-3-16 16,3-1 6-16,3-8-5 0,5-3-1 16,2-5-90-1,1-2-5-15,6-5-62 0,-1-2-28 16,2-4-153-16</inkml:trace>
  <inkml:trace contextRef="#ctx0" brushRef="#br0" timeOffset="223660.0983">32231 16968 1242 0,'0'0'197'0,"0"0"-11"16,0 0-47 0,0 0-46-16,0 0-31 0,0 0-18 15,0 0 6-15,6 5-49 16,2 12-1-16,3 9 0 15,3 10 6-15,1 3-1 16,2 5-5-16,-4-2 0 16,2-2-7-16,-3-6 8 15,0-2-1-15,-2-5 0 16,-1-4-14-16,3-4-27 16,-3-5-85-16,2-1-91 15,-1-6-37-15,-4-4-319 0</inkml:trace>
  <inkml:trace contextRef="#ctx0" brushRef="#br0" timeOffset="223974.4764">32026 17002 1030 0,'0'0'169'0,"0"0"-53"15,0 0 106-15,0 0-55 16,0 0-78-16,0 0-5 16,0 0-48-16,35 11 35 0,-12-2 0 15,7-2-37-15,2-2 21 16,6 3-39-16,4-1-10 16,2-2 23-16,3 3-27 15,2-4 5-15,-3 2-7 16,-1 1 1-16,-6-3 8 15,-5 1-9-15,-9-2 0 16,-6-1-11-16,-8-1-17 16,-5 0-65-16,0 2-90 15,0 0-302-15,-3-3-236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4:35:03.21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2751 11986 1540 0,'0'0'169'16,"0"0"-120"-16,0 0-49 15,0 0 0-15,0 0-11 16,0 0 11-16,-9 76 0 16,9-37 0-16,0 14 11 15,0 13 8-15,0 16-1 16,0-3-11-16,-8-10-6 15,-2-11 0-15,4-13 5 16,0-1-6-16,0-2-9 16,6-15-58-16,0-14-79 15,0-13-23-15,17-57 74 0,-1-2-172 16,-4-10-414-16</inkml:trace>
  <inkml:trace contextRef="#ctx0" brushRef="#br0" timeOffset="362.2579">2770 12054 1041 0,'0'0'256'0,"0"0"49"15,0 0-92-15,0 0-107 16,0 0-79-16,0 0-27 16,0 0-9-16,82 8 9 15,-46 51 16-15,6 26-5 16,1-6-4-16,-6-9 2 16,-4-14-8-16,-3-23 0 15,6 4 0-15,4-7 0 16,0-13 1-16,-4-12 8 15,0-5 5-15,-3-26 9 16,3-24-2-16,-8-29-10 0,-4-20-12 16,-9-7 0-1,-12 5-16-15,-3 20 6 0,0 26 9 16,0 12 1-16,-3 10 0 16,-6-1 23-16,0 2 25 15,-3 2 32-15,3 10-24 16,0 11-32-16,6 4-13 15,0 5-11-15,-1 0-25 16,4 17-40-16,-3 13-10 16,3 10-33-16,0 36-77 15,7-7-204-15,2-7-724 0</inkml:trace>
  <inkml:trace contextRef="#ctx0" brushRef="#br0" timeOffset="722.5214">3864 12114 1500 0,'0'0'382'0,"0"0"-316"16,0 0-53-16,0 0-13 15,-69 86-6-15,44-36 6 16,4 5 1-16,3 1-1 15,9 1 0-15,6-5 0 16,3-8 0-16,6-11 0 16,15-7 0-16,0-12 1 0,7-11 9 15,2-3 14-15,0-20 25 16,-5-14-16-16,-11-25-13 16,-10 3-4-1,-4-10-16-15,-15 3-23 0,-10 18 7 16,2 4 15-16,-2 14 1 15,3 12-1-15,-2 12-20 16,6 3-81-16,-9 25-113 16,9 6-166-16,3-2-352 0</inkml:trace>
  <inkml:trace contextRef="#ctx0" brushRef="#br0" timeOffset="998.711">4477 11800 1813 0,'0'0'296'0,"0"0"-220"15,0 0-63-15,0 0-13 16,0 0-22-16,-34 83 22 16,7-17 1-16,-3 26-1 15,-1 18 1-15,11 1 0 16,4-22 0-16,13-22 0 15,3-25 0-15,0-5-1 16,13 2 0-16,7 2 1 16,11-2 0-16,5-6 6 15,7-13-7-15,21-20-65 16,-10-17-123-16,-14-13-370 0</inkml:trace>
  <inkml:trace contextRef="#ctx0" brushRef="#br0" timeOffset="1358.9689">4277 12430 1570 0,'0'0'169'15,"0"0"-137"-15,0 0-25 16,100 11 1-16,-1-20 21 16,26-25-6-16,6-9-7 15,-25 0-10-15,-30 7-4 16,-37 10 4-16,-8-4-6 0,-7-1-6 15,-6-8-3-15,-12-7 8 16,-6 6-27-16,-21 7-1 16,-9 10 29-16,-6 16 19 15,-5 7 12-15,-1 14 8 16,-1 16-8-16,10 10-9 16,12 6-13-16,9 6-3 15,12 2-5-15,10 5 14 16,20-7 1-16,15 1 3 15,7-10-1-15,8-7-1 16,7-9-10-16,2-6-7 16,-8-9-1-16,-9-12-130 15,-19 0-197-15,-24-7-806 0</inkml:trace>
  <inkml:trace contextRef="#ctx0" brushRef="#br0" timeOffset="1646.1722">3030 13369 1542 0,'0'0'199'16,"0"0"-153"-16,0 0-17 16,131-16 3-16,35-33 82 15,35-8 3-15,18-3-5 16,-4 2-51-16,-21 11-23 0,-7 4-9 15,-16 6-16 1,-16 1 0-16,-28 13-5 0,-31 3-7 16,-32 10-1-16,-22 3-9 15,-6 1-11-15,-1 3-5 16,1-1-37-16,3 4-51 16,-12 0-119-16,-12 0-673 0</inkml:trace>
  <inkml:trace contextRef="#ctx0" brushRef="#br0" timeOffset="2271.6382">6885 12179 1594 0,'0'0'224'0,"0"0"-127"15,0 0-16-15,0 0-67 0,0 0-14 16,0 0-23-1,0 0 21-15,-34 120 2 0,19-27 1 16,-6 31 0-16,9 6 5 16,3-21-5-16,5-30 5 15,4-37 1-15,0-12-7 16,7 0-92-16,8-9-151 16,3-5-152-16,-9-13-760 0</inkml:trace>
  <inkml:trace contextRef="#ctx0" brushRef="#br0" timeOffset="2607.8743">6894 12728 1513 0,'0'0'284'15,"0"0"-209"-15,0 0-53 16,0 0-13-16,0 0 11 16,0 0-5-16,0 0-14 15,113-86-1-15,-77 47-23 16,0-4-53-16,-3-6-6 15,-8-2-6-15,-7-4-44 16,-9 8 29-16,-3 8 103 16,-6 9 36-16,0 13 124 15,0 11 5-15,0 5-67 0,-3 1-60 16,-3 7-38 0,-6 17-8-16,0 9-3 0,-4 10 11 15,4 13 0-15,0 3 6 16,3 14 6-16,0-7-2 15,3 4 2-15,6-8-10 16,0-16 4-16,12-2-6 16,37-21-101-16,-1-14-196 15,1-9-558-15</inkml:trace>
  <inkml:trace contextRef="#ctx0" brushRef="#br0" timeOffset="3080.6169">7524 12761 1303 0,'0'0'173'0,"0"0"-122"16,0 0-35-16,0 0-3 15,0 0 29-15,0 0 104 0,0 0-28 16,77-30-58-16,-57-10-33 16,-7-5-8-16,-7-1-12 15,-6 3-6-15,0 9 1 16,0 12 0-16,-9 12 13 15,-9 10-15-15,-7 10-6 16,-5 22 4-16,-6 28-5 16,5 0-2-16,7 12 9 15,9 0-6-15,15-15 5 16,0-4-1-16,25-7 1 16,11-16 0-16,16-10 0 0,11-11 1 15,7-9 1 1,5-13 8-16,1-17-4 15,0-26-5-15,-10-30-37 0,-14 0-5 16,-19 4-31-16,-14 13-18 16,-10 29 91-16,0 11 48 15,-2 2 55-15,-2 20-34 16,-5 7-55-16,3 4-14 16,3 21-23-16,0 16 15 15,7 14 6-15,-4 5 2 16,5 3 0-16,-1-4 0 15,6-9 0-15,17-8-23 16,0-15-98-16,-3-17-246 0</inkml:trace>
  <inkml:trace contextRef="#ctx0" brushRef="#br0" timeOffset="3422.9053">8673 12622 770 0,'0'0'169'16,"0"0"-12"-16,0 0-24 16,0 0-9-16,0 0-27 15,98 37-19-15,-77-57-31 16,0-7-27-16,-5-5-10 16,-10-2-8-16,-3-1-1 15,-3 8 0-15,-9 4 18 0,-12 13 50 16,-7 10-24-16,-8 0-32 15,-3 26-6-15,-7 11-6 16,7 9 9-16,5 13-1 16,10 4 15-16,9-3 3 15,11-1 23-15,4-12-4 16,13-8-7-16,14-10-8 16,7-9 1-16,11-9-1 15,10-8-17-15,24-9-14 16,-13-11-45-16,-11-3-334 0</inkml:trace>
  <inkml:trace contextRef="#ctx0" brushRef="#br0" timeOffset="4622.1357">11215 12728 788 0,'0'0'677'0,"0"0"-475"0,0 0-4 15,-10-79-78-15,-4 65-47 16,-4 4-35-16,-9 4-22 16,-9 6-14-16,-9 13-2 15,-1 14-1-15,-6 17 0 16,4 8 0-16,5 10-7 16,5 1 8-16,15 1 1 15,11-6 0-15,12-9 0 16,6-11 0-16,30-8 0 15,25-10 5-15,27-20-5 16,22-17 8-16,-10-17-9 16,-22-8-16-16,-26-1-12 15,-25 4-13-15,1-5 6 16,-4-5 0-16,-6 5 35 0,-11 14 2 16,-5 17 57-16,-2 13-51 15,0 13-8-15,-6 24-13 16,-6 9 11-16,6 7 1 15,6 3 0-15,0-6 1 16,9-11 0-16,18-5 1 16,2-14-1-16,9-11-2 15,25-18-55-15,-5-15-119 16,-9-12-486-16</inkml:trace>
  <inkml:trace contextRef="#ctx0" brushRef="#br0" timeOffset="4894.3304">11867 11946 1614 0,'0'0'328'16,"0"0"-209"-16,0 0-19 16,-3-80-54-16,3 74-18 15,0 6-28-15,0 0-2 16,0 20-20-16,0 12 12 15,-3 28 10-15,-7 22 1 16,3-5 0-16,-6-2 0 16,4-12 1-16,3-10-1 0,-2-3 1 15,5 6-2 1,2-13-21-16,1-13-85 0,21-30-81 16,4 0-176-16,8-24-778 0</inkml:trace>
  <inkml:trace contextRef="#ctx0" brushRef="#br0" timeOffset="5243.6798">12280 11976 1761 0,'0'0'217'0,"0"0"-176"16,0 0-41-16,0 0-12 16,0 0 12-16,-115 65 0 15,60-34 2-15,0 1-2 0,4-5-15 16,11-4-13-16,11-6 11 15,7-9 9-15,5-7 8 16,10-1 8-16,4 0 8 16,3 0-16-16,0-4-28 15,0-1-17-15,3-2-6 16,4 7 0-16,7 0 11 16,4 0 11-16,1 9 14 15,8 11 8-15,0 7 0 16,1 3-14-16,5-1 1 15,0 1 13-15,1-3 6 16,5-5 0-16,0-5 0 0,4-7 1 16,2-3 0-16,16-7-33 15,-9-1-249-15,-7-9-729 16</inkml:trace>
  <inkml:trace contextRef="#ctx0" brushRef="#br0" timeOffset="5909.8053">12977 13082 684 0,'0'0'860'0,"0"0"-709"15,0 0-62 1,0 0-52-16,0 0-17 0,94 0 7 16,-9 0 21-16,25 0-20 15,2-1-9-15,-12-5-13 16,-33-1-6-16,-25 4-24 16,-3-7-112-16,-5 3-219 15,-10 0-796-15</inkml:trace>
  <inkml:trace contextRef="#ctx0" brushRef="#br0" timeOffset="6088.7219">13049 13376 1689 0,'0'0'250'0,"0"0"-151"15,101-10-15-15,2-10-46 16,10 0-5-16,-16 3-20 15,-24 5-11-15,-28 8-2 16,13-5-49-16,-10 5-124 16,-5-3-432-16</inkml:trace>
  <inkml:trace contextRef="#ctx0" brushRef="#br0" timeOffset="6821.0619">15058 13016 1352 0,'0'0'238'16,"0"0"-9"-16,0 0-106 15,0 0-54-15,0 0-49 16,0 0-19-16,-94 3-1 15,55 26 0-15,-4 11-1 16,1 9 1-16,3 5 1 0,14-2 0 16,10-2 0-16,15-7 0 15,5-7 0-15,26-10 1 16,22-9 7-16,31-13-2 16,24-8-7-16,8-28-29 15,-19-8-59-15,-27-3-29 16,-32 6-29-16,-9 0 16 15,-5-5 52-15,-3 2 78 16,-5 8 75-16,-8 12 110 16,-8 16-18-16,-3 4-117 15,-18 17-49-15,-4 17-1 16,-5 8 1-16,1 7-1 16,4 5 0-16,4 1 1 0,9-8-1 15,9-1 0-15,3-9 0 16,10-5-37-16,45-19-88 15,-4-10-192-15,8-3-770 0</inkml:trace>
  <inkml:trace contextRef="#ctx0" brushRef="#br0" timeOffset="7022.2588">16243 13012 373 0,'0'0'1528'16,"0"0"-1356"-16,0 0-146 15,0 0-17-15,-69 77-3 16,28-32-6-16,-5 8 11 16,0 0-11-16,5 4 2 15,4-8 0-15,11-2-2 0,3-12-52 16,8-11-69-16,11-21-91 16,1-3-276-16,3-10-421 0</inkml:trace>
  <inkml:trace contextRef="#ctx0" brushRef="#br0" timeOffset="7199.3863">15919 13053 1543 0,'0'0'289'15,"0"0"-160"-15,0 0-99 16,0 0-29-16,0 0-1 16,84 111 6-16,-49-64 1 15,1 2 2-15,3 3-3 16,-7-2 2-16,-2-7-8 0,-1 7-22 15,-13-14-155 1,-9-13-322-16</inkml:trace>
  <inkml:trace contextRef="#ctx0" brushRef="#br0" timeOffset="7385.5253">15683 13280 1674 0,'0'0'257'15,"0"0"-115"-15,0 0-71 16,0 0-27-16,0 0-28 16,124-13-14-16,-54 6-1 0,3 0-1 15,2-2-35-15,7-1-105 16,-15 4-198-16,-12-4-816 0</inkml:trace>
  <inkml:trace contextRef="#ctx0" brushRef="#br0" timeOffset="7915.9736">17063 13144 960 0,'0'0'842'16,"0"0"-636"-16,0 0-50 16,0 0-94-16,0 0-44 15,-80-22-18-15,32 25 0 16,-8 16-1-16,1 8 0 15,6 13-7-15,7 2 8 16,17 5-1-16,8-1 1 16,17-6-1-16,2-4 1 15,28-9 1-15,15-7 5 0,17-10-4 16,4-10-2-16,5-4-19 16,3-22-28-16,-15-11-9 15,6-9 4-15,-13-11 20 16,-10 2 24-16,-14 12 8 15,-7 10 33-15,-15 19 39 16,-6 14-45-16,0 0-27 16,-6 24-16-16,-8 11 15 15,-2 9 0-15,7 5 1 16,3-2 0-16,6-5 0 16,6-2-11-16,15-6-48 0,49-12-84 15,-8-9-171 1,9-9-640-16</inkml:trace>
  <inkml:trace contextRef="#ctx0" brushRef="#br0" timeOffset="8137.1233">18379 13147 1840 0,'0'0'273'0,"0"0"-167"15,0 0-91-15,0 0-15 16,0 0 0-16,-123 79 0 15,73-38 2-15,-2 6-1 16,5 1 0-16,5-2 1 16,5-5-2-16,12-6-5 15,1-5-59-15,11-13-49 16,13-17-114-16,0-3-307 16,1-17-539-16</inkml:trace>
  <inkml:trace contextRef="#ctx0" brushRef="#br0" timeOffset="8323.2557">18065 13115 1753 0,'0'0'227'0,"0"0"-169"15,0 0-46-15,0 0 6 16,66 108 23-16,-36-64-10 16,3 1-9-16,3-1-4 15,-1-2-12-15,-2-5-4 16,-4-7-2-16,-9-6-66 0,-15-16-107 15,-5-7-366 1,0-1-605-16</inkml:trace>
  <inkml:trace contextRef="#ctx0" brushRef="#br0" timeOffset="8495.4468">17897 13336 819 0,'0'0'1013'0,"0"0"-834"16,0 0-90-16,0 0-43 15,0 0-8-15,0 0 3 16,125-3-21-16,-18-4-13 16,10-3-3-16,-13 1-4 15,-11-1-62-15,-38 0-75 16,-16 3-230-16</inkml:trace>
  <inkml:trace contextRef="#ctx0" brushRef="#br0" timeOffset="9029.901">18676 13558 1505 0,'0'0'208'15,"0"0"-151"-15,0 0-32 16,0 0-25-16,0 0-4 16,131 10-118-16,-85-5-197 15,2-5-499-15</inkml:trace>
  <inkml:trace contextRef="#ctx0" brushRef="#br0" timeOffset="9471.1168">19619 13637 985 0,'0'0'813'16,"0"0"-646"-16,0 0-8 15,0 0-97-15,0 0-47 16,0 0-15-16,91 0-77 15,-46 0-62-15,7 0-85 16,9 0-108-16,8 0-6 16,-1 3 109-16,1 0 130 15,-7-2 99-15,-8-1 6 16,-12 0 140-16,-12 0 64 16,-14 0 17-16,-4 0-40 0,-9 0-48 15,0 0-43 1,-2 0-10-16,9 0-27 0,3 0-40 15,12 3-13-15,12-3-6 16,11 3-47-16,11-1-54 16,5 0-103-16,0-2-62 15,3 0-72-15,-12 0 102 16,-4 0 154-16,-9 0 82 16,-8 0 9-16,-13 0 106 15,-3-2 106-15,-8 0 51 16,-4 2-13-16,1 0-48 15,1 0-33-15,2 0-91 16,8 0-62-16,23 0-25 0,-2 0-31 16,-1 0-240-16</inkml:trace>
  <inkml:trace contextRef="#ctx0" brushRef="#br0" timeOffset="10000.605">22259 13115 1035 0,'0'0'285'15,"0"0"-73"-15,0 0-25 0,0 0-33 16,0 0-59-16,57-72-17 16,-57 72-43-16,0 0-35 15,-7 5-2-15,-11 12 1 16,-14 10-6-16,-4 9 7 15,-5 4 0-15,-1 6 1 16,5-3-1-16,1 0 2 16,3-4-2-16,11-6-55 15,-1-9-67-15,7-15-129 16,9-6-137-16,0-3-436 0</inkml:trace>
  <inkml:trace contextRef="#ctx0" brushRef="#br0" timeOffset="10208.7538">22012 13055 801 0,'0'0'897'0,"0"0"-674"16,0 0-37-16,0 0-110 15,0 0-68-15,0 0-8 16,0 0-20-16,18 40 18 16,-4-1 2-16,5 11 0 15,7 3 0-15,6 4 0 16,4-2 0-16,4-6 0 15,-3-5-9-15,5-2-90 16,-8-15-94-16,-8-14-391 0</inkml:trace>
  <inkml:trace contextRef="#ctx0" brushRef="#br0" timeOffset="10415.9008">21683 13208 1780 0,'0'0'227'16,"0"0"-89"-16,0 0-81 16,0 0-39-16,150 3-11 15,-37 7-5-15,9 2 5 16,-17-2-7-16,-29-3 0 16,-27-7-1-16,-5 3-36 15,30-3-69-15,-8 0-112 16,-5 0-373-16</inkml:trace>
  <inkml:trace contextRef="#ctx0" brushRef="#br0" timeOffset="10903.3807">23378 13105 899 0,'0'0'953'0,"0"0"-780"16,0 0-47-16,0 0-95 16,0 0-31-16,-136-50 0 15,67 50-9-15,-8 16 8 16,12 11-1-16,-4 12 1 16,11 5 0-16,15 3 0 0,22-2 1 15,13 1 1-15,8-6 0 16,36-3 14-16,25-4 1 15,27-7-7-15,29-19-3 16,-7-7-6-16,-22-7-21 16,-25-16-14-16,-23-4 13 15,3-15 16-15,3-7 5 16,-2-8 1-16,-11 4 0 16,-9 13 0-16,-17 13 28 15,-4 15 10-15,-3 9-38 16,-1 3-1-16,-13 7-14 15,-5 18 14-15,-2 5-5 0,-3 12 6 16,3 5 0-16,6 2 11 16,6 1 8-16,9-4 1 15,0-2-6-15,15-5-4 16,12-6 0-16,10-9-10 16,44-17-19-16,-10-7-177 15,4 0-1407-15</inkml:trace>
  <inkml:trace contextRef="#ctx0" brushRef="#br0" timeOffset="11495.7898">25652 12402 1031 0,'0'0'594'0,"0"0"-546"16,-122-7-47-16,60 24-1 15,-3 18 1-15,-10 29 8 16,-2 32 10-16,2 32 9 16,15 15 27-16,25 1-5 0,23-15 33 15,12-10-8-15,12 0-15 16,16-10-23-16,11-3-17 15,6-7-12-15,-5-20-7 16,-2-20 4-16,-6-19-5 16,-5-13-35-16,30-12-34 15,-7-8-123-15,4-7-398 0</inkml:trace>
  <inkml:trace contextRef="#ctx0" brushRef="#br0" timeOffset="11765.552">26125 12787 1800 0,'0'0'257'16,"0"0"-193"-16,0 0-14 0,0 0-50 16,0 0-3-16,0 0-21 15,0 0 15-15,-45 67 9 16,12-4-1-16,-11 29 1 15,-4 17 1-15,3 6 8 16,15-22-2-16,15-23 5 16,12-27-3-16,3-5-9 15,0 2 1-15,0-3-1 16,5-4-12-16,26-23-82 16,-1-10-129-16,4-4-338 0</inkml:trace>
  <inkml:trace contextRef="#ctx0" brushRef="#br0" timeOffset="12125.863">26459 13046 1185 0,'0'0'700'0,"0"0"-624"16,0 0-63-16,0 0-13 16,0 0-1-16,-125 29 0 15,68-9 0-15,-4 3-11 16,1-2 2-16,8-2-16 15,9-6-4-15,15-3 11 16,12-3 9-16,10-4 9 0,5-3 0 16,1 0 0-16,0 0 0 15,6 0 1-15,11 0-1 16,5 0 0-16,5 0 1 16,-1 0-1-16,-2 7 0 15,-6 6 0-15,-7 4 1 16,-4 2 0-16,-4 8 16 15,0 3-8-15,3 2-8 16,6-2 1-16,6 0 5 16,10-4-4-16,8-6 5 15,12-4-7-15,33-15-60 16,-9-1-278-16,-4-4-939 0</inkml:trace>
  <inkml:trace contextRef="#ctx0" brushRef="#br0" timeOffset="12473.4373">27615 12718 1861 0,'0'0'246'0,"0"0"-88"16,0 0-58-16,0 0-100 15,0 0-4-15,0 0-57 16,0 0 21-16,-31 37 27 16,4 6 12-16,-7 13 1 15,-1 3 0-15,0 4 0 16,5 4 1-16,7-2 14 0,7 1 0 16,12-6-2-16,4 0-6 15,7-11 2-15,17-3 2 16,10-7-3-16,9-12 4 15,8-5-3-15,9-10-9 16,6-12-50-16,22-20-92 16,-19-11-156-16,-14-9-827 0</inkml:trace>
  <inkml:trace contextRef="#ctx0" brushRef="#br0" timeOffset="12843.4553">27129 13055 1758 0,'0'0'253'16,"0"0"-122"-16,125-4-99 15,1 4-23-15,18 0-9 16,0 2-15-16,-15 0-11 16,-26 1-13-16,-19-3-22 15,-20 0-55-15,-18-3-49 16,-8-4-129-16,-1-2 43 15,-6-4 147-15,-4 3 104 16,-16 0 173-16,-10 0 6 16,-1 6-47-16,-6-2-71 0,-9 3 2 15,0 3 19 1,-1 0-9-16,2 0-17 0,0 10-32 16,3 6-12-1,0 8 4-15,1 8 5 0,4 8 2 16,5 3 5-16,1 3-12 15,0 3-6-15,0-5-10 16,17 12-10-16,2-13-138 16,3-14-337-16</inkml:trace>
  <inkml:trace contextRef="#ctx0" brushRef="#br0" timeOffset="13017.6168">28363 12682 1969 0,'0'0'241'0,"0"0"-160"16,0 0-81-16,0 0-28 15,0 0-185 1,0 0-16-16,-8 79-80 0,7-23-220 16,1-2-271-16</inkml:trace>
  <inkml:trace contextRef="#ctx0" brushRef="#br0" timeOffset="13554.6499">28452 13019 829 0,'0'0'340'0,"0"0"145"16,0 0-251-16,0 0-68 16,0 0-68-16,99-20-60 15,-75 20-30-15,1 3-8 16,-4 17-6-16,-2 4-1 0,-6 11 7 16,-8 6 0-1,-5 1-1-15,-5 2 0 0,-11-2 1 16,2-5 1-16,2-10-1 15,2-8-1-15,7-9 1 16,2-7 1-16,1-3 6 16,1 0 17-16,18-20 1 15,12-6-24-15,12-14 0 16,6-2-1-16,2 1-9 16,-6 8 2-16,-11 11 6 15,-10 15-5-15,-11 7-2 16,-8 17-20-16,-5 12 16 0,0 14 11 15,-5 3 0 1,-5 4 0-16,6-7 1 0,4-6 0 16,0-9-1-16,4-8-1 15,15-13 2-15,5-7 9 16,9-3 3-16,7-21-2 16,8-12-9-16,12-27 0 15,-8 7-1-15,2-6 0 16,-5 5 0-16,-18 22 0 15,-3 7 0-15,-11 12 0 16,-11 14 0-16,-6 2-10 16,0 12-15-16,-12 18 15 15,-4 9 10-15,-1 5 0 16,1 6 1-16,7 2 14 16,4-3-9-16,5-2 3 0,0-4-8 15,21-4-1-15,32-13-20 16,-4-9-132-16,3-11-372 0</inkml:trace>
  <inkml:trace contextRef="#ctx0" brushRef="#br0" timeOffset="13888.1922">29701 13253 1362 0,'0'0'234'15,"0"0"-116"-15,0 0-29 16,0 0 44-16,0 0-63 15,111 21-30-15,-68-21-5 16,2 0 2-16,-5-4-2 0,-7-13 8 16,-5-6-2-16,-10-6-19 15,-9-4-13-15,-9-3-9 16,-3 3-9-16,-22 6-7 16,-11 8 4-16,-6 12-6 15,-6 7 8-15,2 0 2 16,4 22 7-16,8 12-11 15,7 8 11-15,10 8 0 16,9 3 1-16,8 3 12 16,1-3-11-16,23-1 5 15,12-5-6-15,12-8-4 16,20-9-61-16,38-26-95 16,-15-4-169-16,-6-4-490 0</inkml:trace>
  <inkml:trace contextRef="#ctx0" brushRef="#br0" timeOffset="14183.8428">30678 13026 1480 0,'0'0'220'0,"0"0"-162"15,0 0-45-15,-116-3-4 16,65 13 0-16,2 8-9 16,9 3 7-16,11 2 2 15,13 1 4-15,13 4 15 16,3-1 51-16,18 7 8 15,13 1-23-15,7 5-35 0,2 0-18 16,3 0-10 0,-7-1 0-16,-6-2 0 15,-8-1-1-15,-10-3 0 0,-10-6 0 16,-2 2-1-16,-10-9 0 16,-13 0 1-16,-7-1-1 15,-6-9-12-15,-1-6-50 16,-11-4-57-16,11-14-114 15,10-9-339-15</inkml:trace>
  <inkml:trace contextRef="#ctx0" brushRef="#br0" timeOffset="14483.8974">30873 12528 1815 0,'0'0'201'0,"0"0"-143"16,0 0-45-16,116 29-13 16,-70 7-5-16,6 24 3 15,5 25 1-15,-2 24 1 16,-7 8 0-16,-17 1 6 16,-16-6 2-16,-13-9 5 15,-2-4-3-15,-17-4-2 16,-18-6-7-16,-6-15 0 15,-2-15 0-15,-22 0 1 16,-16 1-2-16,-18 2-21 16,-16-3-33-16,1-15-59 15,33-22-124-15,13-2-344 0</inkml:trace>
  <inkml:trace contextRef="#ctx0" brushRef="#br0" timeOffset="17240.3637">2099 14457 1318 0,'0'0'192'16,"0"0"12"-16,0 0-67 15,0 0-59-15,0 0-43 16,0 0-35-16,37-7-5 16,-13 7 4-16,15 0 0 15,10 0 1-15,6 0 1 16,11-7-1-16,1-10 1 15,3-6 0-15,-7-4-1 0,-8-2-7 16,-9 3-69 0,-19 5-60-16,-18 3-94 0,-22 4-14 15,-17 7-138-15,-6 1-211 16</inkml:trace>
  <inkml:trace contextRef="#ctx0" brushRef="#br0" timeOffset="17524.5651">2455 14340 485 0,'0'0'184'0,"0"0"21"16,-44 112-41-16,30-52-32 15,11 13 7-15,3 12-35 16,0 18 16-16,0 6-45 16,-3-23-34-16,-4-20-6 15,-2-24-23-15,0-5-11 0,-9 0 11 16,0-1 2-16,-4 0-6 16,-2-13 0-1,0-13 17-15,3-10 16 0,5 0-22 16,5 0 9-16,8-10 9 15,3 3-15-15,12 1 7 16,15-3-23-16,9 2-6 16,13-3 0-16,6 3 0 15,6-3 0-15,5-3 1 16,1 3-1-16,-1-4 0 16,25-13-41-16,-18 8-133 15,-13-7-460-15</inkml:trace>
  <inkml:trace contextRef="#ctx0" brushRef="#br0" timeOffset="17809.769">3264 14277 1706 0,'0'0'216'15,"0"0"-145"-15,0 0-35 16,0 0-35-16,-85 57 7 15,57-18-8-15,5 8 6 16,-2 5-5-16,4 10 6 16,6 9-6-16,5 18 0 15,8 10 10-15,2-10-2 0,2-19 1 16,8-21-9 0,2-16 0-16,2-1 0 0,-1 5 0 15,2-3-1-15,-2-9-28 16,-13-15-109-16,0-6-142 15,-13-4-286-15</inkml:trace>
  <inkml:trace contextRef="#ctx0" brushRef="#br0" timeOffset="17973.557">2827 14853 1761 0,'0'0'220'0,"0"0"-154"16,0 0-18-16,122-63-24 15,-38 19-5-15,1 5-12 16,-6 2-7-16,15 4-9 16,-30 16-149-16,-9-1-330 0</inkml:trace>
  <inkml:trace contextRef="#ctx0" brushRef="#br0" timeOffset="18425.7731">5050 14407 1400 0,'0'0'555'0,"0"0"-506"16,0 0-34-16,0 0-15 16,-69 115 8-16,35-46-8 15,-9 27 1-15,1 17 0 0,3-8 1 16,9-26 4-16,17-26-5 16,7-27 4-16,3-2-5 15,3-1-70-15,0-17-78 16,0-6-183-16,0-6-179 0</inkml:trace>
  <inkml:trace contextRef="#ctx0" brushRef="#br0" timeOffset="18657.9379">4714 14496 1798 0,'0'0'237'0,"0"0"-101"16,0 0-82-16,0 0-54 15,0 0-17-15,0 0 2 0,0 0 14 16,124 85 1-16,-66-46 0 16,5 1 0-16,4 1 1 15,-4 1 0-15,-2 1 5 16,-12-7-6-16,-10-2-21 16,-15-4-45-16,-24 5-69 15,-21-8-50-15,-18-7-157 0</inkml:trace>
  <inkml:trace contextRef="#ctx0" brushRef="#br0" timeOffset="18840.1464">4510 14901 1633 0,'0'0'227'0,"0"0"-104"0,0 0-41 16,0 0-47-16,161-69-22 15,-55 24-2-15,12 1 14 16,-23 9-12-16,-29 15-12 15,-23 9-1-15,-10 1-19 16,4-7-84-16,-7 4-198 16,-6-4-644-16</inkml:trace>
  <inkml:trace contextRef="#ctx0" brushRef="#br0" timeOffset="19265.702">5860 14780 1356 0,'0'0'579'16,"0"0"-516"-16,0 0-24 15,0 0-15-15,0 0-14 16,112-30 18-16,-64 16 7 16,1-2-20-16,3 3-2 15,-4 0-12-15,1-1-1 16,6-5-25-16,-10 5-150 16,-15 1-354-16</inkml:trace>
  <inkml:trace contextRef="#ctx0" brushRef="#br0" timeOffset="19470.8508">6008 15103 1829 0,'0'0'237'16,"0"0"-121"-16,0 0-14 15,0 0-74-15,133-66-16 16,-69 30-11-16,4 0 0 15,-2 2-1-15,-5 5-2 16,-3 9-64-16,2 7-52 16,-18 6-112-16,-8 4-420 0</inkml:trace>
  <inkml:trace contextRef="#ctx0" brushRef="#br0" timeOffset="19725.029">6930 14776 1633 0,'0'0'356'15,"0"0"-266"-15,0 0-23 16,0 0-48-16,91-23-4 16,-46 6 4-16,1 1-9 15,3 0-4-15,-4 0-5 16,0 2-1-16,1 0 2 15,-9 1 0-15,2 0-2 0,-2-1-17 16,-4-1-46 0,6-9-69-16,-8 8-110 0,-7-1-314 0</inkml:trace>
  <inkml:trace contextRef="#ctx0" brushRef="#br0" timeOffset="20001.875">7279 14321 1549 0,'0'0'367'0,"0"0"-211"16,0 0-25-16,0 0-78 16,0 0-43-16,0 0-10 0,0 0-12 15,-6 26-8-15,6 0 18 16,0 11 2-16,0 8 0 15,3 9 7-15,0 2-6 16,-3 4 0-16,3 2 0 16,-3-3 1-16,0 2-2 15,0-2-5-15,0 6-100 16,0-17-173-16,-9-13-904 0</inkml:trace>
  <inkml:trace contextRef="#ctx0" brushRef="#br0" timeOffset="21181.9057">10260 15150 1363 0,'0'0'268'16,"0"0"-108"-16,0 0-99 16,0 0-55-16,0 0-6 15,0 0 0-15,13 43-1 16,-10-13 1-16,-3 8 0 16,0 3 7-16,-10 8-6 15,-15 4-1-15,-28 20-31 16,4-11-222-16,4-13-446 0</inkml:trace>
  <inkml:trace contextRef="#ctx0" brushRef="#br0" timeOffset="21691.2693">11740 14997 1011 0,'0'0'317'0,"0"0"-186"16,0 0 48-16,-91-76-71 0,49 66-41 15,-4 10-36 1,-8 10-12-16,-7 20-5 15,-2 7-5-15,5 12-7 0,3 14-1 16,13-4 12 0,15 4-13-16,17 0 0 0,10-14 1 15,27-2-1-15,31-12 1 16,27-14 8 0,24-21-3-16,9-10 1 0,-17-20-7 15,-30-9-12-15,-26 8-23 16,-10-1-18-16,-8-12 15 15,-5-1 26-15,-4-7 11 16,-15 11 1-16,-3 11 29 16,0 13 38-16,0 12 3 15,-3 5-49-15,-6 2-21 0,3 21-9 16,0 7 8 0,0 6 1-16,3 8 0 0,3 1 0 15,0 6 1-15,0-5-1 16,6 0-37-16,10-10-121 15,1-12-149-15,-2-15-588 16</inkml:trace>
  <inkml:trace contextRef="#ctx0" brushRef="#br0" timeOffset="21952.5257">12113 14204 1810 0,'0'0'224'16,"0"0"-170"-16,0 0-24 0,0 0-30 15,0 0-3-15,0 0-16 16,0 0 18-16,-54 96 1 16,47-30 0-16,1 20 1 15,-5 17 0-15,1-11 0 16,4-16-1-16,3-23 0 15,3-17-68-15,0 5-73 16,3-5-106-16,7-14-313 0</inkml:trace>
  <inkml:trace contextRef="#ctx0" brushRef="#br0" timeOffset="22222.8785">12368 14320 1839 0,'0'0'203'0,"0"0"-154"16,0 0-48-16,-91 39-1 16,38-8-92-16,-3 2 8 15,1 1 20-15,7-5 20 16,12-6 21-16,11-6 2 16,11-7 15-16,11-5-1 15,3 2-16-15,17 3 10 0,11 3 12 16,11 4-4-1,10 3 5-15,6 2 0 16,10 5 0-16,0 3-6 0,22 16-119 16,-11-9-132-16,-12-5-452 0</inkml:trace>
  <inkml:trace contextRef="#ctx0" brushRef="#br0" timeOffset="22400.013">13068 14925 1428 0,'0'0'608'15,"0"0"-541"-15,0 0-39 16,0 0-23-16,125-14-5 0,-46-11-71 16,-10 2-219-16,-14-1-670 15</inkml:trace>
  <inkml:trace contextRef="#ctx0" brushRef="#br0" timeOffset="22572.1285">13140 15162 1393 0,'0'0'638'16,"0"0"-526"-16,0 0-33 15,0 0-42-15,0 0-22 16,113 1-13-16,-55-1-2 15,21-6-64-15,-15-1-183 16,-16-6-878-16</inkml:trace>
  <inkml:trace contextRef="#ctx0" brushRef="#br0" timeOffset="23218.5481">14821 14777 1433 0,'0'0'485'15,"0"0"-444"-15,-91-4-29 16,49 11-12-16,-4 20 0 16,-8 22-5-16,8 3 5 0,4 8 0 15,9 3 0-15,20-14 1 16,4 4 0-16,9-10 9 16,16-7-4-16,17-12 0 15,12-5 3-15,22-13 3 16,18-6 0-16,0-20-3 15,-12-2-9-15,-10-11-17 16,-20-1-8-16,-6-8 9 16,-1-5 4-16,-12 5 5 15,-12 8 7-15,-6 12 25 16,-5 12 18-16,-1 10-32 16,0 3-11-16,-4 18-20 15,-8 7 11-15,-1 6 9 16,-1 2 0-16,5 3 0 15,2-1 6-15,4 0-6 0,3-4 0 16,10 1-72-16,13-11-175 16,3-11-442-16</inkml:trace>
  <inkml:trace contextRef="#ctx0" brushRef="#br0" timeOffset="23409.6833">15592 15166 1825 0,'0'0'220'0,"0"0"-86"16,0 0-83-16,86-29-36 15,-38 15-14-15,8 1 0 0,5 0-1 16,-3 2 0 0,1 1 0-16,-3 0-48 0,-1-2-71 15,-10 2-111-15,-17 0-334 0</inkml:trace>
  <inkml:trace contextRef="#ctx0" brushRef="#br0" timeOffset="23654.5588">15804 14863 1824 0,'0'0'240'0,"0"0"-38"0,0 0-60 16,0 0-90-16,0 0-42 15,0 0-10-15,0 0-19 16,6 45 6-16,4-12 12 16,1 8 0-16,1 5 0 15,-2 6-36-15,0-2-33 16,4-4-20-16,4 0-48 16,15-10-68-16,-2-15-189 15,2-11-500-15</inkml:trace>
  <inkml:trace contextRef="#ctx0" brushRef="#br0" timeOffset="24033.8161">16574 14893 1242 0,'0'0'739'0,"0"0"-635"16,0 0-29-16,0 0-65 15,0 0-10-15,-97 19-1 16,55 24 1-16,2 6-6 15,7 8-2-15,12-2 8 16,7-2-1-16,13-6 1 16,1-11-1-16,15-9 0 15,9-11 1-15,16-12 1 16,5-4-1-16,8-11-14 16,9-22-36-16,-4-9-32 15,-7-9-25-15,-8-5 41 0,-14 1 19 16,-7 11 47-1,-12 12 16-15,-4 18 62 0,-6 14-55 16,0 7-23-16,-3 19-9 16,-6 14 8-16,-7 6 1 15,5 4 0-15,-1-1 0 16,6 4 2-16,5-6 7 16,1 1-8-16,3 2-1 15,14-16-120-15,5-15-471 0</inkml:trace>
  <inkml:trace contextRef="#ctx0" brushRef="#br0" timeOffset="24253.9846">17294 15248 1189 0,'0'0'829'0,"0"0"-709"15,0 0-47-15,84-12-53 16,-29 5-12-16,11-3-8 15,8 0 1-15,2 0 1 16,2 0-1-16,-7 3 0 16,-3-3-1-16,-7 4-8 15,-8-1-54-15,-2-5-89 16,-11 2-183-16,-14-2-653 0</inkml:trace>
  <inkml:trace contextRef="#ctx0" brushRef="#br0" timeOffset="24472.1397">17715 14955 1866 0,'0'0'289'16,"0"0"-134"-16,0 0-108 16,0 0-47-16,0 0 0 15,5 86-1-15,-2-41 1 16,4 9 0-16,-4 18 0 15,-3 15 0-15,0 15-12 16,-10-10-59-16,-1-12-97 16,3-31-224-16,2-26-956 0</inkml:trace>
  <inkml:trace contextRef="#ctx0" brushRef="#br0" timeOffset="24702.1295">18768 15820 1758 0,'0'0'1'16,"0"0"-1"-16,0 0 31 15,0 0-31-15,0 0-152 16,0 0-122-16,0 0-84 0</inkml:trace>
  <inkml:trace contextRef="#ctx0" brushRef="#br0" timeOffset="24865.4576">19487 15883 667 0,'0'0'898'0,"0"0"-789"16,0 0-18-16,0 0-61 16,0 0-30-16,129-24-127 15,-68 19-205-15,1 1-516 0</inkml:trace>
  <inkml:trace contextRef="#ctx0" brushRef="#br0" timeOffset="24988.562">20236 15856 954 0,'0'0'263'16,"0"0"-178"-16,0 0-28 16,0 0-36-16,81 0-21 15,-42-5-212-15,3-3-613 0</inkml:trace>
  <inkml:trace contextRef="#ctx0" brushRef="#br0" timeOffset="25131.705">20832 15784 1416 0,'0'0'224'0,"0"0"-87"0,0 0-77 15,0 0-60-15,0 0-27 16,0 0-268-16,98-48-566 0</inkml:trace>
  <inkml:trace contextRef="#ctx0" brushRef="#br0" timeOffset="25416.9113">21634 15504 1277 0,'0'0'262'15,"0"0"-196"-15,0 0-34 16,0 0 41-16,0 0-16 0,0 0 23 15,0 0 17-15,11-11-18 16,26 11-50-16,17 0-14 16,16 0-8-16,21-3 5 15,-3 3-12-15,-10 0 0 16,-16-3 0-16,-16 3-1 16,-1-3-33-16,1 2-67 15,-10-5-76-15,-11 2-190 16,-9-5-577-16</inkml:trace>
  <inkml:trace contextRef="#ctx0" brushRef="#br0" timeOffset="25667.7332">21913 15289 1704 0,'0'0'243'16,"0"0"-154"-16,0 0-17 15,0 0-25-15,0 0-33 16,0 0-14-16,0 0-10 16,8 58 9-16,-5-24 0 15,-3 5-1-15,0 8 2 16,0 5 0-16,0-1 2 16,0 4-2-16,4-3-20 0,7-4-55 15,23 7-66 1,0-15-96-16,2-13-166 0</inkml:trace>
  <inkml:trace contextRef="#ctx0" brushRef="#br0" timeOffset="26153.1121">22963 15226 1407 0,'0'0'516'0,"0"0"-463"15,0 0-37-15,0 0-8 16,-95-44-8-16,43 44-12 16,-9 24 6-16,-5 8-1 15,0 12 6-15,10 6-5 0,10-1 5 16,16-4 1-16,18-1 0 16,12-7 0-16,15-5 1 15,23-2 11-15,15-8 4 16,23-5-7-16,-5-10-2 15,7-7-5-15,-4-6-1 16,-12-17 0-16,2-11-1 16,-11-11-1-16,-9-9-10 15,-11-5 4-15,-9 2 6 16,-14 9 1-16,-3 11 6 16,-5 17 57-16,-2 11-28 15,0 9-35-15,0 0-1 16,-6 13-19-16,-7 16 7 0,-4 11 13 15,-1 6 0-15,8 7 0 16,2-4 6-16,8 0 3 16,4-2 1-16,19-6 5 15,10-6-5-15,10-2 1 16,11-10-4-16,16-3-7 16,35-13-34-16,-14-4-114 15,-5-3-401-15</inkml:trace>
  <inkml:trace contextRef="#ctx0" brushRef="#br0" timeOffset="26630.0896">25376 14688 1267 0,'0'0'139'15,"0"0"-107"-15,-124 13-26 16,60 12-6-16,-13 26 0 16,-7 28 0-16,2 23 38 15,12 13 45-15,24 4 12 16,29-9 1-16,17-8-27 15,17-4-5-15,20-7-13 16,3-16-15-16,-3-22-7 16,-2-11-19-16,1-8 0 15,7 2-3-15,6-3-7 16,34-13-70-16,-12-13-116 16,-7-7-451-16</inkml:trace>
  <inkml:trace contextRef="#ctx0" brushRef="#br0" timeOffset="26895.1697">25953 14998 1822 0,'0'0'187'16,"0"0"-154"-16,0 0-33 15,0 0-19-15,-33 102 18 16,11-23 1-16,-5 22 0 15,-2 10 9-15,2-9 6 0,1-12 1 16,5-14-7 0,5-11-2-16,4-14-7 15,7-13 6-15,4-8-6 16,1-3-12-16,3-1-64 0,36-19-81 16,0-7-197-16,7-12-579 0</inkml:trace>
  <inkml:trace contextRef="#ctx0" brushRef="#br0" timeOffset="27160.0039">26192 15347 1564 0,'0'0'128'16,"0"0"-108"-16,0 0-8 16,-118 11-12-16,69 5 1 0,-2 4-1 15,5-1-1 1,7-2 1-16,11-4 5 0,9-3-5 15,12-3 2-15,7 3-2 16,0 4 7-16,14 4 26 16,14 6 18-16,10 6 0 15,9 0-7-15,4-1-22 16,3-2-15-16,0-4-6 16,-2-7-1-16,12 0-26 15,-12-9-131-15,-9-6-382 0</inkml:trace>
  <inkml:trace contextRef="#ctx0" brushRef="#br0" timeOffset="27460.2055">27126 15014 1515 0,'0'0'505'16,"0"0"-480"-16,0 0-25 15,0 0-12-15,0 0-39 16,0 0 34-16,-34 102 16 16,4-49 1-16,-3 10-1 15,-1 0 2-15,1 3 0 16,10-1 24-16,12-1-5 16,11-8 11-16,3 0-3 0,24-6-2 15,14-5-2 1,10-4-13-16,22-4 0 0,22-12-5 15,23-15-6-15,6-10-57 16,-31-20-104-16,-26-7-376 0</inkml:trace>
  <inkml:trace contextRef="#ctx0" brushRef="#br0" timeOffset="27842.9917">26790 15384 1585 0,'0'0'296'0,"0"0"-220"0,0 0 40 0,127 7-66 0,-15-1-41 15,16-2-8-15,4 2-1 16,-7-5 0-16,-9-1-6 16,-1 0-29-16,-9-7-2 15,-21-6-51-15,-25-1-11 16,-21 1-52-16,-17 0-25 15,-5 2-1-15,-6-1 129 16,-8 2 48-16,-3 3 32 16,-6-2 42-16,-8 5 22 15,1 4 23-15,2 0-49 16,0 0-38-16,-1 13-10 16,0 6-9-16,2 11 15 15,1 4 10-15,2 5-5 16,4 8-14-16,3-2-7 15,0 2-2-15,0-4 0 0,10 0-10 16,12 3-68-16,1-12-191 16,0-11-305-16</inkml:trace>
  <inkml:trace contextRef="#ctx0" brushRef="#br0" timeOffset="28013.1124">27987 15034 1835 0,'0'0'196'16,"0"0"-184"-16,0 0-12 15,0 0-6-15,0 0-231 16,0 0 65-16,-3 116-155 0,3-73-311 16</inkml:trace>
  <inkml:trace contextRef="#ctx0" brushRef="#br0" timeOffset="28593.0264">28124 15391 1565 0,'0'0'200'0,"0"0"-22"0,0 0-93 16,0 0-66-16,0 0-17 16,85 10-2-16,-67 19 0 15,-6 4-2-15,-1 6 4 16,-4 1-2-16,-3-1 1 15,-1-1-1-15,0-5 0 16,-1-6 0-16,1-8 0 0,-2-6 0 16,2-9-9-16,3-4 9 15,5 0 5-15,4-21 5 16,7-11-8-16,8-15 5 16,6-7-7-16,3 2-9 15,-1 7-25-15,-5 14 19 16,-7 16 13-16,-7 15 2 15,-10 0-16-15,-6 22-3 16,-3 11 4-16,0 1 15 16,0 2-2-16,-3 0 1 15,0-7 0-15,3-5-5 16,0-7 6-16,0-4 2 16,15-7 6-16,3-6 4 0,9 0-3 15,5-16 0-15,8-14-2 16,2-9 1-16,5-8 2 15,-1-2-10-15,-3 2 0 16,-3 11 5-16,-10 10 3 16,-10 16-1-16,-6 10-7 15,-6 3-9-15,-5 17-5 16,-3 12 1-16,0 5 12 16,0 5 1-16,-1 2 1 15,-6-4 8-15,7-1-9 16,0-2 1-16,5-5 0 15,19-2 8-15,12-6-9 16,10-4-19-16,44-15-106 0,-10-5-229 16,-4 0-376-16</inkml:trace>
  <inkml:trace contextRef="#ctx0" brushRef="#br0" timeOffset="28935.27">29595 15536 1272 0,'0'0'149'16,"0"0"-92"-16,0 0 18 15,0 0 13-15,0 0-30 16,0 0 14-16,0 0 15 16,29 0 38-16,-7 0-46 15,2 0-29-15,1 0-5 16,1-10-22-16,-7-3 9 16,-3 0-13-16,-2-7-4 0,-8 0-13 15,-3-6-2 1,-3 5-12-16,0 2-25 0,-15 3-12 15,-5 9-8-15,-6 7 26 16,-7 3 12-16,-5 20 13 16,-2 7 5-16,1 10 1 15,7 5 0-15,6-1 0 16,11 0 0-16,12-2 0 16,3-3 0-16,14-5 7 15,19-4-6-15,23-5-2 16,34-15-46-16,32-10-135 15,-14 0-311-15,-13-19-24 0</inkml:trace>
  <inkml:trace contextRef="#ctx0" brushRef="#br0" timeOffset="29245.2749">30564 15319 1139 0,'0'0'216'16,"0"0"-40"-16,0 0-127 15,-93-39-33-15,47 39-15 16,-3 0-1-16,4 15 0 15,9 2 12-15,7 3-2 16,12 2 6-16,11 5 25 16,6-1 14-16,6 3 1 15,16 5-11-15,9 3-14 16,5-2-11-16,2 4-8 16,2 2-12-16,-5 2 0 15,-3-4-1-15,-8-2 1 0,-11-1 0 16,-8-3-1-16,-5-3 0 15,-5-1 1-15,-15-2-1 16,-7-4 1-16,-6-9-25 16,-1-9 25-16,-2-5-9 15,1-22-92-15,10-5-148 16,13-8-562-16</inkml:trace>
  <inkml:trace contextRef="#ctx0" brushRef="#br0" timeOffset="29567.5033">30993 14979 825 0,'0'0'510'15,"0"0"-463"-15,96 45-21 16,-49-15 27-16,7 6 7 15,12 21-3-15,5 22 1 16,-5 17-1-16,-14 5 5 16,-29-5-12-16,-23-10-9 15,-14-12-12-15,-25 5-17 16,-17-3-5-16,-14 3-6 16,-15 0 5-16,-9-3-5 15,-5-7-1-15,-4-6-8 0,0-10-34 16,2-4-71-16,4-9-98 15,24-17-76-15,19-9-738 16</inkml:trace>
  <inkml:trace contextRef="#ctx0" brushRef="#br0" timeOffset="39654.8536">2206 16190 1015 0,'0'0'189'0,"0"0"-22"16,0 0-18-16,0 0-90 16,0 0-38-16,0 0-6 15,17 0-2-15,-4 0 9 16,5-3 6-16,12-7 17 15,7 0-4-15,8-3-18 16,3-1-11-16,4 1-5 0,0-1-6 16,-1-1 0-16,-5 2-1 15,-7 3-5-15,-11 3-68 16,-10 3-53-16,-12 4-67 16,-12 0-143-16,-15 0 73 15,-10 7-360-15</inkml:trace>
  <inkml:trace contextRef="#ctx0" brushRef="#br0" timeOffset="40009.786">2449 16150 570 0,'0'0'286'16,"0"0"-136"-16,0 0-53 0,0 0-72 15,0 0-25-15,0 0 31 16,20 99 13 0,-1-60 24-16,1 9 1 0,2 20-25 15,-3 15-2-15,-5 18-6 16,-4 6-15-16,-10-21-5 15,0-26 0-15,0-22-2 16,-10-1-5 0,-1 0 4-16,-8 5-1 0,1-4-1 15,0-8-5-15,6-12 4 16,2-11 6-16,10-7 38 16,0-2 29-16,3-15-23 15,18-10-41-15,7-3-18 0,5 1-1 16,13 2-1-1,5 4-1-15,4 6 1 16,0 2 0-16,0 8 0 16,-4 1 0-16,-5 5 0 0,-4 1 1 15,-4 0-50-15,0-8-113 16,-8 3-126-16,-9-9-213 0</inkml:trace>
  <inkml:trace contextRef="#ctx0" brushRef="#br0" timeOffset="40289.9855">3225 16111 1582 0,'0'0'147'0,"0"0"-78"16,0 0-12-16,0 0-40 15,0 0-12-15,0 0-5 16,-97-3-1-16,78 32-14 0,1 14 14 15,6 6 0-15,9 17 0 16,3 18 0-16,9-10 0 16,9-6 0-16,3-9 1 15,1-13 2-15,5 3-1 16,6 2 6-16,3-4-6 16,-5 0 0-16,-1-7-1 15,-11 6-44-15,-10-12-152 16,-9-11-158-16</inkml:trace>
  <inkml:trace contextRef="#ctx0" brushRef="#br0" timeOffset="40449.0986">2957 16748 1733 0,'0'0'155'0,"0"0"-67"16,34-73-47-16,5 38-23 15,13 1-6-15,20-2-10 16,22 10-2-16,16 12 0 15,2 8-35-15,-28 6-157 16,-28 0-391-16</inkml:trace>
  <inkml:trace contextRef="#ctx0" brushRef="#br0" timeOffset="41022.505">5244 16375 1311 0,'0'0'253'15,"0"0"-68"-15,0 0-61 16,0 0-69-16,0 0-13 16,0 0-7-16,0 0-12 15,-18-26-22-15,18 34-1 16,-3 19-25-16,-4 24 15 0,-13 31 10 15,-8 27 0-15,-8 6 2 16,-1-19 5-16,14-29-6 16,7-28 0-16,4-9-1 15,-1-1-1-15,-1-5-50 16,-2-7-55-16,-4-31-31 16,4-18-34-16,1-12-466 0</inkml:trace>
  <inkml:trace contextRef="#ctx0" brushRef="#br0" timeOffset="41209.7669">4865 16537 1136 0,'0'0'195'0,"0"0"99"16,0 0-121-16,0 0-111 0,0 0-49 15,0 0-12-15,0 0 16 16,110 43 22 0,-62-10-13-16,4 2-13 0,5 3-4 15,-3 5-8-15,4-4 9 16,-6-4-10-16,-7-1-57 15,-5-7-48-15,-22-4-124 16,-9-9-146-16,-9-9-424 0</inkml:trace>
  <inkml:trace contextRef="#ctx0" brushRef="#br0" timeOffset="41396.8998">4904 16795 1652 0,'0'0'209'0,"0"0"-40"15,0 0-91-15,0 0-36 16,0 0-29-16,119-72-13 16,-56 44 2-16,4-2-1 15,1 8-1-15,-5 2-12 16,-6 7-70-16,-5 3-115 16,-16 6-279-16,-17-4-443 0</inkml:trace>
  <inkml:trace contextRef="#ctx0" brushRef="#br0" timeOffset="42095.7412">6229 16524 920 0,'0'0'274'15,"0"0"-57"-15,0 0-37 16,0 0-89-16,0 0-51 16,0 0-19-16,0 0-11 15,16-4-8-15,9-4 7 16,14 0 1-16,13-3 5 0,11-2-6 15,-2 1-8 1,3 2-1-16,2-3-107 0,-15 6-255 16,-17 0-711-16</inkml:trace>
  <inkml:trace contextRef="#ctx0" brushRef="#br0" timeOffset="42297.9459">6303 16857 993 0,'0'0'726'16,"0"0"-628"-16,0 0 9 15,0 0-24-15,0 0-60 16,97-66-11-16,-49 36-11 16,4 0 6-16,-3 1-7 0,1 6-6 15,8 2-86-15,-12 8-135 16,-7 4-270-16</inkml:trace>
  <inkml:trace contextRef="#ctx0" brushRef="#br0" timeOffset="43021.5132">7795 16319 1185 0,'0'0'184'16,"0"0"39"-16,0 0-98 15,0 0-21-15,0 0-41 16,0 0-28-16,0 0-1 0,3-14-12 16,-3 14-6-1,0 0-9-15,0 0 6 0,0 0-5 16,0 0 0-16,0 0-7 15,0 0 0-15,-3 0 7 16,3 0-8-16,-3 0 1 16,0 0 7-16,3 0-7 15,-3-3 8-15,0 3 0 16,3 0-8-16,0 0 6 16,0 0 8-16,0 0-1 15,0 0-6-15,0 0-8 16,0 0 0-16,-3 0-11 15,0 16 0-15,-7 8 10 16,-2 9 1-16,-6 3 0 16,-3 11 1-16,-6 2 0 0,-3 5 13 15,-1 1-6-15,-5 4-3 16,2-1-5-16,0 0 0 16,4-2 0-16,3-2 0 15,3-2 0-15,3-6-1 16,5-6 1-16,4-7 0 15,1-4 0-15,1-9 0 16,7-6 6-16,0-4-6 16,3-7 0-16,0-3-2 15,0 0-10-15,0 0-14 16,0 0-14-16,-3 0-36 16,3-23-18-16,0 0-203 15,0 0-292-15</inkml:trace>
  <inkml:trace contextRef="#ctx0" brushRef="#br0" timeOffset="43568.8964">7339 16487 1292 0,'0'0'182'0,"0"0"-10"15,0 0-39-15,0 0-31 16,0 0-46-16,0 0-21 0,0 0-11 16,-14-15 5-1,14 15-10-15,0 0-2 0,0 0-8 16,0 0 4-16,0 0-4 16,0 0 1-16,0-2-10 15,0 2 1-15,0 0-1 16,0 0 1-16,0 0 0 15,0 0-1-15,0 0-7 16,0 0 7-16,3 0-9 16,8 7-3-16,5 7 9 15,6 6 2-15,7 6 0 16,5 0 1-16,3 7-1 16,2 4 1-16,0-1 0 0,4 7-2 15,-1-4 2-15,-3 2-1 16,-2-2 1-16,-1 1 0 15,-5 0 0-15,-4-3-1 16,-3 1 1-16,0-2-1 16,-5-6 1-16,-5-3 0 15,-4-5 1-15,-4-10 0 16,-3-3 0-16,-3-6-1 16,3 0 1-16,-3-3 15 15,0 0-10-15,0 0 4 16,0 0-10-16,0 0-33 15,0 0-66-15,0 0-175 16,0-6-604-16</inkml:trace>
  <inkml:trace contextRef="#ctx0" brushRef="#br0" timeOffset="44207.9695">10020 17074 616 0,'0'0'703'0,"0"0"-547"15,0 0-19-15,0 0-51 16,0 0-61-16,0 0-18 16,28 61 12-16,-16-27 7 15,0 4-4-15,-6 2-10 16,-3 0 1-16,-3 3-4 15,0-1-9-15,-21 10-13 0,-3-11-174 16,2-8-179-16</inkml:trace>
  <inkml:trace contextRef="#ctx0" brushRef="#br0" timeOffset="44880.4672">11328 16676 1026 0,'0'0'206'15,"0"0"46"-15,0 0-22 16,0 0-113-16,0 0-54 15,0 0-37-15,0 0-20 16,-104-7-6-16,68 40-1 0,0 10 1 16,-3 20-7-16,8-4 6 15,7 4 0-15,12 2 0 16,12-16 0-16,0 1 0 16,12-9 1-16,18-16-2 15,9-8 2-15,7-15 0 16,9-2-13-16,2-21-4 15,-2-16-5-15,-6-5-16 16,-13-11-41-16,-9 3 16 16,-12 0 15-16,-12 8 48 15,-3 12 25-15,0 10 102 16,0 10-28-16,0 6-11 16,0 4-42-16,0 0-46 15,0 10-5-15,0 10-1 0,-3 8 5 16,-3 7 1-16,3 8-1 15,3 0 1-15,0 7-1 16,0-5 1-16,9-1 0 16,4-8-2-16,7-6-20 15,2-10-53-15,17-16-77 16,-2-4-94-16,-4-1-301 0</inkml:trace>
  <inkml:trace contextRef="#ctx0" brushRef="#br0" timeOffset="45173.7748">11889 16223 1083 0,'0'0'384'15,"0"0"-262"-15,0 0-23 16,0 0-22-16,-22-76-24 15,19 73-17-15,0 3-36 16,3 13-18-16,0 17 17 16,-3 9-1-16,3 21 2 15,-4-1 0-15,1 7 0 16,2 0 6-16,-1-9-4 16,2 5-1-16,0-10-1 15,0-5-19-15,22-18-144 16,-6-9-183-16,0-19-566 0</inkml:trace>
  <inkml:trace contextRef="#ctx0" brushRef="#br0" timeOffset="45466.7425">12189 16302 1510 0,'0'0'174'0,"0"0"-137"16,0 0-30-16,-115 23-7 15,76-6-8-15,2-2-35 16,0 3-1-16,11-5 25 16,4-3 11-16,10-4 8 0,7-2 0 15,5-4-1-15,0 3-19 16,0 4-2-16,14 3 21 16,4 3 0-16,6 8 1 15,4 7-1-15,2 2 1 16,6 4 0-1,1 0 2-15,3 4-2 0,5-2 0 16,24 7-124-16,-8-12-112 16,-6-9-160-16</inkml:trace>
  <inkml:trace contextRef="#ctx0" brushRef="#br0" timeOffset="45684.8972">12867 16762 738 0,'0'0'852'0,"0"0"-764"15,0 0-46-15,0 0 0 16,0 0-20-16,84 0 18 16,-42 0-18-16,6 0-12 15,5-4-1-15,3-3-9 16,8-8-91-16,-9 1-215 15,-16-3-797-15</inkml:trace>
  <inkml:trace contextRef="#ctx0" brushRef="#br0" timeOffset="45881.5029">12866 17111 945 0,'0'0'759'15,"0"0"-679"-15,0 0 8 16,0 0 7-16,89-10-29 16,-35-3-38-16,8-1-19 15,-1-1-9-15,21-5-27 16,-20 4-154-16,-10-2-514 0</inkml:trace>
  <inkml:trace contextRef="#ctx0" brushRef="#br0" timeOffset="49449.5186">14532 16791 409 0,'0'0'543'15,"0"0"-357"-15,0 0 14 0,0 0-43 16,0 0-13-16,0 0-44 15,0-76-8-15,0 67-1 16,0 5-6-16,0 4-32 16,-1-3-28-16,-11 3-10 15,-4 0-15-15,-14 0-1 16,-12 6 0-16,-9 8-1 16,-5 8 2-16,-2 9-6 15,-2 8 5-15,3 10 1 16,8 4-1-16,3 10 1 15,10-3-1-15,14-1 0 16,16-6 0-16,6-10 1 0,10-7 0 16,20-9 1-16,10-11-1 15,14-3 1-15,3-10 5 16,5-3 0-16,4-7-6 16,-5-16-17-16,-7-6-5 15,-11-11-2-15,-10-9-12 16,-17-3 1-16,-6-2 7 15,-7 8 6-15,-3 6 22 16,0 14 13-16,0 14 40 16,0 8 1-16,0 4-30 15,0 0-24-15,0 9-14 16,0 14 5-16,0 9 7 16,0 9 1-16,0 9 1 15,0 2 0-15,0-3-1 0,0-2 1 16,3-6 0-16,10-6 0 15,9-8-56-15,-1-7-119 16,1-13-423-16</inkml:trace>
  <inkml:trace contextRef="#ctx0" brushRef="#br0" timeOffset="50120.5642">15574 16791 1126 0,'0'0'492'15,"0"0"-436"-15,0 0-30 0,0 0-6 16,0 0-2-16,0 0 1 16,-97 87-12-16,54-49 6 15,1 4-1-15,-7 6 4 16,1 5-3-16,-4 0-7 15,3 0-4-15,4-4-1 16,6-9 0-16,3-7-1 16,11-7-19-16,4-6-85 15,12-19-130-15,6-1-153 16,3-1-362-16</inkml:trace>
  <inkml:trace contextRef="#ctx0" brushRef="#br0" timeOffset="50388.7565">15210 16801 636 0,'0'0'1048'0,"0"0"-915"15,0 0 0-15,0 0-11 16,0 0-49-16,0 0-46 16,0 0-27-16,-9-39-8 15,9 49-14-15,6 11 12 16,6 10 10-16,6 9 0 15,3 9 0-15,6 4 0 16,-1 3 0-16,3 1 0 0,1-1 0 16,-2-4 1-1,2-5-1-15,-4-5-29 0,3-11-71 16,13-3-67 0,-9-9-159-16,-5-11-373 0</inkml:trace>
  <inkml:trace contextRef="#ctx0" brushRef="#br0" timeOffset="50906.3081">16372 16857 1363 0,'0'0'180'15,"0"0"-28"-15,0 0-41 16,0 0-54-16,0 0-37 0,-107-49-18 16,77 49-2-16,-1 10 0 15,-2 16 0-15,0 7-2 16,5 9 1-16,2 7 0 16,10 5 1-16,6 3 7 15,10-5 0-15,0-6-1 16,19-6-4-16,11-9 5 15,8-9 5-15,11-6-6 16,7-12-6-16,-2-4-8 16,4-11-27-16,-3-14-31 0,-6-12-44 15,-9-12-21 1,-11-6 54-16,-10 4 39 0,-8 1 38 16,-8 14 95-1,0 16 69-15,-3 7-13 0,3 10-69 16,-3 3-57-16,0 0-25 15,0 16-16-15,3 11 8 16,0 9 8-16,4 8-1 16,-1 5 1-16,1 7 0 15,2-6 0-15,5-1 0 16,-1-3-31-16,6-10-54 16,19-11-137-16,-5-7-134 15,0-16-701-15</inkml:trace>
  <inkml:trace contextRef="#ctx0" brushRef="#br0" timeOffset="51166.9072">17505 16913 1579 0,'0'0'249'0,"0"0"-116"15,0 0-36-15,0 0-34 16,0 0-57-16,0 0-6 15,0 0-16-15,-42 20 14 16,13 20 1-16,-3 6 1 16,-4 11-1-16,0 2 1 15,-3 0 0-15,4-4 0 16,-1-4 0-16,0-9-1 16,4-11-35-16,6-2-42 15,-4-19-57-15,8-6-162 16,8-4-381-16</inkml:trace>
  <inkml:trace contextRef="#ctx0" brushRef="#br0" timeOffset="51393.4405">17087 16926 1038 0,'0'0'784'0,"0"0"-596"15,0 0-58-15,0 0-66 16,0 0-55-16,0 0-9 15,0 0-2-15,68 40 1 16,-36-7 0-16,1 4 0 0,-1 8 1 16,-2-1 0-1,-1 0-1-15,-4-2 1 0,-1-4-1 16,-8-4-50-16,0-2-54 16,-6-7-98-16,-4-10-400 0</inkml:trace>
  <inkml:trace contextRef="#ctx0" brushRef="#br0" timeOffset="51819.8186">18148 17438 3 0,'0'0'975'0,"0"0"-866"0,0 0-83 16,0 0 79 0,0 0-32-16,0 0-40 0,0 0-21 15,19 3-11-15,-5 1-1 16,2-1-25-16,26-2-108 15,-2 1-159-15,-1-2-403 0</inkml:trace>
  <inkml:trace contextRef="#ctx0" brushRef="#br0" timeOffset="51982.2685">18694 17436 418 0,'0'0'999'0,"0"0"-828"0,0 0 7 16,0 0-29-16,0 0-83 15,0 0-42-15,0 0-24 16,34-5-27-16,-6 0-75 16,38-2-78-16,-6 1-172 15,-2 2-335-15</inkml:trace>
  <inkml:trace contextRef="#ctx0" brushRef="#br0" timeOffset="52119.3223">19291 17409 1104 0,'0'0'258'16,"0"0"-77"-16,0 0 4 16,0 0-119-16,0 0-66 0,0 0-34 15,84-7-270-15,-43-1-295 16</inkml:trace>
  <inkml:trace contextRef="#ctx0" brushRef="#br0" timeOffset="52285.4401">19965 17409 705 0,'0'0'675'0,"0"0"-576"16,0 0-27-16,0 0 49 15,0 0-49-15,0 0-27 16,0 0-20-16,0 0-25 16,3 0-13-16,18 0-126 15,-2 0-114-15,1 0-129 0</inkml:trace>
  <inkml:trace contextRef="#ctx0" brushRef="#br0" timeOffset="52783.4615">21754 16867 1408 0,'0'0'180'15,"0"0"-121"-15,0 0-42 16,0 0-10-16,0 0 2 16,0 0 1-16,0 0 2 15,3-7-11-15,-3 7-1 16,-2 0 1-16,-4 0 0 16,-1 7 0-16,-10 5 8 15,-1 10 5-15,-9 7 12 16,-5 8 10-16,-7 9 2 0,-7 7-11 15,-4 3 1-15,-3 1-10 16,-3-2 1-16,1-9-10 16,6-3 1-16,3-7-10 15,8-3 6-15,9-9-5 16,3-2-1-16,10-9-9 16,6-5-45-16,7-8-59 15,3 0-66-15,0-11-12 0</inkml:trace>
  <inkml:trace contextRef="#ctx0" brushRef="#br0" timeOffset="53084.8581">21345 16936 183 0,'0'0'1414'0,"0"0"-1259"16,0 0-110-16,0 0 41 15,0 0-39-15,0 0-35 16,0 0-12-16,31 30 0 16,-9-1 0-16,7 5 1 15,1 9-1-15,4 0 1 16,0 4 0-16,1-2 1 16,-3-4-1-16,1-2 1 15,-3-3-1-15,2-4 0 16,-4-1 0-16,2-4-1 15,3-2-50-15,-4-5-76 16,22-6-112-16,-11-6-162 0,-1-3-493 0</inkml:trace>
  <inkml:trace contextRef="#ctx0" brushRef="#br0" timeOffset="53655.5982">22593 16973 1437 0,'0'0'173'0,"0"0"-99"16,0 0-36-16,0 0 3 0,0 0-24 15,0 0-15-15,-98-30-2 16,71 35-1-16,-3 14-5 15,-1 7 5-15,3 4 1 16,-1 9 0-16,4 3 12 16,3 5 3-16,7-4-4 15,3 1 4-15,7-5-13 16,5-3 5-16,2-4-1 16,16-3-5-16,8-1 8 15,10-8-8-15,6-8-1 16,7-5 0-16,6-7-16 15,1 0-6-15,1-18-8 0,-4-9 8 16,-4-7-10-16,-7-8 4 16,-9-5 5-16,-8 1 23 15,-10 3 0-15,-4 10 39 16,-8 5-10-16,-3 13-19 16,0 8-2-16,0 4-7 15,0 3-1-15,-3 0-11 16,-6 15-1-16,0 10 11 15,0 5 0-15,0 6 1 16,5 1 9-16,1 2 1 16,3 1-1-16,0-1-8 15,6-4 12-15,13 0-13 16,6-5 0-16,33-1-112 16,-5-9-186-16,2-11-854 0</inkml:trace>
  <inkml:trace contextRef="#ctx0" brushRef="#br0" timeOffset="54975.1194">25845 16686 952 0,'0'0'546'0,"0"0"-536"0,-94 30-10 16,50-8 0-1,-2 1-1-15,7 7 1 0,5 3 1 16,7 10 1-16,2 13 17 16,1 30 11-16,3 23 15 15,-2 10 21-15,4-2-5 16,6-9-14-16,4-12-11 16,6 1-11-16,3-1 0 15,7-2-12-15,18-8-4 16,5-14-8-16,-3-21 8 15,2-16-2-15,4-8-7 16,7-5-14-16,8-8-53 16,29-14-106-16,-14-7-95 15,-10-19-252-15</inkml:trace>
  <inkml:trace contextRef="#ctx0" brushRef="#br0" timeOffset="55263.1603">26332 16948 1807 0,'0'0'222'0,"0"0"-175"16,0 0-47-16,0 0-2 16,0 0-10-16,0 0-6 15,0 0 11-15,-43 108 6 16,16-19 1-16,-1 10-1 15,6-13 1-15,9-22 0 0,6-20 1 16,6-3-1-16,1 4 7 16,0 2-7-16,0 2-1 15,13-12-44-15,2-9-69 16,16-19-82-16,-4-9-105 16,3-2-213-16</inkml:trace>
  <inkml:trace contextRef="#ctx0" brushRef="#br0" timeOffset="55607.4049">26607 17273 1505 0,'0'0'277'0,"0"0"-224"0,0 0-53 16,0 0 0-16,0 0 0 16,0 0 0-16,-94 27 1 15,61-17-1-15,2 3 0 16,2-6 1-16,3 3-1 15,5-6 1-15,7 1-1 16,5-5 0-16,2 3 1 16,4-3-1-16,1 0 0 15,1 0-13-15,-2 0-1 16,3 0 0-16,0 0-2 16,0 4-6-16,0 2-7 15,4 4 20-15,13 7 8 16,5 0 1-16,8 6 0 15,4 0 6-15,2 3-5 16,0-2-1-16,0-2-23 0,-2-2-129 16,20 0-49-16,-11-7-121 15,0-11-361-15</inkml:trace>
  <inkml:trace contextRef="#ctx0" brushRef="#br0" timeOffset="55949.105">27328 16977 1568 0,'0'0'196'16,"0"0"-144"-16,0 0-18 16,26-78-6-16,-24 68 8 0,-2 8 5 15,0 2-27 1,0 0-14-16,0 14-27 0,-9 18 16 15,-10 25 9-15,-6 26 1 16,2-1 0-16,5-6 1 16,9-11 0-16,9-19 1 15,0 5-1-15,10 5 0 16,14-3 0-16,5-7 1 16,6-5 0-16,6-7 0 15,6-4 12-15,2-10-13 16,-1-10-33-16,-3-9-27 15,1-11-74-15,-10-11-75 16,-12-9-195-16</inkml:trace>
  <inkml:trace contextRef="#ctx0" brushRef="#br0" timeOffset="56329.9603">27111 17256 1709 0,'0'0'231'16,"0"0"-187"-16,0 0-36 16,124 2-2-16,-33-2-6 15,24 0 1-15,-9 0-1 16,-17-2 0-16,-27-3-19 0,-18 1-36 16,3-6 2-1,3 0 19-15,1-9 5 0,-12 2 14 16,-13 0 1-16,-9 2 14 15,-7 7 21-15,-8 2 1 16,-2 6-11-16,0 0 0 16,0 0-11-16,0 0 0 15,-7 17-7-15,-1 8 7 16,2 12 9-16,0 5 5 16,3 5-2-16,3 3 0 15,0 1-11-15,0-3 0 16,8-2 7-16,5-7-8 15,5-2-1-15,15-10-86 16,-3-8-215-16,-1-13-367 0</inkml:trace>
  <inkml:trace contextRef="#ctx0" brushRef="#br0" timeOffset="56518.0947">28220 16894 1906 0,'0'0'235'16,"0"0"-176"-16,0 0-50 16,0 0-9-16,0 0 0 15,0 0-56-15,0 0-99 16,-9-7-205-16,9 56-5 16,0 1 98-16,0-2-76 0</inkml:trace>
  <inkml:trace contextRef="#ctx0" brushRef="#br0" timeOffset="57138.6199">28250 17211 469 0,'0'0'224'0,"0"0"-60"0,0 0 26 16,0 0 5-16,0 0-34 16,0 0-28-16,0 0-26 15,71 47-21-15,-51-38-22 16,2 3-22-16,2 2-18 16,1 3-17-16,-2 3 0 15,-3 2-6-15,0 2-1 16,-10 2 0-16,-4 1 1 15,-6-4 0-15,0 3-1 16,-4-2 0-16,-7-2 1 0,-2-6-1 16,4-2 0-1,3-7-1-15,4-4 1 0,2-3 0 16,0 0 16-16,5-15 12 16,13-10-9-16,10-10-19 15,7-6 1-15,6 2 1 16,3 3-2-16,0 8 1 15,-7 7-1-15,-8 10 0 16,-9 3 1-16,-9 6-1 16,-5 2-6-16,-3 1-12 15,-3 15 12-15,0 4 5 16,0 5-1-16,0 3-7 16,-1 3 8-16,-5 0 0 15,3-4 0-15,3-4-5 16,0-9 6-16,0-4-1 15,0-8 1-15,9-2 0 16,8-2 11-16,8-17-10 0,6-6 8 16,7-12-9-16,1-5 0 15,2-1 1-15,-4 5 0 16,-3 9 1-16,-11 9 15 16,-9 7-5-16,-4 8 1 15,-7 5-13-15,-2 0-1 16,-1 3-21-16,0 15 11 15,0 8 10-15,2 9-1 16,-2 4 2-16,1 4 1 16,1 3 0-16,1-2-1 15,4 1 0-15,2-8 0 0,5-7 0 16,17-4-25-16,-1-12-136 16,4-8-235-16</inkml:trace>
  <inkml:trace contextRef="#ctx0" brushRef="#br0" timeOffset="57507.608">29476 17449 798 0,'0'0'896'16,"0"0"-813"-16,0 0-62 16,0 0-14-16,0 0 36 15,0 0 28-15,0 0-49 16,70-13-21-16,-30 0 5 15,-1-1-5-15,0-6 0 16,-5 0 1-16,-5-4-1 0,-7 2 7 16,-11-1-2-16,-8 0-5 15,-3 4 1-15,-5 2-1 16,-13 4-1-16,-7 6-1 16,-5 5-11-16,0 2 2 15,0 12 3-15,0 11 5 16,3 9 1-16,5 5-1 15,7 3 1-15,9 9 1 16,6-3 0-16,0 1 1 16,18-3 0-16,12 1-1 0,10-9-1 15,8-6-47-15,40-15-67 16,-9-5-163-16,-6-10-328 0</inkml:trace>
  <inkml:trace contextRef="#ctx0" brushRef="#br0" timeOffset="57820.8454">30376 17280 1534 0,'0'0'190'0,"0"0"-150"15,0 0-34-15,-80 0-6 16,33 0 1-16,-1 7-1 16,3 6 2-16,11 0-1 15,13 4-1-15,14 0 0 0,7 5 1 16,13-2 0-1,18 4 1-15,8 1 5 0,4 2-5 16,5 0-1 0,-6 3 0-16,-5 2-1 0,-7 1 1 15,-11-3-1-15,-13 3 0 16,-6 0 0-16,-9-1-5 16,-17-1 4-16,-7-1 1 15,-3-5-9-15,-6-6-11 16,3-4-33-16,-1-10-51 15,-11-10-20-15,11-15-101 16,10-7-399-16</inkml:trace>
  <inkml:trace contextRef="#ctx0" brushRef="#br0" timeOffset="58161.0405">30401 16792 1534 0,'0'0'179'0,"0"0"-179"15,74-70 0-15,-33 50 0 16,2 10-1-16,5 10 1 16,-2 7-1-16,2 23 1 15,-3 23 0-15,1 29 0 16,-3 30 0-16,-5 13 0 0,-9 1 0 15,-8-9 1 1,-9-16 0-16,-6-2 0 16,-6 0 9-16,-6-3-9 0,-17-3 0 15,-11-4 1-15,-6-17-1 16,0-16 0-16,-21 1-1 16,-26-5-15-16,-16-5-77 15,7-11-90-15,21-22-176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0T05:09:45.8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7246 5474 20 0,'0'0'254'16,"0"0"-153"-16,0 0-95 15,0 0-6-15,0 0-10 16,0 0 10-16,0-2 7 0,0 5-7 16,0 3-94-16,0-2 57 15,0-1-53-15</inkml:trace>
  <inkml:trace contextRef="#ctx0" brushRef="#br0" timeOffset="553.3945">7221 5341 479 0,'0'0'254'0,"0"0"-73"0,0 0-37 15,0 0-2-15,0 0-38 16,0 0 11-16,0 0 0 16,-3-3-22-16,3 3-39 15,0 0-19-15,0 0-6 16,0 0 0-16,0 0-9 16,0 0-8-16,0-2 1 15,0 2-5-15,0 0 3 16,0-1-2-16,0-2 6 15,0 0-2-15,-3-2-12 0,0 1 0 16,3 0 1 0,-3 1-1-16,3 3 1 15,0 0-1-15,-3 0-1 16,3 0-7-16,-3 3-14 0,1 9 1 16,-4 9 8-16,-1 9 6 15,1 7 6-15,-3 6-1 16,3 4 1-16,-4 2 6 15,5 0-4-15,-1-2 9 16,0-2-3-16,3-1 0 16,0-5-2-16,0-2-5 15,3-4 8-15,0-4-9 16,0-6 0-16,0-3 10 16,0-7-10-16,3-8-38 15,6-12-131-15,3-14 22 0,-3-10-258 16</inkml:trace>
  <inkml:trace contextRef="#ctx0" brushRef="#br0" timeOffset="987.8445">7228 5686 1141 0,'0'0'165'0,"0"0"-94"15,0 0 45-15,0 0-27 16,0 0 8-16,0 0-55 15,0 0-20-15,88 6-6 16,-55-6-14-16,1-3 4 16,-1-5-5-16,0-3-1 15,0-3-18-15,-8-5-52 16,-1-4-101-16,-6-5-29 0,-9-4-137 16,-5-2 6-16,-4 2 47 15,0 5 284-15,-10 7 317 16,1 4-52-16,3 9-31 15,0 2-47-15,2 3 13 16,4 2-75-16,0 0-76 16,0 0-49-16,-3 2-5 15,3 10-30-15,0 11 25 16,0 5 10-16,0 9 42 16,0 4-8-16,-2 3-8 15,2 1 6-15,-1 1-17 0,-1 1-5 16,-1-4-3-1,3 0-6-15,0-4-1 0,0-3-30 16,18-9-166-16,6-9-91 16,3-15-286-16</inkml:trace>
  <inkml:trace contextRef="#ctx0" brushRef="#br0" timeOffset="1504.5538">7837 5822 628 0,'0'0'384'0,"0"0"-290"16,0 0-4-16,0 0 23 16,0 0-38-16,0 0 18 15,100-3-42-15,-79-11-22 16,1-6-10-16,-4-5-2 16,-6-5 14-16,-6-1-20 0,-6-1-3 15,0 6-8-15,-6 6 13 16,-9 9 12-16,-6 7-8 15,-7 4-16-15,-2 1-1 16,-6 15-1-16,2 7-7 16,1 6 8-16,6 6-8 15,8 5 7-15,10 1 1 16,9 3 1-16,0-2 8 16,22-1 10-16,14-6 3 15,6-5 2-15,10-7 1 16,0-12 0-16,-1-8-6 15,1-3-4-15,-7-20-1 16,-5-17-14-16,-10-11 0 16,-2-10-57-16,-11-1-40 0,-1 4 97 15,-4 11 24-15,-1 13 67 16,-1 13-18-16,-4 8-29 16,3 9-15-16,0 1-29 15,3 5-3-15,3 15-8 16,1 5 5-16,-2 6 0 15,2 3 5-15,-4 1 1 16,1 1 0-16,-2-2 0 16,-2-3-41-16,16-1-55 15,-4-11-136-15,0-11-400 0</inkml:trace>
  <inkml:trace contextRef="#ctx0" brushRef="#br0" timeOffset="1890.8207">8768 5732 766 0,'0'0'541'16,"0"0"-501"-16,0 0-18 15,0 0 1-15,0 0 66 16,0 0 49-16,79 20-61 16,-55-20-24-16,-5-10-24 15,-6-10-10-15,-3-6-10 16,-6-4 21-16,-4-6-20 15,0 1-10-15,-15 4-9 16,-4 8 9-16,-6 9-11 0,-4 10 11 16,-4 4 0-1,-7 0-2-15,1 15-5 0,2 8 5 16,4 9-6-16,6 4 7 16,8 3 1-16,7 3 4 15,12 0 27-15,0-2-2 16,22 0 22-16,11-4 2 15,12-3-9-15,7-5 10 16,3-7-29-16,2-5-6 16,-7-9-13-16,-4-6-6 15,-5-1-28-15,-8-7-37 16,-12-4-100-16,-9-2-426 0</inkml:trace>
  <inkml:trace contextRef="#ctx0" brushRef="#br0" timeOffset="23000.1504">10017 5431 626 0,'0'0'407'0,"0"0"-175"16,0 0-25-16,0 0-59 16,0 0-54-16,0 0-14 15,0-2 2-15,0 2-3 16,0 0-9-16,0 0-21 15,0 0-26-15,0 0-22 16,0 3-1-16,0 7-18 16,0 7 2-16,-7 8 16 15,0 5 6-15,1 7 12 16,-4 3-4-16,4 3 7 16,3 0-6-16,-3 0-5 15,6-2 3-15,-3-4-7 0,3-3 2 16,0-5-7-16,0-3 5 15,0-6-5-15,0-6-1 16,0-6-18-16,0-8-79 16,0-18-27-16,0-12 36 15,6-9-682-15</inkml:trace>
  <inkml:trace contextRef="#ctx0" brushRef="#br0" timeOffset="23779.7094">10060 5170 1119 0,'0'0'185'0,"0"0"-120"16,0 0-34-16,0 0-18 15,0 0-12-15,0 0 6 16,0 0-7-16,0 0 0 16,0 0 23-16,-6-3-7 15,3-1-4-15,0-3-2 16,-3-4 3-16,3 4 0 16,3 1 22-16,0 2 26 15,0 1 25-15,0 3-31 0,0 0-27 16,0 0-22-1,0 0-6-15,0 0-16 0,0 0-8 16,0 0 11-16,-6 0-7 16,0 6-9-16,-1-2 14 15,4 2 8-15,-5-4 7 16,5 0-6-16,3-2 4 16,0 0 2-16,0 0 14 15,0 0-14-15,0 0-76 16,0 3-75-16,3 1-62 15,5 1 134-15,2 1 48 16,-4 1 20-16,0-2-1 16,-3 0 6-16,-3-1-2 0,0-3-23 15,0-1 0 1,0 2 31-16,0-2 26 0,0 0 53 16,0 0 21-16,-6 0-46 15,0 0-25-15,-7 0-9 16,2-3-7-16,-2-1-13 15,1 1 8-15,3 0 13 16,1 0 5-16,4 0 14 16,4-1 42-16,0-1 18 15,0 0-47-15,1 0-23 16,7-1-8-16,1 4-9 16,-3-1-12-16,0 0-1 15,1 3-25-15,-1 0-7 16,0 0-1-16,2 6-12 0,-5 2-40 15,-3 0-5-15,0 1-45 16,0-2 17-16,0-2 44 16,0 0 15-16,-6-4 18 15,-2-1 34-15,-1 0-10 16,-4-3-103-16,1-5-29 16,4-2-550-16</inkml:trace>
  <inkml:trace contextRef="#ctx0" brushRef="#br0" timeOffset="52602.1942">9724 5125 462 0,'0'0'78'16,"0"0"-36"-16,0 0 104 16,0 0-80-16,-49 75-4 15,40-57 35-15,3 2-20 16,-4 2 18-16,-1 7-27 15,2 2-1-15,-4 7-1 16,1 6-5-16,-3 3 26 16,3 8-2-16,3 5-2 15,-1 0 3-15,10 2-23 16,0 5-20-16,0-1-10 16,13-1-3-16,5-2-8 15,9 0-3-15,3-7-8 0,1-5 0 16,5-7-9-16,4-9 7 15,-1-11-9-15,16-16-74 16,-10-8-119-16,-5 0-332 0</inkml:trace>
  <inkml:trace contextRef="#ctx0" brushRef="#br0" timeOffset="53053.014">10539 5125 1311 0,'0'0'166'15,"0"0"-156"-15,0 0-10 16,0 0-13-16,58 80 4 16,-34-32 9-16,1 10 15 15,2 4 15-15,-2 14-9 16,1-8-5-16,-6 3-3 15,-4-2-5-15,-6-10-6 0,-4 6-2 16,-6-4 2-16,0 1 4 16,-19-6 1-16,-4-3-1 15,-5-6 1-15,-12-4 3 16,1-8 0-16,-6-11-10 16,-1-7-29-16,-9-17-78 15,13-14-102-15,12-13-298 0</inkml:trace>
  <inkml:trace contextRef="#ctx0" brushRef="#br0" timeOffset="53374.2426">10854 4572 1401 0,'0'0'185'0,"0"0"-117"15,0 0-8-15,0 0-25 16,0 0-33-16,0 0-2 16,0 0-21-16,22 12 14 15,-19 21 7-15,0 6 0 16,0 8 1-16,-2 4 5 0,4 4-5 15,-2 0 8-15,-3 3-8 16,3-2 0-16,-3-1-1 16,9 7-89-16,0-15-191 15,1-14-342-15</inkml:trace>
  <inkml:trace contextRef="#ctx0" brushRef="#br0" timeOffset="53606.408">11255 5461 1393 0,'0'0'256'0,"0"0"-183"16,0 0 4 0,0 0-12-16,0 0-43 0,109 3-8 15,-60-3-1-15,-1 0-7 16,4 0-6-16,-7 0-1 15,-2 0-64-15,-4 0-119 16,-11 0-317-16,-11 1-447 0</inkml:trace>
  <inkml:trace contextRef="#ctx0" brushRef="#br0" timeOffset="53823.563">11279 5726 952 0,'0'0'208'0,"0"0"-95"16,0 0 70-16,0 0 20 16,0 0-47-16,91 23-52 15,-45-16-39-15,2-2-39 16,4 0-17-16,0-3-7 16,-3 1-2-16,2-3-47 15,-5 0-70-15,16 0-115 16,-16-1-152-16,-4-8-711 0</inkml:trace>
  <inkml:trace contextRef="#ctx0" brushRef="#br0" timeOffset="54071.8899">12356 5550 477 0,'0'0'1169'15,"0"0"-965"-15,0 0-97 16,0 0-60-16,0 0-43 15,0 0-4-15,0 0-6 16,1 43 6-16,-1-9 12 16,0 6 8-16,0 5 0 15,0 3-5-15,0 0-6 16,0-2-8-16,0 0 5 16,0-7-5-16,0-4-1 15,-1-5-32-15,-1-10-48 16,2-20-76-16,0-3-206 15,2-21-682-15</inkml:trace>
  <inkml:trace contextRef="#ctx0" brushRef="#br0" timeOffset="54364.0998">12494 5174 863 0,'0'0'540'0,"0"0"-476"15,0 0-48-15,0 0-16 16,0 0-13-16,0 0 13 16,0 0 0-16,-43 0 8 15,30-4-1-15,-3-6-5 16,-1-5 24-16,4-6 29 16,4-2 12-16,3 0-35 15,6 4 25-15,0 6 6 0,0 6-24 16,6 7-23-16,6 0-16 15,6 4 0-15,1 10-1 16,-4 4-11-16,-3 12-11 16,-9-6-139-16,-3-4-196 0</inkml:trace>
  <inkml:trace contextRef="#ctx0" brushRef="#br0" timeOffset="55221.0707">10003 6640 798 0,'0'0'380'0,"0"0"-287"16,0 0-87-16,0 0-6 0,0 0 0 16,-110 73 18-1,74-33 45-15,-3 10 14 0,-7 15 44 16,-5 18-18-16,2 19-9 15,10 5-21-15,11-18-10 16,17-17-2-16,7-25-8 16,4-2-21-16,5 6-15 15,14 10-3-15,11 7-3 16,4-2-2-16,9-4-3 16,2-5 0-16,4-6-5 15,-1-10-1-15,1-8-39 16,14-20-68-16,-15-9-153 15,-5-4-443-15</inkml:trace>
  <inkml:trace contextRef="#ctx0" brushRef="#br0" timeOffset="55470.2509">10376 7239 945 0,'0'0'585'15,"0"0"-498"-15,0 0-34 16,0 0-36-16,0 0-17 16,0 0 0-16,0 0 39 15,-19 100 2-15,13-61-3 16,0 4 7-16,3 2-4 16,-3 2-16-16,0-2-13 15,3-4-10-15,-3-1 6 0,0-8-2 16,3-8-6-1,3-8-17-15,0-16-89 0,0-9-133 16,0-18-272-16</inkml:trace>
  <inkml:trace contextRef="#ctx0" brushRef="#br0" timeOffset="55758.1575">10448 7067 1194 0,'0'0'327'0,"0"0"-247"16,0 0-50-16,0 0-30 16,0 0 0-16,0 0 0 0,0 0 0 15,-71-29 0 1,61 19 2-16,0-4 4 0,4-5-6 16,3 2 1-16,3-3 6 15,0 3-4-15,0 3-2 16,16 4 6-16,0 2 14 15,10 6-10-15,1 2-11 16,-2 0 0-16,-2 8-1 16,-7 5-7-16,-4 7-20 15,-12 9-89-15,-9-4-83 16,-10-4-117-16</inkml:trace>
  <inkml:trace contextRef="#ctx0" brushRef="#br0" timeOffset="56122.2885">10706 6793 1215 0,'0'0'192'0,"0"0"-152"16,0 0-32-16,85 65-7 16,-45-12 8-16,11 28 49 15,6 27 3-15,-2 10 28 0,-13-4-45 16,-17-10-17 0,-15-18-11-16,-10-2-1 0,0-15-9 15,-1-14 0-15,-11-14-5 16,0-6 9-16,-12 3-8 15,-1 1 5-15,-8 1-7 16,-3-10 0-16,-6-12-17 16,-10-18-97-16,6-8-154 15,9-15-585-15</inkml:trace>
  <inkml:trace contextRef="#ctx0" brushRef="#br0" timeOffset="56583.6164">11205 6622 1028 0,'0'0'391'16,"0"0"-276"-16,0 0-19 15,0 0-59-15,0 0-22 16,120-76-6-16,-81 70-8 0,0 6 9 16,-7 0-9-16,-6 3-1 15,-13 13-13-15,-10 7-1 16,-3 6-21-16,-13 5-42 15,-17 1 0-15,-4 2 13 16,-2-4 17-16,3-1 27 16,8-5 11-16,4-5 9 15,9-4-11-15,6-4 11 16,6-1 17-16,0-3 3 16,22-1 120-16,14-1-22 15,9 0-44-15,13-1-46 16,8-1-17-16,5-2-11 15,16 3-46-15,-11-1-151 0,-18-3-328 16</inkml:trace>
  <inkml:trace contextRef="#ctx0" brushRef="#br0" timeOffset="56805.1821">11858 7329 1033 0,'0'0'743'0,"0"0"-596"15,0 0-68-15,94 0-44 16,-36 0-22-16,6 0-8 16,5-1-5-16,-5-2-16 15,9 2-66-15,-22-2-140 0,-11 1-352 16</inkml:trace>
  <inkml:trace contextRef="#ctx0" brushRef="#br0" timeOffset="56993.1943">11850 7552 1061 0,'0'0'313'0,"0"0"-84"16,0 0-19-16,102 23-91 15,-44-15-63-15,6-2-25 0,5 0-19 16,-5-6-12 0,15 0-40-16,-15-2-151 0,-15-6-490 0</inkml:trace>
  <inkml:trace contextRef="#ctx0" brushRef="#br0" timeOffset="57647.426">13590 6687 660 0,'0'0'507'0,"0"0"-443"15,0 0-48-15,-94 52-15 16,55-18 1-16,-3 10 14 16,-7 18 40-16,-3 27-1 15,1 24 48-15,8 5-21 16,17-2-7-16,20-13-6 15,6-18-27-15,23-5-5 0,13-2-17 16,7-15-4-16,-5-12-10 16,0-13 4-16,4-5-2 15,7-2-8-15,36 1-18 16,-10-6-154-16,-8-16-376 16</inkml:trace>
  <inkml:trace contextRef="#ctx0" brushRef="#br0" timeOffset="58219.1449">13951 7520 1363 0,'0'0'234'15,"0"0"-186"1,0 0-48-16,0 0-7 0,0 0 7 15,-12 79 1-15,12-43 6 16,9 3 5-16,3-2 10 16,9 2 4-16,-2-4-10 15,3-4 0-15,1-7-10 16,-1-4 3-16,-2-10 2 16,-1-8 14-16,-1-2 13 15,0-12 9-15,-1-14-27 0,-1-25-12 16,0-28-8-1,-12-22-16-15,1-13-9 0,-5 2-13 16,0 23 16-16,0 30 22 16,0 14 0-16,0 10 35 15,1-2 3-15,2-1 3 16,4-2-12-16,0 9-10 16,-1 3-13-16,0 7-5 15,3 2-1-15,4 6 1 16,4 5 0-16,5 3-1 15,11 3-2-15,9 2 1 16,13 0-8-16,24 11 8 16,-8 5-1-16,10-2 1 15,-3 0 0-15,-13-4 1 0,10 0-2 16,-13-4 2-16,-5-2-11 16,-9-3-14-16,-11-1-13 15,-8 0-9-15,-10 0-23 16,-12 0-36-16,-7 0-54 15,-13 0-250-15,-12 0-140 0</inkml:trace>
  <inkml:trace contextRef="#ctx0" brushRef="#br0" timeOffset="58627.4355">14306 7573 1152 0,'0'0'278'0,"0"0"-129"0,0 0-26 15,0 0-60 1,0 0-23-16,0 0 2 0,0 0-26 15,115 3 6-15,-66-3-9 16,4 0-5-16,0-3-8 16,1-5-6-16,13-18-70 15,-15 7-137-15,-9-5-386 0</inkml:trace>
  <inkml:trace contextRef="#ctx0" brushRef="#br0" timeOffset="58873.6112">14849 7253 529 0,'0'0'1009'0,"0"0"-815"15,0 0-58-15,0 0-63 16,0 0-58-16,0 0-15 16,0 0-17-16,-3 52 9 15,1-17 8-15,1 9 1 16,-1 5 6-16,1 8-1 15,-5 1 0-15,3 0 2 16,-4-5-8-16,4-5-1 16,3-7-50-16,0-10-94 15,10-11-133-15,3-15-436 0</inkml:trace>
  <inkml:trace contextRef="#ctx0" brushRef="#br0" timeOffset="59191.8938">15161 6618 1377 0,'0'0'170'0,"0"0"-127"15,108 42-18-15,-46-4 1 16,0 11 22-16,9 21-7 15,-6 20-19-15,-4 26-9 0,-15 8 0 16,-20-6-2-16,-19-13-1 16,-7-21-4-16,-11-5 7 15,-14-13-6-15,2-14-5 16,-3-13 6-16,0-5-2 16,-10 2 0-16,-6 0-6 15,-7-3-24-15,-22-22-74 16,13-7-150-16,11-4-417 0</inkml:trace>
  <inkml:trace contextRef="#ctx0" brushRef="#br0" timeOffset="59601.1847">15688 6282 1152 0,'0'0'502'0,"0"0"-454"15,0 0-6-15,101-71-15 16,-69 59-13-16,1 2-5 16,-1 3-9-16,-7 7 1 15,-2 0-1-15,-10 3 0 16,-9 16-18-16,-4 8-17 15,-1 9 12-15,-21 4-5 0,-8 4-18 16,-3 1 8 0,2-4 20-16,7-6 18 15,9-1-2-15,6-8-6 0,9-6 8 16,0-7 2-16,15-1 91 16,18-4 15-16,16-1-19 15,9-2-47-15,6-4-25 16,2-1-10-16,-10 0-6 15,-8 0-1-15,-6 0-57 16,-16 7-72-16,-7 0-162 16,-12 2-315-16</inkml:trace>
  <inkml:trace contextRef="#ctx0" brushRef="#br0" timeOffset="59832.4416">16156 7212 821 0,'0'0'801'15,"0"0"-626"-15,0 0-87 16,87 0-10-16,-38 0-33 16,3 0-25-16,6 0-13 15,-3-3-7-15,-3 0-32 16,-7 0-61-16,-12-1-93 15,-14 1-335-15,-12 2-536 0</inkml:trace>
  <inkml:trace contextRef="#ctx0" brushRef="#br0" timeOffset="60014.5596">16133 7470 1066 0,'0'0'516'0,"0"0"-401"15,0 0-36-15,135 13-5 16,-73-9-56-16,6-2-14 16,-3-2-4-16,-6 0-79 15,-4-2-128-15,-12-6-132 16,-18-1-541-16</inkml:trace>
  <inkml:trace contextRef="#ctx0" brushRef="#br0" timeOffset="60353.9308">17185 7243 1189 0,'0'0'480'0,"0"0"-388"0,0 0-48 16,0 0-2-16,94-24-16 16,-53 14-14-16,5-1-5 15,2-1-1-15,-2 0-5 16,3 1-1-16,-7-2-1 15,0 3-37-15,7-4-44 16,-10 1-166-16,-7 2-305 0</inkml:trace>
  <inkml:trace contextRef="#ctx0" brushRef="#br0" timeOffset="60621.8758">17954 6708 1461 0,'0'0'212'16,"0"0"-142"-16,0 0-67 15,0 0-3-15,0 0-3 16,0 0 3-16,-18 81 32 16,18-41 9-16,0 9-4 15,0 4-5-15,0 8-4 16,0 1-9-16,0 6-9 15,0-1-4-15,0-3-5 16,0-3-1-16,-2-5-9 16,-8 5-92-16,1-15-182 0,-1-10-517 15</inkml:trace>
  <inkml:trace contextRef="#ctx0" brushRef="#br0" timeOffset="61803.4172">9881 8653 1470 0,'0'0'182'0,"0"0"-140"16,0 0-29-16,-118 39-12 16,69-3 0-16,4 4 0 15,-4 13 5-15,1 16 12 16,5 14 15-16,10 13-4 15,18 9 4-15,15-8-9 16,3-8 6-16,17-21 6 16,5-14-14-16,-1-12-13 15,7-6 3-15,5 1-5 16,13 5 5-16,3-1-12 0,2-11-13 16,19-23-97-1,-15-7-172-15,-7-7-715 0</inkml:trace>
  <inkml:trace contextRef="#ctx0" brushRef="#br0" timeOffset="62034.1484">10202 9092 1706 0,'0'0'221'16,"0"0"-161"-16,0 0-56 15,0 0-4-15,0 0-17 16,0 0 11-16,-11 76 6 15,5-31 0-15,0 6 10 0,-1 4 2 16,1-2-6 0,3 1-5-16,0-6 1 0,0-10-2 15,0-12-26-15,3-13-91 16,0-20-117-16,0-19 2 16,0-11-995-16</inkml:trace>
  <inkml:trace contextRef="#ctx0" brushRef="#br0" timeOffset="62245.0528">10282 8904 1500 0,'0'0'224'15,"0"0"-170"-15,0 0-43 16,0 0-11-16,0 0-14 16,0 0 3-16,0 0 10 15,-70-27 1-15,66 20 22 0,4-6-4 16,0 3-12-1,10 1-6-15,2 2 0 0,6 7-25 16,-3 0-46 0,8 13-116-16,-3 7-100 0,-2-1-339 0</inkml:trace>
  <inkml:trace contextRef="#ctx0" brushRef="#br0" timeOffset="62547.2652">10533 8765 1635 0,'0'0'212'16,"0"0"-106"-16,0 0-77 0,0 0-16 16,110-8-11-16,-71 19-1 15,0 12 1-15,3 11 5 16,-2 8-7-16,-8 8 1 15,0 9 0-15,-8 4 5 16,-6 2-4-16,-8 3-1 16,-7 0 0-16,-3-1-1 15,-13-2 1-15,-14-5-1 16,-7-7 0-16,-8-10-9 16,-10-11-35-16,-23-19-39 0,11-9-84 15,4-4-330-15</inkml:trace>
  <inkml:trace contextRef="#ctx0" brushRef="#br0" timeOffset="62953.1807">11013 8476 1778 0,'0'0'183'0,"0"0"-136"15,81-48-37-15,-48 34-10 16,-2 8-1-16,-7 6 0 16,-5 0-20-16,-8 13-57 15,-8 7-27-15,-3 6-7 0,-11 2-31 16,-11 1 0 0,-2-2 17-16,6-4 48 0,5-11 53 15,7-2 14-15,6-3 11 16,6 0 30-16,16 3 45 15,11 3-7-15,6 7-20 16,7 2-23-16,-1 2-17 16,-5 3 16-16,-6-2 21 15,-11-1 13-15,-7-1 6 16,-10 0-39-16,-6-2-8 16,-9-3 1-16,-16-1-8 15,-11-3 18-15,-6-4-15 16,-7-4-13-16,-14-6-85 15,14 0-201-15,15 0-980 0</inkml:trace>
  <inkml:trace contextRef="#ctx0" brushRef="#br0" timeOffset="63141.7703">11813 9125 1570 0,'0'0'249'0,"0"0"-98"16,115 3-68-16,-57 0-49 16,2-3-23-16,-5 4-11 0,-6-4-44 15,-13 0-127-15,-12 0-335 16,-16 0-656-16</inkml:trace>
  <inkml:trace contextRef="#ctx0" brushRef="#br0" timeOffset="63317.8991">11704 9419 1480 0,'0'0'255'0,"0"0"-84"16,103 9-70-16,-36-5-47 16,0 0-35-16,2-1-12 15,-5 0-7-15,2-3-56 0,-14 0-119 16,-13 0-520-16</inkml:trace>
  <inkml:trace contextRef="#ctx0" brushRef="#br0" timeOffset="64638.1246">13418 8929 1356 0,'0'0'234'15,"0"0"-107"-15,0 0-22 16,0 0-46-16,0 0-40 16,0 0-18-16,0 0-1 0,4-5-10 15,-4 17 4 1,-4 12 6-16,-3 8 16 0,-2 5 6 16,-3 12 11-16,0 1 3 15,3 4-10-15,3-2 0 16,0 0-8-1,-1-2-6-15,1-7-4 0,3-7-7 16,0-9 1-16,3-11-2 16,-3-6 0-16,3-10-70 15,-7-17-19-15,3-12-18 16,1-14-684-16</inkml:trace>
  <inkml:trace contextRef="#ctx0" brushRef="#br0" timeOffset="64960.0658">13572 8639 431 0,'0'0'1044'0,"0"0"-945"16,0 0-63-16,0 0-36 16,0 0 0-16,0 0 0 15,0 0 0-15,-91-7 0 16,64 8-12-16,5 2-8 15,1-3 5-15,9 0 15 16,3-7 13-16,6-9 19 16,3-1-13-16,0 0-7 15,6 2 15-15,12 2-13 16,3 5-13-16,4 6-1 0,2 2 0 16,-5 0-9-16,-2 12 3 15,-7 2-5-15,-7 5 5 16,-6 1-16-16,0 6-84 15,-16-7-62-15,-1-5-199 0</inkml:trace>
  <inkml:trace contextRef="#ctx0" brushRef="#br0" timeOffset="65380.3645">13854 9309 1219 0,'0'0'156'16,"0"0"-112"-16,0 0 8 15,0 0-13-15,0 0-18 16,0 0-7-16,0 0 4 15,-52-33 15-15,52 28 6 16,0 1 56-16,0 1-9 16,3 3-52-16,10 0-27 15,0 0-6-15,4 0-1 0,-8 0 0 16,0 0 0-16,-6 0-2 16,-3 0 1-16,0 0-30 15,0 0-35-15,-6 0 39 16,-3 0 5-16,3-1 19 15,-3-8 3-15,6-1 13 16,1 3-6-16,2 1-7 16,0 2-29-16,3 4-143 15,11 0-365-15,-5 0-441 0</inkml:trace>
  <inkml:trace contextRef="#ctx0" brushRef="#br0" timeOffset="65710.6038">14746 9082 1558 0,'0'0'282'16,"0"0"-216"-16,0 0-66 15,0 0-2-15,0 0-6 16,0 0 8-16,-6 73 13 16,3-35 19-16,-1 6 5 15,4 2-2-15,-3 8 4 16,3-2-3-16,0 1-20 16,0-3-3-16,0-7-7 0,0-11-5 15,0-5 8-15,0-7-9 16,0-13-47-16,-3-7-70 15,0-14-25-15,-4-10-220 0</inkml:trace>
  <inkml:trace contextRef="#ctx0" brushRef="#br0" timeOffset="66014.9366">14779 8788 1694 0,'0'0'203'0,"0"0"-147"0,0 0-41 16,0 0-15-16,0 0-11 16,0 0-21-16,0 0-13 15,-20 0 21-15,13 3 14 16,1-3 1-16,3 0 9 16,0 0 1-16,0-4 9 15,-1-8 6-15,1-2-1 16,0 2-9-16,3 2 4 15,0 3 6-15,0 4 12 16,0 3-18-16,0 0-10 16,0 0-18-16,-3 0-97 15,0 6-140-15,-1 4-112 16,3-4-549-16</inkml:trace>
  <inkml:trace contextRef="#ctx0" brushRef="#br0" timeOffset="66380.058">15100 8362 1709 0,'0'0'205'0,"0"0"-127"15,0 0-49-15,107-41-7 16,-61 38-21-16,3 3 0 15,-5 0 0-15,-4 11-1 16,-18 8 0-16,-5 4-12 16,-14 5-27-16,-3 4-24 0,-23 5 16 15,-9 2 17-15,-7 1-18 16,4-6 23-16,9-5 14 16,6-6 9-16,13-7 1 15,4-5-1-15,3-3 2 16,15-4 27-16,19 2 79 15,27-2-42-15,23 3-39 16,1 0-16-16,-6-1-9 16,-11 3-1-16,12 5-84 15,-14-1-137-15,-1-2-449 0</inkml:trace>
  <inkml:trace contextRef="#ctx0" brushRef="#br0" timeOffset="66573.2034">16127 9045 1557 0,'0'0'289'16,"0"0"-128"-16,94-6-109 16,-41 3-37-16,7-1-15 15,1 4-18-15,-3 0-107 16,-14 0-198-16,-15 0-528 0</inkml:trace>
  <inkml:trace contextRef="#ctx0" brushRef="#br0" timeOffset="66743.3217">16035 9350 1505 0,'0'0'284'16,"0"0"-121"-16,107 13-79 15,-45-7-59-15,3-3-16 16,3 3-9-16,3-6-72 16,-15 0-140-16,-15 0-466 0</inkml:trace>
  <inkml:trace contextRef="#ctx0" brushRef="#br0" timeOffset="67370.4019">18065 8818 1363 0,'0'0'321'0,"0"0"-215"16,0 0-54-16,0 0-24 15,0 0-18-15,0 0-9 16,0 0 0-16,2 73 15 16,2-40 12-16,2 6 5 15,-1 5 13-15,3-2-20 16,-4 5-17-16,-4-5-3 15,0-2-5-15,0-4-1 16,0-7-4-16,-4-9-75 16,-13-19-65-16,4-1-147 15,1-10-331-15</inkml:trace>
  <inkml:trace contextRef="#ctx0" brushRef="#br0" timeOffset="67686.5951">18201 8486 1711 0,'0'0'206'0,"0"0"-155"15,0 0-51-15,0 0-25 16,0 0-66-16,0 0-2 16,0 0 64-16,-62 2 18 15,36 0 9-15,7 1 2 16,1-3 0-16,9 0 9 15,6-3 17-15,3-9 6 16,0-1-26-16,9-1 3 16,8 1 0-16,0 5-8 0,5 3-1 15,1 5 0-15,-2 0-1 16,0 10-12-16,-12 6-2 16,-3 4 9-16,-6-1-17 15,-11 4-117-15,-10-5-111 16,2-8-336-16</inkml:trace>
  <inkml:trace contextRef="#ctx0" brushRef="#br0" timeOffset="68911.7913">19421 8382 1038 0,'0'0'158'0,"0"0"-38"16,0 0 10-16,0 0-24 15,0 0-39-15,0 0-32 16,10-37-19-16,-10 37-8 15,0 0-8-15,0 0-12 16,-15 6-8-16,-5 8 4 16,-7 9 10-16,-5 6 6 0,-7 5 0 15,-4 10 6-15,1 5 7 16,1 6 1-16,3 6 10 16,10 1-16-16,5 1 0 15,13-1 8-15,7-2 3 16,3-1 8-16,11 0 7 15,14-5-19-15,7 1 2 16,7-6-4-16,0-5-1 16,0-4-5-16,-6-7-5 15,-4-7-1-15,-3-9 4 16,-6-7-5-16,2-10-55 16,-6 0-158-16,-4-7-363 0</inkml:trace>
  <inkml:trace contextRef="#ctx0" brushRef="#br0" timeOffset="69145.9571">19368 8972 1528 0,'0'0'194'0,"0"0"-112"15,0 0-38-15,0 0-18 16,0 0-17-16,92-29-8 15,-44 22 0-15,8 4 1 16,-4 1-1-16,0-3 0 16,-7 1-1-16,-6-1-4 15,-7-1-55-15,-2-12-65 16,-9-1-113-16,-6 1-361 0</inkml:trace>
  <inkml:trace contextRef="#ctx0" brushRef="#br0" timeOffset="69398.1366">19881 8610 1013 0,'0'0'311'16,"0"0"-111"-16,0 0-48 15,0 0-85-15,0 0-45 16,0 0-16-16,0 0-6 16,1 26 0-16,2 3 0 0,1 11 10 15,2 4 6 1,0 8-9-16,-2 3 9 0,3 2-7 15,1-4-7-15,1 0 5 16,2 0-6 0,-3-7 5-16,0-6-6 0,-2-8-51 15,-2-9-124-15,3-23-98 16,0 0-131-16,-1-13-389 0</inkml:trace>
  <inkml:trace contextRef="#ctx0" brushRef="#br0" timeOffset="69692.3456">20174 8372 1534 0,'0'0'192'16,"0"0"-147"-16,0 0-39 0,0 0-6 15,117 34-2-15,-63 4 2 16,6 8 1-16,4 21 5 15,5 15 1-15,-7 15 0 16,-11-8 2-16,-21-17-7 16,-18-20-2-16,-11-15 1 15,-1 3 0-15,-6 6 0 16,-16 0-1-16,-9-2 2 16,-10-9-1-16,-3-5-1 15,-1-6-1-15,-7-15-50 16,10-8-95-16,13-1-166 0</inkml:trace>
  <inkml:trace contextRef="#ctx0" brushRef="#br0" timeOffset="69907.51">21069 8870 1642 0,'0'0'240'15,"0"0"-135"-15,89-4-63 16,-34 1-31-16,10 1-10 16,3 2 1-16,0 0-1 15,-7 0-1-15,-8 0-66 16,-5 0-83-16,-17 0-203 0,-13 0-293 16</inkml:trace>
  <inkml:trace contextRef="#ctx0" brushRef="#br0" timeOffset="70108.6457">21221 9042 309 0,'0'0'564'0,"0"0"-443"16,0 0 58-16,0 0 18 16,0 0 53-16,0 0-69 15,88 76-55-15,-40-63-57 16,9-6-44-16,1-4-11 15,4-3-14-15,3 0-40 0,26-34-88 16,-17 2-248 0,-8-7-868-16</inkml:trace>
  <inkml:trace contextRef="#ctx0" brushRef="#br0" timeOffset="70358.8205">22329 8943 1245 0,'0'0'235'0,"0"0"-3"16,0 0-108-16,0 0-42 0,105 10-34 16,-57-10-20-1,5 0-4-15,4 0-13 0,-2 0-10 16,1-3 5-16,-4-4-6 15,-7 0-16-15,-2 0-47 16,5-3-57-16,-9 4-201 16,-4-3-401-16</inkml:trace>
  <inkml:trace contextRef="#ctx0" brushRef="#br0" timeOffset="70618.0041">23223 8749 1192 0,'0'0'385'16,"0"0"-206"-16,0 0-77 16,0 0-61-16,0 0-26 0,0 0-14 15,0 0-1-15,0 58 1 16,0-19 13-16,-1 12 12 16,-2 4 6-16,1 6 7 15,-1 1-11-15,2 0-7 16,-2-2-15-16,3-3 0 15,-5-4-5-15,4-7-1 16,-1-10-17-16,2-6-66 16,0-27-81-16,0-3-230 15,0-10-641-15</inkml:trace>
  <inkml:trace contextRef="#ctx0" brushRef="#br0" timeOffset="71003.2798">23325 8320 1352 0,'0'0'325'16,"0"0"-240"-16,0 0-37 16,0 0-36-16,0 0-8 15,0 0-4-15,0 0-32 16,-9-14-63-16,0 14-8 15,-5 0 49-15,2 0 28 16,3 0 20-16,1-5 6 0,6-3 110 16,2 0-24-1,0-4-54-15,0 1-11 0,0 1 17 16,3 3 1-16,1 4-18 16,-4 1-16-16,2 2-5 15,-2 0-7-15,0 0-3 16,0 9 8-16,0-2-4 15,0 3 5-15,0-3 0 16,0-1 0-16,0-3-7 16,0-2-44-16,6-1-109 15,1 0-137-15,5 0-791 0</inkml:trace>
  <inkml:trace contextRef="#ctx0" brushRef="#br0" timeOffset="72171.9967">10279 10757 1506 0,'0'0'185'16,"0"0"-128"-16,0 0-41 0,0 0-16 15,0 0 0-15,0 0 7 16,-13 111 35-16,4-47 7 15,-7 19 17-15,2-5 1 16,-1-8-19-16,2-11-13 16,2-16-20-16,-2 3-9 15,1 1 1-15,3-12-7 16,4-11-1-16,2-17-52 16,6-18-60-16,11-17-1 15,5-13-660-15</inkml:trace>
  <inkml:trace contextRef="#ctx0" brushRef="#br0" timeOffset="72414.1643">10512 10462 1639 0,'0'0'166'0,"0"0"-147"16,0 0-11-16,0 0-8 15,0 0-10-15,-79-9 4 16,52 9-4-16,8 0 9 15,8 0 1-15,8 0 14 16,3-7 18-16,3-3 3 16,11 0 13-16,5 1-33 15,5 2-14-15,-3 4-1 16,3 3 0-16,-2 0-11 16,-13 28-68-16,-3 0-175 0,-6 1-298 0</inkml:trace>
  <inkml:trace contextRef="#ctx0" brushRef="#br0" timeOffset="72700.2095">10800 10532 1491 0,'0'0'261'16,"0"0"-186"-16,0 0 12 15,109 57-18-15,-76-19-36 0,1 9 0 16,-1 6-12-16,-9 6 2 16,-5 6-1-16,-10 3-16 15,-9 1-4 1,-3 0 5-16,-25-3 2 16,-11-3-9-16,-13-4 0 0,-23-6-10 15,-19-10-37-15,-27-23-36 16,-4-20-52-16,27-13-99 15,26-17-282-15</inkml:trace>
  <inkml:trace contextRef="#ctx0" brushRef="#br0" timeOffset="72940.0707">9751 10528 1780 0,'0'0'208'16,"0"0"-163"-16,-91 14-40 0,42 16-5 15,-6 12-2-15,-8 22 1 16,2 25 1-16,6 23 5 16,19 4 4-16,30-8 0 15,12-28-2-15,24-28 1 16,4-12 0-16,26-4-8 16,53-6-9-16,-10-7-95 15,6-16-271-15</inkml:trace>
  <inkml:trace contextRef="#ctx0" brushRef="#br0" timeOffset="73217.3524">11231 10092 1930 0,'0'0'164'15,"0"0"-121"-15,0 0-43 16,0 0-8-16,0 0-40 15,0 0 27-15,-69 72 20 16,37-28 0-16,-1 6 1 16,0 2 0-16,8-6 0 15,6-6-1-15,12-10 1 16,3-3 0-16,4-8 0 16,10-8 1-16,20-1 10 15,25-2 5-15,26-4-1 16,23-4-8-16,-3 0-7 0,-17 0-1 15,-3-9-73-15,-35 2-133 16,-4-3-380-16</inkml:trace>
  <inkml:trace contextRef="#ctx0" brushRef="#br0" timeOffset="73442.5155">11364 10321 1500 0,'0'0'232'0,"0"0"-127"16,0 0-61-16,0 0-31 0,0 0-12 16,-6 105 14-16,3-26 7 15,-9 23 7-15,0 7 1 16,0-6-19-16,-1-10-10 16,3-27 1-16,9-11-2 15,1-18-68-15,17-4-101 16,11-10-236-16,5-9-747 0</inkml:trace>
  <inkml:trace contextRef="#ctx0" brushRef="#br0" timeOffset="73615.2707">11874 11044 1739 0,'0'0'242'0,"0"0"-91"15,127-7-98 1,-63 5-22-16,3 2-22 0,-1 0-8 15,-8 0-1-15,-9 0 0 16,-4 0-62-16,-15 0-104 16,-15 0-432-16</inkml:trace>
  <inkml:trace contextRef="#ctx0" brushRef="#br0" timeOffset="73804.8161">11828 11307 939 0,'0'0'710'0,"0"0"-523"0,0 0-2 16,85 17-27-1,-5-7-75-15,4-3-37 0,-5-3-21 16,-15-1-17 0,-18-3-8-16,2 0-53 0,1-4-90 15,-13-5-140-15,-16-1-1058 0</inkml:trace>
  <inkml:trace contextRef="#ctx0" brushRef="#br0" timeOffset="75033.0161">13760 10974 730 0,'0'0'968'15,"0"0"-837"-15,0 0 11 16,0 0-60-16,0 0-54 16,0 0-17-16,6-20-11 0,-6 20-18 15,0 7-1-15,0 13 1 16,0 10 18-16,-6 12 1 15,-4 5 15-15,2 6 3 16,2-1-4-16,3 2-14 16,0-5 0-16,0-6 7 15,3-4-7-15,0-12-1 16,0-4-37-16,-3-23-83 16,0 0-146-16,-4-6-33 0</inkml:trace>
  <inkml:trace contextRef="#ctx0" brushRef="#br0" timeOffset="75292.2011">13876 10661 1694 0,'0'0'205'0,"0"0"-144"16,0 0-45-16,0 0-16 15,0 0-25-15,0 0 1 16,0 0-1-16,-61-13 9 15,48 12 16-15,7-8 0 16,6-1 23-16,0-4-4 16,0-6 5-16,12 1-13 15,1-1-10-15,2 7-1 16,0 6-8-16,-3 7-33 0,-2 20-118 16,-1 7-186-16,-5-2-196 15</inkml:trace>
  <inkml:trace contextRef="#ctx0" brushRef="#br0" timeOffset="75650.1589">14188 10257 1642 0,'0'0'168'0,"0"0"-123"16,0 0-27-16,88-55-11 16,-52 51-6-16,-2 4-1 0,0 0 0 15,-5 17-1-15,-11 7-12 16,-10 5 1-16,-8 7-42 16,-11 3-9-16,-24 4-22 15,-8-3-1-15,-6 3 24 16,1-7 34-16,6-3 21 15,13-9 6-15,9-6 1 16,11-4 0-16,9-1 0 16,7-3 12-16,25 1 31 15,23-1 1-15,8 0-27 16,34-7-17-16,-15-3-127 16,-16 0-682-16</inkml:trace>
  <inkml:trace contextRef="#ctx0" brushRef="#br0" timeOffset="75929.687">14494 10222 1551 0,'0'0'194'0,"0"0"-151"15,77 58-42-15,4 2 0 16,17 36-1-16,1 13 0 15,-17 7 0-15,-27-1 0 16,-29-6 0-16,-19 4 0 16,-14 6 0-16,-28-8 0 0,-17-8 0 15,-16-10 0-15,-16-14-28 16,-19-13-25-16,-9-16-25 16,-15-14-23-16,-7-23 20 15,31-7-41-15,15-6-212 16</inkml:trace>
  <inkml:trace contextRef="#ctx0" brushRef="#br0" timeOffset="76195.6605">13290 10390 1520 0,'0'0'167'0,"0"0"-137"16,-105 39-30-16,46 15-6 0,-12 32 6 16,0 28-1-16,10 15 1 15,21-2 0-15,31-9 1 16,21-13 7 0,37-8 0-16,30-2 6 0,24-9-6 15,24-13 0-15,19-14-8 16,9-25-7-16,-31-18-179 15,-21-16-545-15</inkml:trace>
  <inkml:trace contextRef="#ctx0" brushRef="#br0" timeOffset="76608.4482">15343 10013 1560 0,'0'0'195'16,"0"0"-154"-16,0 0-41 15,118-23-1-15,-66 23-21 16,-1 20-39-16,-5 3-63 15,-10 4-4-15,-14 2-1 16,-13 1 17-16,-9 0 28 0,-12-1 24 16,-25 1 32-16,-7-3-24 15,-5-1 35-15,3 0 17 16,5-5 28-16,9-5 29 16,11-3-2-16,12-3-14 15,9-4-15-15,13 1 58 16,35 0 64-16,8 0-57 15,12 2-51-15,7-2-29 16,8 3-11-16,-8-3-93 16,-17 0-233-16</inkml:trace>
  <inkml:trace contextRef="#ctx0" brushRef="#br0" timeOffset="76853.9282">15898 11064 1739 0,'0'0'226'15,"0"0"-166"-15,110 0-46 16,-44-7-14-16,4 4-6 15,6-1-65-15,-7 0-54 16,5-5-101-16,-16 0-161 0,-16-1-733 16</inkml:trace>
  <inkml:trace contextRef="#ctx0" brushRef="#br0" timeOffset="77027.2977">15899 11289 1303 0,'0'0'279'0,"0"0"-110"16,126 8-67-16,-18-8-49 15,15 0-32-15,-20 0-21 16,-12-8-27-16,-39-2-170 0,-19 0-360 16</inkml:trace>
  <inkml:trace contextRef="#ctx0" brushRef="#br0" timeOffset="81028.9792">17433 10912 578 0,'0'0'124'16,"0"0"6"-16,80-7-26 15,-39-6-1-15,-2-1-16 16,1-6 72-16,-5-2-7 16,-5-2-12-16,-5 1-18 15,-9 3-43-15,-9 6 9 16,-7 6-18-16,0 8-35 0,-19 0-27 16,-21 10-8-16,-8 12 0 15,-14 11 0-15,3 8 1 16,4 8 0-16,7 7 0 15,14 4 8-15,13-1-3 16,7-3-5-16,14-3 6 16,0-4-5-16,23-2 7 15,7-5-9-15,12-8 0 16,27-9-20-16,-6-11-149 16,-3-11-615-16</inkml:trace>
  <inkml:trace contextRef="#ctx0" brushRef="#br0" timeOffset="81221.1164">17636 11133 1309 0,'0'0'488'0,"0"0"-402"16,0 0 27-16,77-49-77 16,-21 38-28-16,8 1-8 15,8 0 1-15,0 3-1 16,-1-3-48-16,-10 0-84 15,-2-18-141-15,-15 4-130 16,-14-1-508-16</inkml:trace>
  <inkml:trace contextRef="#ctx0" brushRef="#br0" timeOffset="81424.2601">18227 10786 400 0,'0'0'776'0,"0"0"-605"15,0 0-67-15,0 0-47 0,0 0-11 16,0 0 11-16,0 0 35 15,-26 60-7-15,22-17 11 16,1 7-33-16,3 9-29 16,0 6-9-16,0-2-10 15,-3 3-6-15,3-6-2 16,0-4-7-16,0-6-17 16,0-4-86-16,0-13-153 15,7-17-486-15</inkml:trace>
  <inkml:trace contextRef="#ctx0" brushRef="#br0" timeOffset="81659.428">18571 10746 1768 0,'0'0'218'0,"0"0"-159"15,94 16-45-15,-48 14-12 16,-4 11-1-16,-1 24-1 15,-13 18 1-15,-16 16 0 16,-12-7 0-16,-14-22 11 16,-8-20-12-16,-1-17-6 15,-3 3-6-15,-7 0-41 16,-3-6-39-16,-12-20-32 16,9-10-113-16,10-7-376 0</inkml:trace>
  <inkml:trace contextRef="#ctx0" brushRef="#br0" timeOffset="81983.5809">18856 10129 1672 0,'0'0'492'0,"0"0"-438"15,123-60-33-15,-64 44-19 16,1 10-1-16,-3 6-1 15,-12 0 0-15,-17 13-6 16,-10 6-40-16,-18 11-52 0,-7 3 19 16,-22 3 14-16,-17 7 27 15,1-3 15-15,2-3 12 16,10-5 5-16,15-5 6 16,8-7 0-16,10-4 1 15,0-4 5-15,29 0 41 16,30 3 11-16,25 8-33 15,24 8-22-15,-5-2-3 16,-5 8-67-16,-34-9-141 16,-23-9-331-16</inkml:trace>
  <inkml:trace contextRef="#ctx0" brushRef="#br0" timeOffset="82176.8784">19650 10988 1674 0,'0'0'273'0,"0"0"-98"15,94-4-125-15,-34-2-37 16,1 5-13-16,4-2-32 16,-3 3-89-16,-10 0-126 15,-16 3-279-15,-17 1-308 0</inkml:trace>
  <inkml:trace contextRef="#ctx0" brushRef="#br0" timeOffset="82355.008">19570 11222 595 0,'0'0'639'16,"0"0"-444"-16,0 0 40 16,0 0-12-16,0 0-47 15,119 33-95-15,-31-23-47 16,19-3-23-16,-5-4-11 15,-22-3-31-15,-24 0-91 16,-4-13-120-16,-10-1-276 16,-6-2-432-16</inkml:trace>
  <inkml:trace contextRef="#ctx0" brushRef="#br0" timeOffset="82781.3127">21002 10641 1154 0,'0'0'220'15,"0"0"-35"-15,0 0-70 16,0 0-15-16,0 0-29 16,0 0-17-16,0 0-26 15,0 0-12-15,0 3-10 16,0 10-6-16,3 6 1 0,-2 11 1 16,1 10 6-16,-2 7-2 15,0 21-4-15,0 15 8 16,-6 13-4-16,0-7 1 15,-1-15-1-15,3-22-4 16,3-9-1-16,-1 7 1 16,1 5-1-16,-2 4 0 15,1-5-1-15,1-8-49 16,-1 4-55-16,1-16-184 16,1-12-457-16</inkml:trace>
  <inkml:trace contextRef="#ctx0" brushRef="#br0" timeOffset="84968.0719">3085 12137 1565 0,'0'0'210'16,"0"0"-96"-16,0 0-22 16,0 0-59-16,0 0-33 15,0 0-2-15,-15 59 2 16,0-12 1-16,-7 22 8 16,4 17 8-16,-6 20 2 15,9-1-7-15,2-18-3 0,7-21-8 16,6-27-1-16,0-9-25 15,7 0-92-15,11-8-150 16,0-8-393-16</inkml:trace>
  <inkml:trace contextRef="#ctx0" brushRef="#br0" timeOffset="85316.3203">3151 12738 1525 0,'0'0'255'16,"0"0"-148"-16,0 0-28 15,0 0-53-15,101-66-16 16,-59 43-9-16,0-1-1 16,4-4-40-16,-1 1-70 15,1-6-71-15,-9 0-17 16,-7-10-35-16,-9 0-74 0,-9 0 112 16,-9 4 195-16,-3 12 161 15,0 10 186-15,0 11-117 16,0 6-103-16,0 0-82 15,-9 13-32-15,-9 14 0 16,0 9 25-16,-4 13 19 16,-2 4-6-16,-3 6-5 15,6 5-4-15,0-2-13 16,2-3-8-16,4-6-15 16,7-13-5-16,4-7 11 15,4-9-12-15,18-18-89 16,9-6-213-16,1 0-611 0</inkml:trace>
  <inkml:trace contextRef="#ctx0" brushRef="#br0" timeOffset="85801.6192">3800 12818 1258 0,'0'0'176'15,"0"0"33"-15,0 0-83 16,0 0-77-16,0 0-11 15,86-46-5-15,-59 22-14 16,-6-2-11-16,-3-3 3 16,-2-2 21-16,-8 1-12 15,-7 7-2-15,-1 7 29 0,0 6 6 16,0 7-14-16,-12 3-28 16,-13 3-11-16,-5 17 0 15,-4 9 0-15,-4 12-1 16,0 11 0-16,12 3 0 15,7-1 0-15,13-2 1 16,6-8 0-16,18-10 0 16,15-6 1-16,13-8 1 15,9-13 7-15,3-7-1 16,1-6-8-16,-1-18-10 16,-3-12-4-16,-6-11 4 15,-4-8-3-15,-9-6 5 16,-5 2 8-16,-7 10 0 0,-8 13 0 15,-5 19 9 1,-5 17-9-16,-3 0-5 0,4 30-11 16,2 9 10-16,0 8 5 15,2 2 1-15,-1 1-1 16,-1-7 1-16,4-4 0 16,2-8-30-16,18-15-100 15,-3-6-212-15,4-10-480 0</inkml:trace>
  <inkml:trace contextRef="#ctx0" brushRef="#br0" timeOffset="86121.8461">4829 12718 1579 0,'0'0'229'0,"0"0"-127"16,0 0-33-16,0 0-50 0,0 0-12 15,88-17-1-15,-60 7 2 16,-5-2-7-16,-1-4 7 15,-8 2-6-15,-4-3-1 16,-10 1 12-16,0 7-12 16,-10-1-1-16,-16 9-12 15,-8 1-2-15,-11 7 12 16,-4 19-4-16,3 8 6 16,2 8 0-16,9 5 0 15,15-2 8-15,10-4 1 16,10-1 3-16,7-8 16 15,20-2 6-15,12-6 3 16,6-2-12-16,7-5-13 0,3-7-12 16,17-10-40-16,-14-4-158 15,-9-9-701-15</inkml:trace>
  <inkml:trace contextRef="#ctx0" brushRef="#br0" timeOffset="87150.1158">6600 12676 986 0,'0'0'125'16,"0"0"-88"-16,0 0 2 16,0 0-1-16,0 0 16 15,0 0 31-15,0 0 37 16,63 62 13-16,-38-62-30 15,2-13-46-15,0-7-29 16,-2-3-8-16,-7-7-3 16,-3-3-7-16,-9 1 1 15,-3 5 2-15,-3 4-9 16,-3 14 26-16,-21 9-32 16,-10 2-8-16,-14 21 7 15,-6 11-5-15,-4 11 5 16,6 6 0-16,13 1-1 0,11-3 1 15,14-2 0-15,14-5 1 16,8-5 1-16,26-7 9 16,29-4-2-16,28-6 6 15,28-17-14-15,5-3-32 16,-27-16-285-16,-28-4-622 0</inkml:trace>
  <inkml:trace contextRef="#ctx0" brushRef="#br0" timeOffset="87899.6451">7337 12546 1587 0,'0'0'201'0,"0"0"-128"15,0 0-68-15,0 0-5 16,12 90 0-16,-6-37-1 16,3 3 1-16,4 3 0 0,1-5 0 15,-2-9 0-15,4-11 0 16,-2-7 1-16,-1-12-1 15,-4-8 10-15,3-7 2 16,3-4 63-16,7-24-19 16,5-13-25-16,4-8-30 15,2-8 0-15,0 5-1 16,-5 12 0-16,-5 16-2 16,-1 16-12-16,-4 8-12 15,0 20-53-15,3 15 29 16,-2 5 28-16,7 3-16 15,2-6-19-15,5-9 33 16,4-8 23-16,5-13-1 0,0-7 2 16,2 0 33-16,-2-13-4 15,-3-14 0-15,-6-5-10 16,-9-8 4-16,-2 1 2 16,-13-1 11-16,-3 9 5 15,-6 9 10-15,0 5 12 16,-12 7-25-16,-18 7-25 15,-7 3-13-15,-9 0-6 16,-4 3 5-16,1 17-6 16,6 7-2-16,3 9 7 0,14 7-5 15,10 0 5 1,13 4 1-16,3-5 1 0,25 1 0 16,14-7 0-16,13-3 1 15,6-9 1-15,5-7-1 16,-5-12-1-16,-1-5-13 15,-2-12-6-15,-7-18-4 16,-3-13 1-16,-4-20-2 16,-8 1 8-16,-7-4-2 15,-1 2 11-15,-7 22 7 16,0 8 30-16,-2 14 12 16,-5 13-28-16,2 7-13 15,2 4-1-15,0 23-7 16,-3 10 1-16,4 12 5 15,-4 3-4-15,2 5 4 16,-4-5 0-16,2 2 1 0,1-8 0 16,1-3 0-16,8-4 0 15,5-9-2-15,24-13-94 16,-5-10-158-16,-4-7-495 0</inkml:trace>
  <inkml:trace contextRef="#ctx0" brushRef="#br0" timeOffset="88334.9518">9092 12698 916 0,'0'0'753'16,"0"0"-572"-16,0 0-121 15,0 0-60-15,0 0-4 16,0 0 4-16,0 0 0 0,52 84 7 16,-18-65 4-1,8-3 6-15,1-9 8 0,5-7-4 16,1 0-11-16,-4-13 2 15,-2-18-3-15,-7-8-8 16,-6-6 7-16,-8 1-6 16,-10 8-1-16,-4 17 7 15,-8 19-8-15,0 6-19 16,-7 40 7-16,-6 30 2 16,3 27 8-16,7 9 1 15,3-9 1-15,0-24-1 16,10-24 1-16,-7-14 0 15,-3-6 1-15,0 5 0 16,-7-4-1-16,-14 1-1 0,-9-14-8 16,-6-14-15-16,-4-9-1 15,1-22 9-15,11-21 15 16,16-7 1-16,12-10 1 16,15 5 7-16,40 9 11 15,33 9-13-15,25 14-6 16,-8 12-14-16,-5 8-40 15,-33 1-200-15,-27 2-622 0</inkml:trace>
  <inkml:trace contextRef="#ctx0" brushRef="#br0" timeOffset="89059.4703">11201 12864 614 0,'0'0'93'16,"0"0"-69"-16,0 0-2 15,0 0 53-15,0 0-17 16,0 0-35-16,0 0-16 16,27 0 5-16,-18-3 89 15,-3 0 20-15,0 2 31 16,-3 1-5-16,2 0-5 0,5 0-6 15,2-3-44-15,5 3-12 16,9-3-30-16,-1-1-9 16,11-5-13-16,0-2-8 15,3-2-4-15,-3-4-5 16,-5-2-2-16,-7-1 14 16,-5-3 26-16,-13-1 4 15,-5 2-22-15,-1 2-11 16,-20 4-20-16,-13 9-10 15,-12 7 3-15,-10 3-2 16,-3 24-1-16,3 5 2 16,3 12 7-16,16 1-1 0,13 2 1 15,19-4 1-15,11 0-1 16,38 0 0-16,37 3 0 16,36-10 0-16,13-16-33 15,-1-20-85-15,-36 0-183 16,-31-17-509-16</inkml:trace>
  <inkml:trace contextRef="#ctx0" brushRef="#br0" timeOffset="89280.6278">12237 12269 1620 0,'0'0'216'0,"0"0"-68"15,0 0-107-15,0 0-41 0,0 0-22 16,0 0 22-16,-48 126-7 15,27-40 7-15,-1 23 0 16,-1 6 0-16,4-19 0 16,7-24 2-16,4-25-1 15,8-10-1-15,2 2-40 16,35 4-78-16,-4-10-223 16,3-13-595-16</inkml:trace>
  <inkml:trace contextRef="#ctx0" brushRef="#br0" timeOffset="89586.8467">12510 12947 1335 0,'0'0'186'0,"0"0"-87"16,0 0-15-16,97-10-27 0,-57 0-32 16,-3-1-10-16,2-5-9 15,-9-6-5-15,-8-5 15 16,-8-10 3-16,-8-5-1 15,-6-5-12-15,-9 4 4 16,-18 6-10-16,-12 11 0 16,-6 19-7-16,-7 7 5 15,-3 20 1-15,7 14 1 16,5 12-1-16,14 10 0 16,16 0-1-16,13 0 2 15,3 0 1-15,24-6 12 16,12-3-4-16,10-5-9 0,31-9-9 15,-8-13-158-15,-5-14-378 0</inkml:trace>
  <inkml:trace contextRef="#ctx0" brushRef="#br0" timeOffset="90066.1791">13093 12731 844 0,'0'0'633'0,"0"0"-346"15,0 0-109-15,0 0-107 16,0 0-53-16,82 11-16 15,-58 27-2-15,-6 6 1 16,-1 0-1-16,-4-2 0 16,-4-2 0-16,1-7 0 15,-7-7-6-15,0-9-17 16,0-10 3-16,0-7 20 0,3-4 4 16,6-22-2-16,0-11-2 15,8-9-1-15,6-3-10 16,-1-1 10-16,7 13-1 15,-5 14 1-15,-2 17 1 16,-1 6-1-16,-5 25-9 16,-2 9-2-16,-4 6 11 15,-1-1 0-15,-3-2 0 16,3-5-1-16,0-8 2 16,0-8 0-16,4-9 0 15,1-7 1-15,2-6 15 16,5-18-10-16,-2-11-5 0,4-9-1 15,0-8 0-15,0 2 0 16,-4 10 0-16,-5 10 0 16,-4 20 10-16,-4 10-10 15,-2 24-9-15,1 16 8 16,1 9 0-16,-3 3-1 16,3 2 1-16,1-5 1 15,4-2 0-15,15 2-32 16,0-13-266-16,1-15-687 0</inkml:trace>
  <inkml:trace contextRef="#ctx0" brushRef="#br0" timeOffset="90380.3995">14266 12854 1433 0,'0'0'255'15,"0"0"-102"-15,0 0-69 16,0 0-39-16,113 7-15 15,-74-7-8 1,0 0-5-16,-2-3-6 0,-9-8 6 16,-5-9-3-16,-4-9 4 15,-13-1-2-15,-6-3-10 16,0 1-5-16,-15 8-1 16,-15 14-12-16,-12 10 6 15,-4 10-5-15,-3 23-1 16,5 13 11-16,12 3-1 15,12 5 2-15,17-2-1 16,3-1 2-16,26-2-1 16,6-7 0-16,12-2-19 0,32-17-122 15,-11-13-353-15,-3-10-399 0</inkml:trace>
  <inkml:trace contextRef="#ctx0" brushRef="#br0" timeOffset="90696.6246">14867 12758 1209 0,'0'0'378'15,"0"0"-95"-15,0 0-140 16,0 0-103-16,0 0-32 16,0 0-8-16,51 89 0 15,-38-46 2-15,-1 0-2 16,0-7 1-16,-3-2 0 16,-3-8 0-16,0-9 0 15,-3-10-1-15,4-7 7 0,0 0 17 16,9-20-14-16,1-10-9 15,9-7-1-15,5-3-1 16,3 1-1-16,4 10 2 16,-8 12 0-16,-2 14 0 15,-1 6-12-15,-9 22 2 16,3 9 2-16,-8 9 6 16,-3 0 1-16,-2 4 0 15,-4-5 0-15,-1 1-8 16,8-3-121-16,-2-11-204 15,3-15-365-15</inkml:trace>
  <inkml:trace contextRef="#ctx0" brushRef="#br0" timeOffset="90915.9584">15834 12432 945 0,'0'0'951'16,"0"0"-838"-16,0 0-83 15,0 0-28-15,13 105-1 16,-9-23-1-16,4 21 7 16,-2 6 7-16,2-17 3 15,-4-26 5-15,-1-23-14 0,-3-7-2 16,0 5-6 0,-3 7-44-16,-11-11-173 0,2-13-637 0</inkml:trace>
  <inkml:trace contextRef="#ctx0" brushRef="#br0" timeOffset="91340.9674">15672 12953 1352 0,'0'0'168'0,"84"-10"-63"15,-19 3-59-15,6-2-27 16,4-1-13-16,2-4-5 15,-8 1 0-15,8-9 0 16,-2-8 0-16,-6-7 2 0,-5-9-2 16,-11-1 8-1,-11 1-9-15,-16 3 7 0,-13 14 56 16,-13 9 36 0,0 7-34-16,-26 9-49 0,-6 4-16 15,-7 0 0-15,2 13-1 16,4 8-4-16,12 7 4 15,11 6 0-15,10 8-7 16,7 2 8-16,15 3-1 16,10-1 2-16,5 2-1 15,1-1 1-15,0 2-1 16,-5 2 1-16,-3-2-1 16,-8-2 1-16,-9-2 0 0,-6-8-1 15,-7-5 0 1,0-5 0-16,-11-10 0 0,-11-1-9 15,-20-12-76-15,3-4-195 16,6 0-914-16</inkml:trace>
  <inkml:trace contextRef="#ctx0" brushRef="#br0" timeOffset="92452.4919">17803 12811 1147 0,'0'0'139'0,"-80"37"-101"16,38-7-28-1,0 9-3-15,15 6-1 0,14 2 10 16,13-1 13-16,8 1 5 16,21-10-1-16,10-5 18 15,6-6 19-15,1-12 5 16,2-7-2-16,-5-7-33 15,-6-4-7-15,-7-19-1 16,-10-4-10-16,-7-9-10 16,-10-10-2-16,-3-3-4 15,-9-1-6-15,-14 4 0 16,0 6 0-16,-3 14-1 16,0 9-5-16,3 10 0 15,-1 4-11-15,6 3-68 16,5 0-93-16,13 10-101 15,0 0-111-15,16-6-369 0</inkml:trace>
  <inkml:trace contextRef="#ctx0" brushRef="#br0" timeOffset="92731.2347">18733 12336 1558 0,'0'0'187'0,"0"0"-82"16,0 0-61-16,0 0-36 16,-96-31-7-16,51 48-1 15,-4 15 0-15,4 9-6 0,0 24 5 16,10 18 1 0,8 23 0-16,18 0 1 0,9-14-1 15,0-26 1-15,4-25 10 16,4-2-10-16,-2 7 8 15,1 0-9-15,-6 1-3 16,-1-2-79-16,-16-15-200 16,-3-14-260-16</inkml:trace>
  <inkml:trace contextRef="#ctx0" brushRef="#br0" timeOffset="92902.4274">18136 12890 1691 0,'0'0'209'0,"0"0"-82"16,152-36-64-16,-28 23-20 0,15 6-18 16,1 1-10-1,-15 5-14-15,-20-2-1 0,-7 3-30 16,-11 0-110-16,-23 0-218 16,-14-3-551-16</inkml:trace>
  <inkml:trace contextRef="#ctx0" brushRef="#br0" timeOffset="93369.3637">20602 12418 1780 0,'0'0'203'0,"0"0"-166"0,0 0-37 15,-116-16 0-15,51 26-2 16,-3 18 1-16,-10 13 1 16,-1 18-2-16,2 27 1 15,12 16 0-15,25 4 1 16,25-17-1-16,15-23 1 16,13-23 1-16,14-4 5 15,14 5 6-15,8 2 0 16,10 0 3-16,1-13-14 15,2-10 7-15,-6-13 3 0,-4-10-3 16,-4-10 2 0,-8-20-8-16,-5-12 5 0,-6-12-7 15,-3-5-7 1,-7 0 5-16,1 4 2 0,-4 8 7 16,-3 8 21-16,4 8 10 15,1 1-17-15,9 4-12 16,4 6-4-16,12 1-5 15,13 9 0-15,3 9-1 16,4 1-5-16,0 4-33 16,-1 19-75-16,-14-4-151 15,-15 1-542-15</inkml:trace>
  <inkml:trace contextRef="#ctx0" brushRef="#br0" timeOffset="93560.5011">20591 12944 1058 0,'0'0'517'0,"0"0"-416"16,0 0-28-16,0 0-21 15,0 0 24-15,5 75 23 16,28-39-18-16,5 7-39 16,11 0-22-16,0-3-20 15,6 5-7-15,-13-14-109 16,-10-8-412-16</inkml:trace>
  <inkml:trace contextRef="#ctx0" brushRef="#br0" timeOffset="98958.9821">22641 12827 1498 0,'0'0'188'16,"0"0"-166"-16,0 0-2 16,0 0-8-16,-85-26-11 15,70 26 0-15,3 0 1 16,4 0-1-16,0 6 1 15,0 1 8-15,-2 3-9 16,-3 3 1-16,-8 4-1 16,-2 9 5-16,-5 7 10 0,0 7-3 15,-1 9-4-15,5 0 7 16,7 2-10-16,9-2 3 16,8 1-2-16,6-8-5 15,23-1-2-15,14-6-9 16,24-5-50-16,39-16-98 15,-12-8-132-15,-3-6-625 0</inkml:trace>
  <inkml:trace contextRef="#ctx0" brushRef="#br0" timeOffset="99331.0212">23148 12821 1543 0,'0'0'195'16,"0"0"-139"-16,-120-20-36 15,61 20-11-15,4 20 0 16,6 10-2-16,10 6 5 16,14 4 0-16,18 2 7 15,7 2 41-15,25-4-24 16,33-1-8-16,28-9-11 16,0-8-6-16,-7-15-10 15,-12-7-1-15,-18-10 0 16,-1-16-1-16,-4-11-10 0,-11-8 11 15,-13-5 0 1,-8 4-1-16,-9 9 1 0,-3 15 0 16,0 12 18-16,-13 10-13 15,-7 5-5-15,-2 19-1 16,-2 9 1-16,7 6 0 16,8 4 0-16,9-2-13 15,0-2-14-15,14-2-22 16,11-8-43-16,24-9-105 15,-4-7-95-15,-2-13-313 0</inkml:trace>
  <inkml:trace contextRef="#ctx0" brushRef="#br0" timeOffset="99658.2527">23662 12933 605 0,'0'0'634'0,"0"0"-414"16,0 0 48-16,0 0-145 0,0 0-73 15,94-55-36-15,-70 77-12 16,-4 8-2-16,-4 2 0 15,-6 2 0-15,-6-1-1 16,-4-9 1-16,0-5 0 16,0-6 0-16,0-6 0 15,0-7 0-15,5 0 21 16,5-21 26-16,8-9-31 16,7-8-13-16,5-3-3 15,5 5 1-15,-1 7 0 16,-3 15 0-16,-2 11-1 15,-7 6-12-15,-2 24 6 16,-9 10 5-16,-2 5-7 16,-4 5 6-16,-4 2-8 15,1-6-33-15,1-3-23 16,9-10-40-16,19-10-65 0,0-12-116 16,5-8-714-16</inkml:trace>
  <inkml:trace contextRef="#ctx0" brushRef="#br0" timeOffset="100104.5533">25008 12275 1758 0,'0'0'199'0,"0"0"-143"15,0 0-35-15,0 0-21 16,0 0-15-16,0 0 15 15,-77 153 0-15,59-34 0 16,2 7 1-16,7-17-1 16,8-33 1-16,1-31-1 15,0-8 8-15,16 2-8 16,2-5 0-16,6-1 7 16,4-17-6-16,3-13-1 15,7-6 8-15,9-23-1 16,6-11-7-16,8-9-1 15,6 3 1-15,2 9 0 16,-4 15-1-16,-4 16 0 16,-7 6-2-16,-17 23-9 0,-13 11-5 15,-19 5 7 1,-8 2 0-16,-32-4-7 0,-24-4 10 16,-28-10 7-16,-20-16 9 15,9-10-2-15,18-3 1 16,27-14 2-16,24-3-1 15,6-7-3-15,12-11-6 16,29-28-53-16,25 6-269 16,14 4-622-16</inkml:trace>
  <inkml:trace contextRef="#ctx0" brushRef="#br0" timeOffset="100396.7613">25846 12871 1061 0,'0'0'317'0,"0"0"-25"15,0 0-94-15,80 0-99 16,-44 0-55-16,6-5-22 16,6-7-16-16,0-5-5 15,1-9 0-15,-6-5 7 16,-4-4 3-16,-12-2 9 16,-14 5 2-16,-13 8-7 15,-10 11-8-15,-39 13-7 16,-8 3 0-16,-10 27-1 15,-4 10 0-15,18 13 1 16,4 6 0-16,18 3 1 0,18 2 9 16,13-2 14-1,21-2-3-15,33 2-21 0,52-8-3 16,-11-14-106-16,5-21-521 0</inkml:trace>
  <inkml:trace contextRef="#ctx0" brushRef="#br0" timeOffset="101136.848">28030 12861 1493 0,'0'0'281'15,"0"0"-200"-15,0 0 17 0,0 0-55 16,0 0-20-16,0 0-17 16,0 0-6-16,-58-34 0 15,25 64 0-15,-3 6 0 16,4 11 10-16,9 6 1 15,14 2-1-15,9-1 0 16,18-2 3-16,21-5-2 16,10-5-4-1,9-12 6-15,4-9-4 0,-1-15-1 16,-5-6-8-16,-4-17 7 16,-8-16-1-16,-7-9-6 15,-8 1 0-15,-9 3 0 16,-9 11-1-16,-9 10 0 15,-2 14-12-15,-13 3-12 16,-12 3 15-16,-2 14 8 0,5 0-29 16,7 3-23-1,15-2-10-15,1-4 42 0,28-4 22 16,8-4 18-16,8-6 19 16,3-3 6-16,-1-20 5 15,1-6-7-15,-2-15-3 16,-1-5-17-16,-3-7-3 15,-7 3-5-15,-5 6 3 16,-11 11-3-16,-8 10-13 16,-9 12-11-16,-2 11-81 15,-29 13-103-15,-5 13-109 16,0 4-270-16</inkml:trace>
  <inkml:trace contextRef="#ctx0" brushRef="#br0" timeOffset="101419.0474">28960 13280 1302 0,'0'0'207'0,"0"0"41"15,59-102-106-15,-36 46-63 16,-1-8-25-16,-5 2-19 16,-1 6-5-16,-6 12 8 15,0 12 6-15,-5 12 14 0,-3 13-26 16,-2 4-32-1,0 3-1-15,0 4-13 0,0 15 6 16,-3 7 3-16,3 8 5 16,0 11 6-16,15 5-3 15,8 3 3-15,6 0-6 16,2-3-6-16,0-4-59 16,14-6-107-16,-7-11-344 15,-1-15-733-15</inkml:trace>
  <inkml:trace contextRef="#ctx0" brushRef="#br0" timeOffset="101625.1994">29570 12957 814 0,'0'0'934'16,"0"0"-777"-16,0 0-49 0,0 0-74 16,0 0-21-1,0 0-13-15,0 0 2 0,0 65 14 16,0-25-1-16,1 10-2 15,6 2-6-15,1-2-6 16,-2-4-1-16,0-6-20 16,0-7-92-16,-3-10-117 15,3-13-271-15</inkml:trace>
  <inkml:trace contextRef="#ctx0" brushRef="#br0" timeOffset="101793.6158">29708 12586 113 0,'0'0'1536'0,"0"0"-1365"16,0 0-56-16,0 0-81 15,0 0-34-15,0 0-34 16,0 0-105-16,-43-46-72 16,58 59-91-16,6 0-367 0</inkml:trace>
  <inkml:trace contextRef="#ctx0" brushRef="#br0" timeOffset="102029.5847">30168 12355 1333 0,'0'0'185'0,"0"0"30"16,0 0-108 0,0 0-88-16,0 0-18 0,0 0-1 15,-67 109 17-15,43-23 16 16,5 26 8-16,10 6 0 15,9-8-13-15,6-17-11 16,10-23-8-16,1-18-9 16,-4-9-3-16,3-10-50 15,5 2-63-15,21-11-114 16,-3-4-126-16,1-20-558 0</inkml:trace>
  <inkml:trace contextRef="#ctx0" brushRef="#br0" timeOffset="102244.026">30584 12444 1532 0,'0'0'211'0,"0"0"-18"0,0 0-112 16,0 0-80-16,0 0-1 16,0 0-1-16,-26 139 1 15,14-26 1-15,2 18 1 16,6-1 7-16,4-12-1 15,0-22-7-15,0-14 0 16,-1-19-1-16,-7-20-74 16,-14-4-159-16,1-9-331 15,-3-13-359-15</inkml:trace>
  <inkml:trace contextRef="#ctx0" brushRef="#br0" timeOffset="102599.9241">29792 12848 732 0,'0'0'1055'16,"0"0"-925"-16,0 0 21 16,148 6-112-16,-8 18-30 15,23 8-8-15,7 1-1 16,-19-10-8 0,-22-7 7-16,-14-15 2 0,-25-1-1 15,-24-11 0-15,-19-7 8 16,-10-6-7-16,-1-9 20 15,-4-6 1-15,-7-2-9 0,-19-1-2 16,-6 9 3 0,-24 6-14-16,-19 10-1 0,-8 10-12 15,-9 7 12 1,0 12-5-16,4 17 5 0,8 11-14 16,14 9-7-16,13 6 8 15,18 2 8-15,5 6 0 16,28-1 4-16,17-1 1 15,23 1-43-15,36-13-81 16,-15-16-241-16,-7-16-749 0</inkml:trace>
  <inkml:trace contextRef="#ctx0" brushRef="#br0" timeOffset="103034.1372">31399 12790 1525 0,'0'0'199'16,"0"0"-80"-1,0 0-37-15,0 0-40 0,0 0-4 16,0 0-27-16,0 0-10 16,15 64 0-16,3-15-1 15,-5 1 1-15,-2 3 0 16,-4-4-1-16,-4-5-5 16,-1-4-30-16,-1-11 16 15,1-10 10-15,-1-12 3 16,2-7 6-16,5-10 15 15,3-20-15-15,4-9-10 16,8-15 10-16,11-18-1 16,17-17 1-16,-2 7 10 0,0 16 9 15,-8 17 11 1,-12 22 8-16,-2 10 34 0,0 4-24 16,-7 13-27-16,-4 13-21 15,-4 17-2-15,-3 12-7 16,-6 7 3-16,-3 5 4 15,0 5 2-15,0 1-1 16,-5-1 1-16,4-6 0 16,1 1 2-16,1-5-2 15,20-1-8-15,14-7-8 16,23 2-19-16,43-4-57 16,-13-5-140-16,2-11-447 0</inkml:trace>
  <inkml:trace contextRef="#ctx0" brushRef="#br0" timeOffset="106627.3273">3070 14007 510 0,'0'0'230'0,"0"0"-125"15,0 0 106-15,0 0-15 16,0 0-22-16,0 0 12 0,0 0-60 16,0 0-35-16,0 2-19 15,0-2-34-15,0 5-19 16,0 4-19-16,0 8-11 16,-7 12 11-16,1 7 0 15,-3 11 22-15,-2 5 6 16,1 2 4-16,4-2-19 15,-2-3-1-15,4-8-12 16,-1-5 7-16,1-10-7 16,1-6-48-16,-6-17-89 15,0-3-182-15,3-6-430 0</inkml:trace>
  <inkml:trace contextRef="#ctx0" brushRef="#br0" timeOffset="106871.509">3297 13630 1403 0,'0'0'517'0,"0"0"-491"15,0 0 42-15,0 0-51 16,0 0-17-16,-94 3-41 16,55 4-28-16,-4-3 18 15,10-4 33-15,12 0 18 16,8-1 21-16,11-12 31 15,2 3-20-15,5 4-32 0,11 5-22 16,8 1-57-16,7 24-130 16,-8 3-119-16,-1-1-520 0</inkml:trace>
  <inkml:trace contextRef="#ctx0" brushRef="#br0" timeOffset="107303.6003">3306 14001 1450 0,'0'0'157'15,"0"0"-68"-15,0 0-27 16,79 39-43-16,-49-10-13 0,-5 2-5 16,-7 5 4-1,-2 4-4-15,-8 2-2 0,-8-2 2 16,0-8-1-16,0-2 7 15,-12-13-6-15,-3-7-1 16,0-10 15-16,-1 0 29 16,-1-23-2-16,4-14-9 15,7-9-33-15,6-9 0 16,12 1-2-16,21 5-13 16,13 5 15-16,3 12 2 15,-4 5 27-15,-3 11-1 16,-4 12-28-16,-12 4 0 15,-2 4-15-15,-8 19-5 16,-4 9 5-16,-4 12 10 16,-7 8 5-16,-1 5 1 0,0-1 0 15,0 0 0-15,0-6 0 16,0-4 0-16,9-9 5 16,9-7 0-16,34-12-6 15,-7-8-105-15,7-10-429 0</inkml:trace>
  <inkml:trace contextRef="#ctx0" brushRef="#br0" timeOffset="107773.9393">5578 13564 1573 0,'0'0'97'15,"0"0"-97"-15,-15 93 0 0,-7-10 19 16,-8 28 21 0,-3 15 1-16,8-3 11 0,11-8-1 15,7-16-5-15,7-6-4 16,3-18 4-16,15-16-10 15,1-15-5-15,5-9-9 16,10 5-6-16,8-3-5 16,7-1-1-16,8-16 3 15,3-13-13-15,19-24-44 16,-15-15-98-16,-15-9-241 0</inkml:trace>
  <inkml:trace contextRef="#ctx0" brushRef="#br0" timeOffset="108331.5427">5375 14275 1512 0,'0'0'202'16,"0"0"-127"-16,0 0-14 16,130 0-10-16,-3-3-2 15,16-4-19-15,-4-7-10 16,-20 1-4-16,-37 0-15 15,-25 3-2-15,-14-4 1 16,-10 2-19-16,-3-5 12 16,-5-3 5-16,-7-7-12 15,-13 0-19-15,-5-1 33 0,-11 7 5 16,-14 5 1-16,-8 9-6 16,-6 7 0-16,-3 3-8 15,-4 17 2-15,4 11 5 16,4 5 1-16,8 13 10 15,10 1 4-15,11 5-5 16,9-1 3-16,6-8-2 16,24-3 5-16,9-6-3 15,16-12-1-15,6-8 5 16,5-10-1-16,1-7 5 16,-1-7-6-16,-2-23 6 15,-9-9-9-15,-1-25-11 16,-17 2 0-16,-4 0 0 15,-11 3 0-15,-11 25 14 0,-2 1 50 16,-2 17-14-16,-4 12-15 16,-3 4-35-16,3 0-5 15,0 7-24-15,3 13-3 16,2 13 16-16,5 9 15 16,-1 5 0-16,1 5 0 15,1-2-9-15,-1 0-40 16,-1 0-58-16,12-8-61 15,-3-9-154-15,3-19-449 0</inkml:trace>
  <inkml:trace contextRef="#ctx0" brushRef="#br0" timeOffset="108802.8686">7052 14149 1277 0,'0'0'729'15,"0"0"-628"-15,0 0-38 16,0 0-63-16,0 0-4 15,0 0-11-15,39 79 15 16,-26-42 7-16,-2 2-7 16,-5 1-1-16,-3-11-10 15,-3-6-11-15,3-9 1 16,-3-11-6-16,4-3 27 16,-1-17 17-16,6-15-11 15,5-8-6-15,8 0-20 16,5 8 0-16,4 15-2 15,2 16 8-15,0 1 12 0,-2 24-10 16,-4 8 1-16,-5 5 3 16,-8 2 7-16,-1-8-5 15,-4-5-3-15,-3-9 9 16,2-12 0-16,5-5 15 16,2-15 39-16,9-15-26 15,4-11-15-15,5-4-7 16,3-1-6-16,3 12-1 15,-4 11 1-15,-5 16 7 16,-4 7-7-16,-4 27-1 16,-6 10-8-16,-5 12 9 15,-5 7 0-15,-6 7 0 0,0-7 1 16,0-5-1-16,0-13-52 16,13-17 1-16,35-22-50 15,1-19-133-15,-1-16-560 0</inkml:trace>
  <inkml:trace contextRef="#ctx0" brushRef="#br0" timeOffset="109057.4664">8371 14036 1661 0,'0'0'244'0,"0"0"-130"16,0 0-86-16,0 0-26 16,-112 64-2-16,57-25 10 15,4 6-10-15,8-1 0 16,15-2 0-16,22-2-6 0,9-6 6 15,25-5 14 1,18 1 27-16,2 0-12 0,4-4-8 16,-3 4-14-16,-10-4-6 15,-15-2-1-15,-12-1-1 16,-12 3-12-16,-6-6-2 16,-24-1-27-16,-16-2-16 15,-45-11 4-15,12-6-208 16,6 0-788-16</inkml:trace>
  <inkml:trace contextRef="#ctx0" brushRef="#br0" timeOffset="109607.5104">10233 14287 1420 0,'0'0'157'0,"-91"0"-110"0,33 23-34 15,1 11-4-15,5 8 36 16,13 12 7-16,12 5 21 15,17-3-13-15,10 0-11 16,21-7 1-16,19-8 8 16,10-12-18-16,9-9-18 15,5-13 1-15,-2-7 2 16,0-14-14-16,-13-18-1 16,-7-25-1-16,-14 1-9 15,-17-6 0-15,-11-2-8 0,-7 18 7 16,-13 0 1-16,-10 16 0 15,3 14-10-15,-3 9-77 16,-6 7-107-16,14 13-147 16,6-2-370-16</inkml:trace>
  <inkml:trace contextRef="#ctx0" brushRef="#br0" timeOffset="109869.676">11176 14030 1661 0,'0'0'233'16,"0"0"-158"-16,-82-11-41 0,31 11-21 15,-4 24-12 1,-2 12 0-16,5 21 6 0,7 25 31 16,20 20 16-16,12 4-17 15,13-6-2-15,13-14-14 16,2-21-8-16,-4-12-13 15,-6-13-34-15,-5-5-110 16,-22 6-99-16,-11-8-247 16,-5-11-450-16</inkml:trace>
  <inkml:trace contextRef="#ctx0" brushRef="#br0" timeOffset="109997.8806">10442 14625 1542 0,'0'0'305'0,"0"0"-23"16,91-33-171-1,3 22-74-15,33 1-24 0,1 0-12 16,-19 1-1-16,-18-2-121 16,-36-1-208-16,-16-1-902 0</inkml:trace>
  <inkml:trace contextRef="#ctx0" brushRef="#br0" timeOffset="112252.1483">12853 14184 1026 0,'0'0'165'16,"0"0"-21"-16,0 0 24 16,0 0-49-16,0 0-36 15,0 0-27-15,21-68-1 16,-18 59-18-16,0 2 7 15,0 0 6-15,-3 3-8 16,0 1 11-16,0 3-15 16,0 0-9-16,0 0-14 15,0 0-2-15,0 0-7 16,0 0-5-16,0 0-1 16,0 0 1-16,0 0 0 15,0 0-1-15,0 0-1 16,0 0 0-16,0 0-9 0,0 0 9 15,-3 0 0-15,3 0-6 16,0 0 6-16,-3 4 1 16,0 6-7-16,-2 2 6 15,-1 8 1-15,-1 7-2 16,1 12-4-16,-6 21 6 16,-2 26 0-16,-2 20 1 15,-3 9-1-15,0-6 1 16,8-27-1-16,8-26 1 15,3-16-1-15,0-10-6 16,0-1-19-16,0-5-21 16,0-1-59-16,3-23-119 0,4-16-106 15,-3-11-383-15</inkml:trace>
  <inkml:trace contextRef="#ctx0" brushRef="#br0" timeOffset="112517.338">12915 14179 1674 0,'0'0'212'0,"0"0"-136"16,130-63-38-16,-64 49-19 15,1 10-17-15,-1 4-2 16,-14 18-3-16,-10 15 2 16,-14 7 0-16,-19 2-6 15,-9 2 7-15,-15-2 1 16,-24 0-1-16,-7-5 0 15,-12-10 6-15,3-5-5 16,1-12 5-16,5-10-6 0,10 0 0 16,15-22-6-16,15-8-50 15,24-16-129-15,21 6-296 16,7 3-168-16</inkml:trace>
  <inkml:trace contextRef="#ctx0" brushRef="#br0" timeOffset="112767.518">13636 14208 598 0,'0'0'636'0,"0"0"-467"16,106 0 68-16,-67 3-91 16,-12 11-70-16,-8 2-35 0,-9 4-20 15,-8 1-4 1,-2 4 7-16,-11-2-8 0,-12 1-10 16,-13-5 4-16,-6-2 3 15,-4-10-1-15,1-7-1 16,7 0 3-16,9-17 31 15,11-6 14-15,12-4-3 16,6 1 0-16,6 2-8 16,21 6-48-16,12 7-21 15,7 1-68-15,28 4-54 16,-6 2-70-16,-10 1-298 0</inkml:trace>
  <inkml:trace contextRef="#ctx0" brushRef="#br0" timeOffset="113221.714">14306 14191 1054 0,'0'0'753'0,"0"0"-607"15,0 0-64-15,0 0-56 16,0 0-25-16,0 0 0 16,-95 79-1-16,65-35 0 15,7-1 2-15,7 3-2 16,10-6 0-16,6-4-1 15,3-9-4-15,19-7 4 16,11-10 2-16,3-10 4 16,6 0 4-16,1-24-2 15,-1-3-6-15,-8-6-1 16,-4 4-1-16,-9 6 1 0,-9 12 0 16,-5 8 0-16,-7 3-22 15,3 10-50-15,0 11 27 16,0 7-12-16,9 2-60 15,9 0-50-15,4-9 58 16,11-6 80-16,3-11 29 16,4-4 38-16,-4-9 65 15,3-15-30-15,-8-13 27 16,-1-8-6-16,-6-6-24 16,-5-1-30-16,-4 7-11 15,-6 11 5-15,-6 11-17 16,0 9-17-16,-3 8-3 15,4 6-102-15,13 3-186 16,-3 10-89-16,6 1-429 0</inkml:trace>
  <inkml:trace contextRef="#ctx0" brushRef="#br0" timeOffset="113709.0507">15152 14417 199 0,'0'0'631'16,"0"0"-488"-16,0 0 71 15,0 0 27-15,97 19-5 16,-67-25-76-16,-1-8-35 15,3-9-47-15,-2-4 9 16,-5-2 3-16,-4-8-28 16,-9 2-19-16,-3 5-16 15,-9 6 2-15,0 11-13 16,-9 6-16-16,-14 7-14 16,-6 0 3-16,-10 17 2 0,-3 9 1 15,-1 5-1 1,5 8-8-16,12 4 0 0,7 6 8 15,14 0 8-15,5-2 1 16,21 0-13-16,10-8-24 16,15-5 20-16,8-6 16 15,6-11-2-15,4-13 3 16,-1-4 0-16,-2-14 1 16,-3-18 8-16,-3-22 3 15,-8-2 16-15,-5-6 0 16,-3 2-4-16,-10 17 4 15,2 3 12-15,-4 17-18 0,-5 8-14 16,-2 14-8 0,-3 1-11-16,-1 9-5 0,-3 18-3 15,-7 10 6-15,-3 9-4 16,-2 7-9-16,1-1 0 16,6 2-2-16,8-5 5 15,7-7 14-15,12-2-10 16,7-13-42-16,29-10-65 15,-11-11-76-15,-3-6-476 0</inkml:trace>
  <inkml:trace contextRef="#ctx0" brushRef="#br0" timeOffset="114111.3376">17363 14400 833 0,'0'0'949'16,"0"0"-741"-16,0 0-20 16,0 0-110-16,0 0-78 15,0 0-2-15,-91-27-5 16,36 43 7-16,-2 8-1 16,3 6-1-16,14 6 2 15,15 4-5-15,19-1 4 16,6 1 1-16,28-6 0 15,15-2 15-15,11-9-8 16,6-6-7-16,-2-10 0 16,-6-7-6-16,-6-7 6 0,-8-20 0 15,-8-13 1 1,-11-6 1-16,-13-9 4 0,-6 4-6 16,0 6 0-16,-12 11-6 15,-14 14-9-15,3 10 3 16,-7 10 5-16,5 0-42 15,2 4-55-15,10 9-68 16,13 0-123-16,22-3-46 16,17-3 105-16,10-7-564 0</inkml:trace>
  <inkml:trace contextRef="#ctx0" brushRef="#br0" timeOffset="114368.5258">18220 14109 1277 0,'0'0'274'0,"0"0"10"16,0 0-150-16,0 0-58 16,-59-76-48-16,34 76-28 15,-4 0 0-15,2 17-2 16,1 16-8-16,0 19 10 16,4 27 0-16,-4 21 9 15,9 6 13-15,0-7-8 16,7-20-5-16,5-27-9 15,1-11 0-15,-1-5 0 16,1 7-9-16,-9-4-91 0,-7 4-77 16,1-13-199-1,-1-17-428-15</inkml:trace>
  <inkml:trace contextRef="#ctx0" brushRef="#br0" timeOffset="114544.6474">17665 14625 1506 0,'0'0'380'16,"0"0"-136"-16,0 0-112 16,107-40-79-16,-49 27-35 15,6 3-17-15,5-1-1 16,-5 1-22-16,-1 1-56 16,1-7-43-16,-14 5-61 15,-12-2-192-15</inkml:trace>
  <inkml:trace contextRef="#ctx0" brushRef="#br0" timeOffset="115691.9598">19766 14465 753 0,'0'0'941'0,"0"0"-814"16,0 0 36-16,0 0-47 16,0 0-53-1,0 0-37-15,-1-15-17 0,1 15-9 16,0 0 1-16,0 0-1 15,0 5 0-15,0 15-11 16,-2 7 9-16,1 16 0 16,-2 20 1-16,3 17 1 15,0-1-1-15,0-7 1 16,0-13 0-16,0-15 0 16,6 2-1-16,0 0-65 15,0-14-31-15,3-15-58 16,0-10-153-16,-3-7-370 0</inkml:trace>
  <inkml:trace contextRef="#ctx0" brushRef="#br0" timeOffset="116079.0726">19940 14146 1585 0,'0'0'201'0,"0"0"-145"16,0 0-39-16,0 0-17 16,0 0-9-16,0 0-5 15,0 0-2-15,-83 6-6 16,55 1-3-16,0 0 9 16,4-4 9-16,6-3 7 0,3 0 0 15,6 0 10-15,6-3 17 16,3-4 6-16,0 0-6 15,6 0-4-15,11 1 0 16,2 3-14-16,5 3-8 16,-1 0-1-16,-1 9-1 15,-5 2-1-15,-8 5-7 16,-6-4 2-16,-3 2-16 16,-4 2 8-16,-14-5 14 15,-6-1-8-15,-1-4-42 16,1-6-40-16,2-6-33 15,6-14-18-15,9-1-437 0</inkml:trace>
  <inkml:trace contextRef="#ctx0" brushRef="#br0" timeOffset="116913.984">20405 15054 383 0,'0'0'602'16,"0"0"-520"-1,0 0-63-15,0 0-9 0,0 0-10 16,0 0-11-16,0 0-10 16,-17 0 0-16,16 0 19 15,-1 0 1-15,1 0-1 16,-1 0 1-16,1 0 1 16,-2 3 0-16,-2-3 1 15,-2 0 12-15,3 0 5 16,-2 0 8-16,3 0 43 15,0 0 8-15,3 0 3 16,0-3-22-16,0-3-19 0,0 2 22 16,0 1-16-1,6 3-18-15,-6 0-27 0,3 0-33 16,-3 0-70-16,0 7-67 16,-3 2-151-1,-8-5-603-15</inkml:trace>
  <inkml:trace contextRef="#ctx0" brushRef="#br0" timeOffset="119135.1699">6148 15576 1005 0,'0'0'269'16,"0"0"-185"-16,0 0-1 0,0 0-53 15,0 0-7 1,0 0 70-16,0 0 14 0,0 79-23 16,-3-55-8-16,0 8-5 15,0 1-13-15,-3 6-18 16,3 1 17-16,-3 3-38 15,0-3-4-15,-1-1-14 16,4-6 0-16,0-6-1 16,0-7-19-16,0-9-47 15,3-11-72-15,0-5-91 16,0-19-94-16</inkml:trace>
  <inkml:trace contextRef="#ctx0" brushRef="#br0" timeOffset="119354.325">6373 15199 1659 0,'0'0'229'0,"0"0"-144"15,0 0 0-15,0 0-45 16,0 0-24-16,0 0-15 16,0 0 1-16,-16-69-2 15,13 62-9-15,3 1-2 16,0 5-9-16,0 1-41 15,0 0-72-15,0 8-162 16,0 34 67-16,3 1-44 16,9-1-281-16</inkml:trace>
  <inkml:trace contextRef="#ctx0" brushRef="#br0" timeOffset="119548.4646">6527 16081 1348 0,'0'0'224'0,"0"0"14"16,0 0-95-16,0 0-89 15,0 0-29-15,6-86-25 16,7 56-16-16,1 8-53 16,20-5-93-16,-4 7-189 15,3 4-407-15</inkml:trace>
  <inkml:trace contextRef="#ctx0" brushRef="#br0" timeOffset="119909.7477">7027 15859 687 0,'0'0'331'0,"0"0"-242"15,0 0 26-15,0 0-33 16,0 0 113-16,0 0-38 15,85-22-109-15,-48-5-26 16,6-3-9-16,-1-6-4 16,-9-4-8-16,-11-5 12 15,-11 1-6-15,-8 0 1 0,-3 9-7 16,-6 6-1 0,-15 15 8-16,-4 8-8 0,-8 6 0 15,-6 6 0-15,0 14 0 16,-4 10 0-16,1 8 1 15,8 9 11-15,7 2 10 16,12 9 12-16,11 4 0 16,4 3 8-16,13-1-5 15,20-5-15-15,9-8-9 16,7-9-13-16,39-9-36 16,-15-17-94-16,-4-9-409 0</inkml:trace>
  <inkml:trace contextRef="#ctx0" brushRef="#br0" timeOffset="120125.8738">7800 16012 1623 0,'0'0'175'16,"0"0"-130"-16,0 0-29 16,0 0-16-16,0 0-113 15,0 0-418-15</inkml:trace>
  <inkml:trace contextRef="#ctx0" brushRef="#br0" timeOffset="120718.2993">9445 15668 1024 0,'0'0'191'0,"0"0"-59"16,0 0-3-16,0 0-12 15,-91-66-63-15,55 64-40 16,-5 2-2-16,-4 8-1 16,-1 19 1-16,-2 22-2 15,-3 32 15-15,17 30 13 16,13 8-9-16,21-20-4 16,6-26 3-16,18-34-9 15,9-2-1-15,10 0 14 0,5-1-16 16,7 0-10-16,-6-13-6 15,-4-14 1-15,-6-9 0 16,-5-5 0-16,-7-25 0 16,-3-13 12-16,-5-20-7 15,-7 0-6-15,-2-6 2 16,4 2-1-16,1 15 9 16,4 3 24-16,8 12 4 15,6 10-10-15,3 7-28 16,5 11-10-16,7 3-13 15,3 6-28-15,16 8-68 16,-15 9-185-16,-7 0-329 0</inkml:trace>
  <inkml:trace contextRef="#ctx0" brushRef="#br0" timeOffset="120939.4524">9653 16041 1437 0,'0'0'196'0,"0"0"-132"16,0 0-35-16,0 0-14 15,-17 92-6-15,17-53 5 16,3 5 11-16,15-1-10 16,3-5-3-16,6 0-12 15,-1-1-23-15,18-5-88 16,-4-8-119-16,-4-11-255 0</inkml:trace>
  <inkml:trace contextRef="#ctx0" brushRef="#br0" timeOffset="121106.5715">10367 16113 1602 0,'0'0'214'16,"0"0"-86"-16,0 0-80 15,111-55-27-15,-68 44-21 16,24 1-62-16,-16 4-125 0,-5 4-348 16</inkml:trace>
  <inkml:trace contextRef="#ctx0" brushRef="#br0" timeOffset="121292.7049">10424 16325 697 0,'0'0'402'15,"0"0"-161"-15,0 0-2 16,0 0-133-16,0 0-13 16,0 0-11-16,0 0 53 15,51 4-81-15,7-11-38 16,9-3-16-16,2 3-26 16,16 0-76-16,-18 4-125 15,-9 1-393-15</inkml:trace>
  <inkml:trace contextRef="#ctx0" brushRef="#br0" timeOffset="122070.9459">12633 15292 1038 0,'0'0'147'15,"0"0"-60"-15,0 0-23 16,-120-47-25-16,66 45-20 16,-6 2-7-16,2 0-2 15,6 8 3-15,13 9 4 16,6 0 2-16,11 6 7 15,13 3 27-15,6 7 37 0,3 4-20 16,9 6-37-16,13 4-3 16,8 5-4-1,0 2-11-15,-6 4-15 0,0-2 1 16,-15 5 6-16,-5 1-6 16,-8 11-1-16,-22-5 0 15,-16-2 0-15,-20 5-10 16,-2-25 9-16,-8 2-5 15,-6-17 0-15,13-15 6 16,-6-6 1-16,12-10 0 16,7 0 0-16,16-17 1 0,14-6-1 15,16-2 7 1,6 4-1-16,9 1-7 0,16 7-18 16,5 3 5-16,3 6 4 15,-4 4 8-15,-3 0-15 16,-4 4 3-16,-2 13-2 15,-7 3 8-15,-1 6-2 16,0 3 8-16,-3 5 0 16,0-2 0-16,-3 5-5 15,4 3 6-15,1-4-1 16,1 4 2-16,7-5-1 16,8-1 0-16,2-2 2 15,9-5 7-15,5-6-9 16,35-2-50-16,-14-8-167 15,-1-5-390-15</inkml:trace>
  <inkml:trace contextRef="#ctx0" brushRef="#br0" timeOffset="122423.2024">13239 15936 643 0,'0'0'882'0,"0"0"-789"16,0 0-30-16,0 0-39 0,0 0-24 16,0 0-1-1,0 0 1-15,-34 98 0 0,23-48 34 16,4 3 14-16,1-3-11 15,3 2-4-15,-3-1 2 16,3-2-11-16,-1 3-9 16,1-5-4-16,0-2-10 15,0-4 1-15,3-6 4 16,-3-7-6-16,0-9-42 16,3-9-45-16,0-10-114 15,0-9-6-15,0-11-282 0</inkml:trace>
  <inkml:trace contextRef="#ctx0" brushRef="#br0" timeOffset="122894.8693">13405 15677 1305 0,'0'0'150'16,"0"0"-97"-16,0 0 27 15,0 0-30-15,0 0-39 16,0 0-11-16,0 0-14 16,-26-18 7-16,7 18 5 15,-3 6 2-15,-2-3 0 16,0-3 0-16,0 0 9 16,2 0-9-16,4-9 6 0,6-2 10 15,6-5-5 1,3 2 5-16,3 1-14 0,0-1 4 15,6 6 0-15,6 1 15 16,1 4 13-16,-2 3-21 16,2 0-12-16,-4 0-1 15,-3 3 0-15,-5 4-1 16,-1 0-17-16,0 1 4 16,-1-1 6-16,-11 0-2 15,-4-1 9-15,0-2-1 16,2-1 2-16,5-3 0 15,0 0 6-15,3-3 15 16,6-4-4-16,0 0-3 0,6-1 11 16,9 3-25-1,1 3-17-15,4 2-31 0,5 0-111 16,-4 7-147-16,-9-2-809 0</inkml:trace>
  <inkml:trace contextRef="#ctx0" brushRef="#br0" timeOffset="123439.7956">13839 14787 616 0,'0'0'744'0,"0"0"-638"15,0 0-16 1,0 0-61-16,0 0-29 0,0 0 1 16,0 0-1-1,-21 46 9-15,18-23 18 0,-1 3 30 16,-2 4-10-16,0 9 2 15,-1 4 3-15,0 1-14 16,0 8-11-16,-2-2 1 16,0 3-10-16,3 2-11 15,-5-4-6-15,4 1 1 16,1-6-1-16,0-6 0 0,-1 0 1 16,1-10-2-1,0-5-41-15,1-4-66 16,2-5-144-16,3-14-286 0</inkml:trace>
  <inkml:trace contextRef="#ctx0" brushRef="#br0" timeOffset="123990.2252">14172 15070 793 0,'0'0'190'16,"0"0"-75"-16,0 0-49 0,0 0-27 15,-81-2-23-15,55 4-15 16,3 5 8-16,-7 3-8 16,5 0-1-16,-5 0 6 15,3 0 7-15,6-3 0 16,-3 2 1-16,8-5 4 15,4-1-7-15,0 0 1 16,1-2-6-16,5 2-6 16,2-3 1-16,4 0 1 15,-3 0-1-15,3 0 5 16,0 3-6-16,0-1-10 16,0 0 10-16,0 1 0 15,0 2 1-15,0-4 1 16,0 5 4-16,0-3 4 0,0-2 3 15,0 5-1-15,6-2 1 16,-2 5-11-16,4 1 0 16,4 0 7-16,-3 1-9 15,0 2 1-15,2-1 0 16,2 1 0-16,3-4 10 16,-3 3 12-16,4 1 15 15,1-3-15-15,1 3-12 16,1-4-4-16,2 5-7 15,2-4 1-15,-1 3 0 16,-1-3-1-16,0 0-47 16,5-3-53-16,-10-1-95 15,2-6-370-15</inkml:trace>
  <inkml:trace contextRef="#ctx0" brushRef="#br0" timeOffset="125106.9676">15729 15275 136 0,'0'0'992'16,"0"0"-860"-16,0 0-99 16,0 0-33-16,0 0 0 15,0 0 0-15,0 0 1 16,-80 76 2-16,53-43 3 16,-6 3 20-16,-1 7 9 15,-5 3 11-15,-10 8 5 16,-10 15 1-16,-9 17-2 15,-7 19 1-15,1 5-12 0,9-9-16 16,13-12-5 0,15-22 5-16,6-14-1 0,5-10-3 15,4-3 1-15,-5 9 4 16,2 4-7-16,-5 6 4 16,6-2-4-16,9-8-9 15,-1-6 2-15,10-7-3 16,6-6-6-16,0-10-1 15,0-8-2-15,6-8-50 16,14-11-36-16,3-12-86 16,-2-11-490-16</inkml:trace>
  <inkml:trace contextRef="#ctx0" brushRef="#br0" timeOffset="125721.7693">16053 15542 1147 0,'0'0'194'0,"0"0"-105"16,0 0-18-16,0 0-30 15,0 0-26-15,0 0-14 16,0 0 6-16,-8 66 19 0,1-35 16 15,-3 9 0-15,-2 9 6 16,-2 6-2-16,1 9-8 16,-2-1-5-16,0 5-18 15,1-5-5-15,3-3-3 16,-1-9-5-16,1-3 4 16,2-9-6-16,5-5 0 15,1-12-34-15,3-11-98 16,3-5-133-16,7-6-281 0</inkml:trace>
  <inkml:trace contextRef="#ctx0" brushRef="#br0" timeOffset="126147.5153">16464 15731 1534 0,'0'0'214'16,"0"0"-159"-16,0 0-50 16,0 0-5-16,0 0-18 15,0 0 12-15,0 0 1 16,-59 46 4-16,34-26 0 16,-2 0 0-16,-2 0-6 15,0-1 6-15,-1-2 0 16,-8-1 1-16,1-2 0 15,-4-1 1-15,2-3-1 0,3-3 0 16,4-2-2 0,12 2-7-16,3-4 1 0,8 1 6 15,6-1-4-15,3-3 6 16,0 0 0-16,0 0 0 16,0 3 0-16,2-2-1 15,5 5-1-15,4 4 1 16,4 4-1-16,4 6 2 15,8 2-1-15,9 5 1 16,3 3 1-16,5 0-1 16,6-1 2-16,2-5-2 0,-3-1 0 15,-1-4-10 1,7 1-108-16,-13-7-69 0,-5-3-170 16</inkml:trace>
  <inkml:trace contextRef="#ctx0" brushRef="#br0" timeOffset="131720.0492">22109 14783 963 0,'0'0'368'0,"0"0"-129"15,0 0-68-15,0 0-94 16,0 0-11-16,0 0-34 16,94-47-23-16,-66 47-7 15,3 1-2-15,1 18 0 16,0 8-1-16,-2 9-5 16,-1 11 5-16,-11 5-5 15,-4 7 3-15,-7 5-4 0,-7 12 5 16,-13 13 1-1,-13 13-1-15,-6-9-8 0,12-20 9 16,4-18 1-16,11-15 0 16,3 3 0-16,2 7 0 15,0 2-1-15,15-5 0 16,9-5 1-16,9-5 0 16,9-8 0-16,3-9 0 15,7-6 0-15,-3-8 0 16,-3-6 1-16,-4 0-1 15,-16-6 1-15,-7-1 6 16,-10 0-6-16,-9 1-1 16,0 4-6-16,-17 2-15 15,-10 0 6-15,-4 8 1 16,-5 12 6-16,-1 7 6 0,4 6-4 16,6 13 6-1,5 3-13-15,9 5-1 0,6-1-15 16,7 2-3-16,0 2 0 15,0-3-25-15,2 0 12 16,2-2 0-16,-4-4-3 16,0-2 10-16,0-7 3 15,-7-7-4-15,-7-3 17 16,-3-7 11-16,-5-2 9 16,-4-7 1-16,-6 0-1 15,-2-6 2-15,-3-3 0 16,0-1 0-16,-2 0 0 15,1-3 0-15,-9 0 0 0,11 0-121 16,7 0-283-16</inkml:trace>
  <inkml:trace contextRef="#ctx0" brushRef="#br0" timeOffset="134530.4956">13354 15658 328 0,'0'0'39'0,"0"0"158"16,0 0-73-16,0 0-15 15,0 0 25-15,0 0-11 0,0 0-41 16,0 0-4-16,0 0-27 15,0 0-23-15,0 0-17 16,0 0-9-16,0 0-1 16,0 0 0-16,0 0-1 15,0 0-5-15,0 4-63 16,6 6-13-16,0-1-60 16,1 1-158-16</inkml:trace>
  <inkml:trace contextRef="#ctx0" brushRef="#br0" timeOffset="138983.1064">21398 16171 159 0,'0'0'179'15,"0"0"-179"-15,0 0 0 16,0 0 183-16,0 0-82 16,0 0-27-16,-1 0 22 15,1 0-3-15,0 0-4 16,0 0-19-16,0 0-21 15,0 0-19-15,0 0 1 16,0 0-13-16,0 0-3 16,0 0-8-16,0 0 3 0,0 0-4 15,0 0-5 1,0 0-1-16,0 0 7 0,0 0-7 16,0 0 0-16,0-1-30 15,3 1 11-15,0 0 12 16,-2 0-8-16,1 0-15 15,-2 0-16-15,1 0-44 16,6 0-24-16,-4 0-62 16,1-3-129-16</inkml:trace>
  <inkml:trace contextRef="#ctx0" brushRef="#br0" timeOffset="140495.1679">16181 16283 732 0,'0'0'130'0,"0"0"-103"15,0 0-24-15,0 0-3 16,0 0-52-16,0 0-69 16,0 0-99-16,17 14-84 0</inkml:trace>
  <inkml:trace contextRef="#ctx0" brushRef="#br0" timeOffset="154711.3247">27630 16147 371 0,'0'0'1320'0,"0"0"-1168"16,0 0-48-16,0 0-75 15,0 0-29-15,0 0-19 16,0 0-114-16,49 20-208 15,-23-6-802-15</inkml:trace>
  <inkml:trace contextRef="#ctx0" brushRef="#br0" timeOffset="188100.5397">18097 15687 639 0,'0'0'746'0,"0"0"-655"15,0 0 14-15,-111 0-35 16,79 0-18-16,-1 14-9 15,-2 6-1-15,1 10-4 16,3 2 7-16,-1 9 4 16,2 5-1-16,4 7-5 15,0 3 6-15,9 1-18 16,5-2-1-16,9-5-16 16,3-1 4-16,12-6 3 15,17-3 19-15,17-4-9 16,23 2-20-16,27-6-11 0,28-10-24 15,6-12-39 1,-13-10-64-16,-33-10-114 0,-39-7-497 0</inkml:trace>
  <inkml:trace contextRef="#ctx0" brushRef="#br0" timeOffset="188344.7116">18009 16152 1207 0,'0'0'242'15,"0"0"-178"-15,0 0 28 16,0 0 26-16,0 0-61 0,0 0-29 16,91-54-21-16,-46 41-7 15,7 2 2-15,1-2-2 16,0-3-78-16,20 0-127 15,-12 2-78-15,-10-2-231 0</inkml:trace>
  <inkml:trace contextRef="#ctx0" brushRef="#br0" timeOffset="188943.147">18759 15697 856 0,'0'0'816'16,"0"0"-709"-16,0 0 33 15,0 0-26-15,0 0-31 16,0 0-24-16,0 0 1 16,78-59-38-16,-39 53-12 15,13-1-9-15,3 1-1 16,9 2 0-16,8 4 1 15,-2-3 5-15,-1 3-5 16,-4 0-1-16,-3 0-1 16,-13 0 0-16,-10 6-15 15,-14-2-11-15,-8 2-5 16,-10-2-32-16,-7 6-30 16,0 3 2-16,-8 4 7 15,-13 5 41-15,-10 8 28 0,-7 4 16 16,-7 5-1-16,-4 1 0 15,-3 3 1-15,2 3 0 16,-1-3 0-16,0 3-1 16,2-7 1-16,4 1 1 15,5-9 12-15,5 1 0 16,6-7 6-16,6-1 7 16,9-4-5-16,8-3-6 15,6-1-1-15,0-5 21 16,16-1 46-16,17-3-22 15,9 1-23-15,13-5-15 16,7-1-8-16,9 0-12 16,-4-2 8-16,0 0-8 0,-6 0 0 15,-4 0-1-15,-4 0-15 16,0 0-16-16,-8 0-4 16,-2 0-2-16,-6 0-25 15,-4 0-29-15,3 0-72 16,-11-2-214-16,-4-3-624 0</inkml:trace>
  <inkml:trace contextRef="#ctx0" brushRef="#br0" timeOffset="191343.1739">3346 16857 960 0,'0'0'163'16,"0"0"-163"-16,0 0 0 16,0 0 13-16,0 0-1 15,0 0 12-15,12 0 26 16,-9 0-1-16,0 0-26 0,0 0 0 16,-3 0 16-1,0 0-7-15,0 0-3 0,0 0 8 16,-12 10 0-16,-7 1 23 15,-11 5-11-15,-6 1-22 16,0-2-14-16,2-3-7 16,7-7 1-16,12-5 21 15,6 0 15-15,8-17 16 16,1-5 9-16,10-5-31 16,11 0-36-16,6 4 6 15,4 7-6-15,-4 6 5 16,-2 10-5-16,-8 0-1 15,-4 10-54-15,-13 26-143 16,0-4-86-16,-16 2-273 0</inkml:trace>
  <inkml:trace contextRef="#ctx0" brushRef="#br0" timeOffset="191607.348">3143 17344 1513 0,'0'0'141'16,"0"0"-114"-16,0 0 16 16,0 0-9-16,0 0-14 15,0 0-1-15,-103 21 28 16,81-21-13-16,-2-6-17 16,6-9 7-16,5 1-15 15,5 1 10-15,5 6-3 0,3 0-12 16,0 4-4-1,0 3-29-15,14 0-9 0,5 0-30 16,26 0-60-16,-2 3-151 16,-1 1-390-16</inkml:trace>
  <inkml:trace contextRef="#ctx0" brushRef="#br0" timeOffset="191854.5361">3744 17373 1549 0,'0'0'198'16,"0"0"-137"-16,0 0-17 0,0 0 13 16,0 0-10-16,0 0-24 15,0 0-14-15,-104 1-3 16,79-13 0-16,5-3 9 16,7-5-1-16,7 0-8 15,6 0 8-15,3 6-14 16,18 0-12-16,4 9 2 15,8 5-44-15,15 4-51 16,-2 14-176-16,-9 2-319 0</inkml:trace>
  <inkml:trace contextRef="#ctx0" brushRef="#br0" timeOffset="192249.8082">5180 17108 1428 0,'0'0'209'15,"0"0"-118"-15,0 0 55 16,0 0-57-16,0 0-45 16,0 0-24-16,0 0-9 15,0-13-10-15,0 39-1 0,3 8 8 16,4 9 15 0,-4 7 15-16,0 2-8 0,0 0-14 15,0-2-9-15,0-4-6 16,-3-4 5-1,0-5-6-15,3-7-7 0,-3-3-51 16,0-10-41-16,0-5-55 16,-6-12-171-16,-6-12-80 15,-3-12-382-15</inkml:trace>
  <inkml:trace contextRef="#ctx0" brushRef="#br0" timeOffset="192546.0223">5247 16768 988 0,'0'0'768'16,"0"0"-716"-16,0 0-4 0,0-79 12 16,-3 72-1-16,-6 4-42 15,-3 3-17-15,-9 0-6 16,-7 0-2-16,-5 7 6 16,3-1-4-16,8-3 6 15,5-3 1-15,7 0 12 16,10 0 15-16,0-13 21 15,0 0-15-15,13-1-24 16,4-1-10-16,2 5-6 16,5 3 0-16,-3 4 0 0,-2 3 0 15,-4 0-3 1,-6 6-34-16,-3 6-40 0,-3 5-35 16,-3 13-107-1,-3-6-50-15,-6-2-298 0</inkml:trace>
  <inkml:trace contextRef="#ctx0" brushRef="#br0" timeOffset="193455.0569">7164 17323 819 0,'0'0'743'0,"0"0"-665"15,0 0-9-15,0 0 8 16,0 0-30-16,0 0-15 16,0 0 2-16,0-9-2 15,0 9 5-15,0 0 2 16,0 0-7-16,0 0-1 15,-3 0-3-15,-1-1 0 16,-1-9-1-16,-7-6-17 16,-1-5-10-16,-2-6-19 15,4-3 11-15,-2 1 8 16,7 1 6-16,0 4-4 16,3 4 8-16,0 5 3 0,-1 3-4 15,4 3 0-15,-3 1 7 16,3 3 2-16,0 0 1 15,0 3 9-15,0 2 5 16,0 0-15-16,0 0-18 16,0 10-5-16,0 14-16 15,0 13 13-15,7 14 7 16,-1 6 1-16,0 2 1 16,3 0-1-16,4-5 0 15,-2-5-64-15,5-3-38 16,-1-7-25-16,12-2-34 15,-8-15-134-15,1-10-393 0</inkml:trace>
  <inkml:trace contextRef="#ctx0" brushRef="#br0" timeOffset="193678.2157">7316 16754 1810 0,'0'0'168'15,"0"0"-125"-15,0 0-17 16,0 0-20-16,0 0-6 16,0 0-97-16,0 0-233 15,-7 19 79-15,26 38-43 16,2 0-340-16</inkml:trace>
  <inkml:trace contextRef="#ctx0" brushRef="#br0" timeOffset="193955.9178">7968 17054 1470 0,'0'0'303'16,"0"0"-228"-16,0 0-39 15,0 0-15-15,-107-15-8 16,59 15-13-16,-4 15 0 16,7 5-1-16,11 4 1 15,16-1 0-15,10 4-2 16,8 2-11-16,14 2 12 15,11 2 1-15,8-1 0 16,3-1 1-16,-2-1-1 16,-4-1 2-16,-9 0-2 15,-9-7 1-15,-9 2 5 16,-3-3-6-16,-6-2-1 0,-24-2-4 16,-6-4 5-16,-13-2 0 15,-8-3-8-15,-1-1-50 16,0-1-117-16,1 5-17 15,18-3-106-15,14 1-244 0</inkml:trace>
  <inkml:trace contextRef="#ctx0" brushRef="#br0" timeOffset="194963.6371">9572 17314 940 0,'0'0'557'0,"0"0"-453"16,0 0 61-16,0 0-54 0,-55-87-48 15,19 71-39-15,-10 9-17 16,-8 4-7-16,-4 3 0 16,-5 10 0-16,11 8-1 15,10 1 1-15,17-4-1 16,17-2-7-16,8-3-39 16,17-6 30-16,25 2 17 0,10-6 9 15,12 0 5 1,5-3-12-16,-4-14-2 0,-4-1 0 15,-8-1 5 1,-10 7-5-16,-12 2 0 0,-11 10-8 16,-4 4-2-16,-4 22 0 15,-6 13-5 1,3 12 15-16,-6 5-1 0,0 6 0 16,-3-2 1-16,0-1-1 15,0-3 1-15,-14-3-6 16,-8-7-4-16,-14-4-1 15,-7-5 11-15,-5-7-1 16,2-16 0-16,4-8 1 16,8-6 8-16,7-20-1 15,11-10 3-15,13-9 5 16,9-7 0-16,28-2-8 0,33-7-7 16,33-4-7-16,30 0 6 15,10 5 0-15,-1 10 1 16,-18 9 0-16,-21 6 8 15,-23 3 7-15,-20 8-2 16,-23 2 6-16,-10 2-13 16,-9-3 3-16,-5-4 3 15,-6-3 4-15,-6-3-9 16,-25 1-7-16,-19 3-5 16,-9 6-2-16,-5 10 1 15,-1 7 5-15,13 0-1 16,9 11 1-16,17 5-8 15,16 4 0-15,6 3-1 16,12 7 10-16,17 3 6 0,12 6 7 16,5 0-4-1,-1 1 12-15,1-1-5 0,-7 0-5 16,-9-3-9-16,-8 0-1 16,-8-4-1-16,-8-2-6 15,-6-3-64-15,0-1-61 16,-10-6-147-16,3-7-44 15,-2-11-201-15</inkml:trace>
  <inkml:trace contextRef="#ctx0" brushRef="#br0" timeOffset="195339.9021">10530 17461 902 0,'0'0'399'0,"0"0"-210"16,77-48 44-16,-32 27-102 15,1-5-46-15,7 5-32 0,2 1-3 16,-3 5-19-16,-7 8-17 15,-3 7-13-15,-11 0-1 16,-4 7-2-16,-8 13 1 16,-5 2-25-16,-7 5-4 15,-4-2-3-15,-3 2 10 16,0-6 17-16,0-4-2 16,0-1 8-1,0-9-9-15,0-1-7 0,0-6 3 16,0 0 12-16,0 0 0 15,0 0 0-15,0 1-16 0,0-1 1 16,0 0 8 0,0 1 7-16,0-1 0 0,0 0 0 15,0 0-5-15,0 0 4 16,0 0 1-16,0 0 1 16,0 0-1-16,0 0 1 15,0 0 0-15,0 0 0 16,0 0-9-16,0 0-77 15,0 0-95-15,0 0-18 16,0 0-124-16</inkml:trace>
  <inkml:trace contextRef="#ctx0" brushRef="#br0" timeOffset="196180.0499">9978 17369 153 0,'0'0'156'0,"0"0"-124"16,0 0-11-16,0 0 194 16,0 0-143-16,0 0-21 15,0 0 7-15,-18 0-15 16,18 0-29-16,0 0-12 16,0 0-1-16,0 0-1 0,0 0-29 15,0 0-72 1,0 0-241-16</inkml:trace>
  <inkml:trace contextRef="#ctx0" brushRef="#br0" timeOffset="197032.9923">10254 17394 230 0,'0'0'550'0,"0"0"-417"0,0 0 33 16,0 0 15 0,0 0-38-16,0 0-9 0,0 0-34 15,-18-5-22-15,18 0-35 16,0 4-24-16,0 0-10 15,0 1 6-15,0 0 2 16,0 0 8-16,0 0 3 16,0 0-13-16,0 0-7 15,5 0-1-15,5 0-6 16,-1-3 4-16,4-2-4 16,-3 0 6-16,6-1-7 15,-3-2 8-15,-1-2-7 0,0-1 0 16,0 0 1-16,0-2 5 15,-2-1-7-15,-4-2 0 16,2-1 9-16,-8 1-8 16,0-3 14-16,0 0-14 15,0 4-1-15,0 5 1 16,-8 0-1-16,2 4-5 16,0 0 5-16,-1 2-3 15,-2 1 2-15,0 0-1 16,0 2 1-16,-3 1-5 15,3 0 6-15,-4 0-6 16,3 0 6-16,3 0-1 16,-3 0 1-16,4 1-1 15,3 2 1-15,-3 0-1 16,0-1 1-16,-3 6-2 0,0 1 1 16,-3 4 0-1,-1 4 0-15,-1 5-6 0,5 5 6 16,-4 3 0-16,7 1 2 15,6 4 4-15,0-3 13 16,0 6-5-16,6-5-12 16,7 0 5-16,4-4-4 15,5 1-1-15,2-3 11 16,0-5-11-16,10-2 5 16,-1-3 5-16,7-7-1 15,2-3 5-15,4-4-1 0,-1-3-5 16,1 0-1-1,-4 0-7-15,-3-3 5 0,-6-7 1 16,-8 3-6 0,-1 0-1-16,-8 1 0 0,-7 2-9 15,-1 3-16-15,-5-1-11 16,-3 2-38-16,0 0-62 16,0 0-149-16,0 0-368 0</inkml:trace>
  <inkml:trace contextRef="#ctx0" brushRef="#br0" timeOffset="197779.9209">10591 17389 884 0,'0'0'149'0,"0"0"-74"16,0 0 87-16,0 0-27 16,0 0 20-16,0 0-11 15,0 0-46-15,9-37-61 16,9 30-24-16,0 2 3 0,2 2-3 15,0 0 3 1,1 2-4-16,-3 1-10 0,1 0 0 16,-2 4-2-16,2 11 1 15,-1 5-2-15,0 2-4 16,-6 7 5-16,1 3 1 16,-4 1 0-16,-1 3 12 15,-8-2-12-15,0 2-1 16,0-7 0-16,0 1 0 15,-3-3 0-15,-7-8-6 16,3-5-1-16,0-4-1 16,1-4 7-16,3-6 1 15,3 0 1-15,0 0 18 16,0-20 12-16,0-6-13 16,3-14-17-16,16-12 6 0,8-8-5 15,6-1-1-15,5 4-1 16,4 6 2-16,3 12 26 15,-3 12-18-15,-3 7 4 16,-2 7-3-16,-13 6-9 16,0 7 6-16,-8 0-8 15,-5 7 0-15,-2 9-7 16,-2 8 7-16,-4 6-1 16,-3 3-1-16,0 3 2 15,-3 3 2-15,-10-1 6 16,2 2-1-16,-2-2 6 15,4 0 4-15,0-6-7 16,6-2-1-16,0-4-9 0,3-10 6 16,0-2-1-1,9-3-5-15,9-3-34 0,6-8-26 16,28-8-39-16,-3-12-218 16,-7-4-567-16</inkml:trace>
  <inkml:trace contextRef="#ctx0" brushRef="#br0" timeOffset="198125.5379">11607 17478 1262 0,'0'0'190'15,"0"0"-32"-15,0 0-12 16,0 0-29-16,0 0-48 16,85 0-3-16,-46 0-21 15,3-8-10-15,1-4-10 0,-5-4-11 16,-3-3-3-16,-5-5-5 15,-11-3 19-15,-5-3-6 16,-8 1-10-16,-6-1-7 16,0 10 3-16,-16 4-5 15,-7 6-12-15,-7 10 2 16,-5 0-1-16,-3 17 2 16,1 9 8-16,-2 9-9 15,9 5 9-15,5 4 0 16,6-2 1-16,15-4 10 15,4 0 1-15,0-7-6 16,17 0-5-16,14-4-18 16,9-3-69-16,32-9-74 0,-5-5-183 15,-8-8-448-15</inkml:trace>
  <inkml:trace contextRef="#ctx0" brushRef="#br0" timeOffset="198524.8282">12183 17687 1141 0,'0'0'292'0,"0"0"-18"16,0 0-62-16,0 0-101 16,0 0-36-16,79-72-4 15,-49 35-12-15,3-4-27 16,-2-8-17-16,5-6-13 16,-6-4-2-16,-4 5 0 15,-3 0 0-15,-8 7-1 16,-8 12 1-16,-3 10-9 15,-4 7-5-15,0 8-11 0,0 4-35 16,0 6-18 0,0 0 8-16,0 17-36 0,0 10 35 15,10 5 52-15,6 4 17 16,0-3 2-16,7 0 8 16,-1-6-2-16,-2-2 3 15,-1 2 13-15,-6-3 13 16,1 1 3-16,-5 2-11 15,-6 0-2-15,-3 0-6 16,0 5 1-16,-6-2-4 0,0 0-11 16,0-4-5-16,6-2-39 15,0-4-50-15,37-4-55 16,5-7-120-16,5-9-266 16</inkml:trace>
  <inkml:trace contextRef="#ctx0" brushRef="#br0" timeOffset="198863.3153">13350 17419 1081 0,'0'0'260'0,"0"0"16"16,0 0-38-16,0 0-123 15,0 0-79-15,0 0-25 16,-81-15-11-16,38 42-1 16,2 1 1-16,12 8-1 15,9-7 1-15,13 1 0 0,7-5 10 16,8-3-2-16,17-7-7 15,7-7 7-15,8-8-8 16,5 0-5-16,3-11-4 16,-3-11-2-16,-4-2 2 15,-6 1 8-15,-14 8 1 16,-6 6 0-16,-9 9 0 16,-3 0-15-16,-3 21 4 15,0 7 10-15,0 7 1 16,3-2-1-16,3 3-6 15,8-5-27-15,12-2-21 16,4-3-54-16,28-15-118 16,-10-2-70-16,1-9-575 0</inkml:trace>
  <inkml:trace contextRef="#ctx0" brushRef="#br0" timeOffset="199131.0262">14255 16973 1670 0,'0'0'221'0,"0"0"-102"0,0 0-55 16,0 0-54-16,0 0-10 15,0 0-13-15,0 0 13 16,0 121 0-16,-6-60 13 16,-1 5 9-16,1 0-11 15,-6-1-10-15,3-1 0 16,-3-5 1-16,6-5-1 0,6-4 9 15,0-6-9 1,7-3 0-16,19-6-1 0,7-5-7 16,5-6-33-16,37-11-73 15,-9-10-130-15,-8-3-311 0</inkml:trace>
  <inkml:trace contextRef="#ctx0" brushRef="#br0" timeOffset="199536.3147">13915 17431 1405 0,'0'0'250'16,"0"0"-173"-16,0 0-1 16,81-37-31-16,4 25-43 15,29 2-1-15,12 1 0 16,-23 8 10-16,-24 1 3 15,-31 0-5-15,-8 0-3 16,2 0 6-16,-4 0-1 16,1 7-10-16,-12-2-1 15,-9 10 0-15,-7-1-15 16,-11 9 15-16,0 0-27 16,0 6 5-16,-17-2-14 15,-5-5-1-15,-5-5 12 16,-3-4 10-16,-1-6 15 15,1-7 1-15,2 0 10 0,2-6 10 16,7-11 5-16,11-7 31 16,8-5-4-16,8-10-27 15,20 2-26-15,14-3-58 16,4 8-73-16,23 12-110 16,-14 13-294-16,-10 7-331 0</inkml:trace>
  <inkml:trace contextRef="#ctx0" brushRef="#br0" timeOffset="199949.484">15143 17695 1562 0,'0'0'253'15,"0"0"-168"-15,45-97 28 0,-20 46-38 16,8-11-19-16,-3-4-25 15,1-1-24-15,-1 1-5 16,-7 8-2-16,-7 14 1 16,-6 15 0-16,-7 15-1 15,-3 8 0-15,0 6-13 16,-3 0-12-16,-7 7-6 16,4 11 7-16,6 6-10 15,0 1-8-15,22 4 36 16,14 0 6-16,9 4 0 15,7 0 0-15,1-4 6 16,-2 1-6-16,-6 0 0 0,-6-3 0 16,-9 3 0-16,-13 0-2 15,-8 1-7-15,-6 3-17 16,-3-2 2-16,0 5-6 16,-4 0 8-16,1-2-12 15,3 1-14-15,9-1-41 16,51 7-104-16,-5-11 42 15,9-6-198-15</inkml:trace>
  <inkml:trace contextRef="#ctx0" brushRef="#br0" timeOffset="200320.7477">17493 17485 816 0,'0'0'1034'0,"0"0"-949"15,0 0-71-15,-94-47-14 16,37 45-1-16,-7 2 1 16,-3 16 0-16,2 14-1 15,12 5 0-15,15 6 1 16,18 2 0-16,17-4 1 16,3-2 0-16,25-2 9 15,15-6 2-15,12-1 1 16,10-11-4-16,-1-12 1 15,0-5-4-15,-5-12-4 16,-8-24 11-16,-5-8 0 0,-11-11-6 16,-9 2-7-1,-13 6 0-15,-7 8 0 0,-3 12-8 16,-18 8-2-16,-3 11-32 16,-9 5-49-16,5 3-70 15,15 0-134-15,7 7-195 16,3-1-124-16</inkml:trace>
  <inkml:trace contextRef="#ctx0" brushRef="#br0" timeOffset="200570.9067">18509 17016 1033 0,'0'0'505'0,"0"0"-467"0,-56-83-17 15,18 66-21-15,-11 17-2 16,-3 10 1-16,-1 40 1 16,2 27 31-16,14 2 18 15,12-3 18-15,13 2-17 16,12-22 3-16,0 6-23 16,0 9-9-16,0-15-21 15,0 7-13-15,0-10-46 16,-27 2-180-16,1-17-118 15,0-12-554-15</inkml:trace>
  <inkml:trace contextRef="#ctx0" brushRef="#br0" timeOffset="200720.0124">17963 17522 1458 0,'0'0'344'0,"0"0"-258"15,119-2-2-15,-34 1-23 16,20-3-39-16,-8-2-22 15,-2-8-28-15,-31-2-114 16,-25-1-397-16</inkml:trace>
  <inkml:trace contextRef="#ctx0" brushRef="#br0" timeOffset="206269.3382">19947 17088 887 0,'0'0'671'0,"0"0"-592"16,0 0-56-16,-94-22-2 16,62 22-7-16,1 3 1 0,0 12-1 15,-3 6 1-15,1 9 2 16,2 4 5-16,-5 11 2 15,-6 20 2-15,-1 18 9 16,5 20-10-16,16 1-6 16,15-3-6-16,7-25-1 15,7-21-10-15,8-11 13 16,5-5-15-16,5 2-1 16,9 7-7-16,5-1 2 15,6-13-2-15,1-9-1 16,-5-15 2-16,2-9 0 0,-7-1 6 15,-4-18 0-15,-10-10-4 16,-2-6 4-16,-4-9-8 16,-6 0 9-16,0-1 15 15,-4 2-6-15,1 3 23 16,-4 6-1-16,1 3 4 16,4 6 9-16,5 4-6 15,4 1-8-15,8-1-11 16,11 0-18-16,10 0-1 15,9 1 0-15,14-1 0 16,-4 3 0-16,3 0-16 16,-9 4-20-16,-8 1-18 15,-9 2-34-15,0-3-64 16,-12 6-153-16,-11 0-605 0</inkml:trace>
  <inkml:trace contextRef="#ctx0" brushRef="#br0" timeOffset="206529.5233">20001 17581 104 0,'0'0'1543'0,"0"0"-1347"16,0 0-117-16,0 0-25 15,0 0-17-15,0 0-22 16,0 0-13-16,50 42 5 15,-24-18-6-15,-7 9 0 0,0 6 6 16,-1 3-7-16,-4 5 1 16,4-5-1-16,-6 2 0 15,4-7-34 1,1-3-47-16,12-2-71 0,0-9-173 16,-4-11-428-16</inkml:trace>
  <inkml:trace contextRef="#ctx0" brushRef="#br0" timeOffset="206901.7884">20982 17788 1400 0,'0'0'297'0,"0"0"-217"15,0 0-16-15,0 0-37 16,0 0-19-16,0 0-8 15,0 0 0-15,-37-29 0 16,25 19 5-16,2 1-4 16,2 1 10-16,7-1-10 15,-2 5 11-15,3-2 8 16,0 5 21-16,7 1-13 16,6 0-21-16,1 0-7 15,2 0-9-15,-5 3 8 16,-4 4-5-16,-5-3-10 15,-2 2-28-15,0 1 16 16,-9 0 16-16,-2 0 11 0,0-1 1 16,0-6 1-16,5 0-1 15,1 0 0-15,5 0-29 16,0 0-103 0,0 0-249-16</inkml:trace>
  <inkml:trace contextRef="#ctx0" brushRef="#br0" timeOffset="211486.4382">24564 4478 1132 0,'0'0'167'15,"0"0"-118"-15,0 0 3 16,0 0 57-16,0 0 28 16,0 0-38-16,-7 3-27 15,3-3-17-15,-1 0-11 16,-6 0-23-16,-9-1-16 16,-13-5-5-16,-30 0-1 15,-31 6-9-15,-24 3 8 16,7 12-5-16,24 2 5 15,27-3 1-15,22-1-1 16,-3 0 2-16,2 4-1 16,0 0-6-16,10 0 6 0,5 0 1 15,5 2-6-15,6 2 0 16,4 3-1-16,4 6-7 16,5 4 13-16,0 12 1 15,0 20 5-15,4 23-4 16,3 20 5-16,3 3-4 15,-1-4 6-15,5-12 3 16,1-9 6-16,3 2-1 16,3-1 17-16,-1-1-13 0,-4 5-10 15,0 1-2 1,1 3 1-16,-2 2-1 16,2-5-7-16,0-7-1 0,-1-4 7 15,1-5-7 1,-1 2 0-16,-2 1 5 0,0-5-5 15,-4-8 2-15,-4-14-2 16,-1-13 1-16,0-4-1 16,-1 7 1-16,2-1-1 15,0 5 0-15,5-8 1 16,-5-6 0-16,3-10 1 16,5-6 8-16,5-4 14 15,9-6 5-15,11-1-7 16,11-6-8-16,11 0-13 15,7 0-1-15,2-10-22 0,1-10-46 16,23-15-69 0,-17 1-173-16,-12-3-322 0</inkml:trace>
  <inkml:trace contextRef="#ctx0" brushRef="#br0" timeOffset="211862.5572">24569 5098 912 0,'0'0'132'0,"0"0"-69"0,0 0 86 0,0 0-25 16,0 0 9-16,0 0-31 16,0 0-13-16,-18-53-37 15,14 57-35-15,-12 18-17 16,-10 25-6-16,-14 25 6 16,-5 21 34-16,4-3-11 15,14-18-5-15,16-19-2 16,8-20-15-16,3 7 0 15,0 0-1-15,0 0-16 16,10-10-58-16,11-16-151 16,0-9-88-16,0-5-242 0</inkml:trace>
  <inkml:trace contextRef="#ctx0" brushRef="#br0" timeOffset="212196.9603">24536 5122 1060 0,'0'0'656'15,"0"0"-583"-15,0 0-6 16,0 0-1-16,0 0-17 16,0 0-49-16,0 0-3 15,21 19-5-15,-2 20 8 16,7 22 4-16,0 1-4 16,4 5 0-16,5-2-11 0,0-12-4 15,7-3-9-15,3-11 5 16,0-16 11-16,1-10 8 15,-3-13 12-15,-1-13 10 16,1-33 4-16,-5-30-24 16,-7-32-2-16,-9-13-6 15,-11 7 6-15,-7 25 1 16,-4 32 8-16,0 27 1 16,0 10-4-16,0 3 5 15,-4 4-11-15,-7 7-37 16,-14 19-118-16,1 14-210 15,5 4-39-15</inkml:trace>
  <inkml:trace contextRef="#ctx0" brushRef="#br0" timeOffset="212488.1676">25563 5094 1167 0,'0'0'168'15,"0"0"-140"-15,0 0-28 16,0 0 0-16,0 0 0 15,10 74 0-15,-10-44 13 16,-12 4-1-16,-4-3-12 16,1-1 2-16,1-7 8 15,1-8-10-15,4-7 32 16,3-6 85-16,0-2 59 16,5-13-17-16,1-14-69 15,0-8-49-15,0-4-14 16,11-1-17-16,3 9-10 15,4 10 0-15,-2 10 0 0,7 5-20 16,3 6-83-16,25 0-124 16,-8 1-94-16,-2 4-275 15</inkml:trace>
  <inkml:trace contextRef="#ctx0" brushRef="#br0" timeOffset="212743.3493">26116 4778 1090 0,'0'0'237'0,"0"0"73"16,0 0-141 0,0 0-62-16,0 0-82 15,0 0-25-15,0 0-10 0,-55 27 9 16,24 56-5-16,2 22 6 16,10 7 9-16,19-9 7 15,0-27-2-15,19-24-13 16,8-10 14-16,3-7-2 15,9 3-2-15,11 0-4 16,8-6-7-16,4-12-19 16,15-24-65-16,-14-19-224 15,-15-12-451-15</inkml:trace>
  <inkml:trace contextRef="#ctx0" brushRef="#br0" timeOffset="212997.4233">25876 5177 1224 0,'0'0'277'16,"0"0"-164"-16,0 0 50 16,0 0-62-16,179 0-44 15,-33 0-36-15,15-10-21 16,-6-7-3-16,-25-8-135 16,-49 2-188-16,-20-1-366 0</inkml:trace>
  <inkml:trace contextRef="#ctx0" brushRef="#br0" timeOffset="213243.1601">27767 4534 1568 0,'0'0'191'15,"0"0"-125"-15,0 0-23 16,0 0-38-16,0 0-5 16,0 0-19-16,0 0 19 15,-47 145 1-15,22-31 28 16,2 15-2-16,5-6-10 16,11-16-1-16,7-32-4 15,0-19-12-15,9-14 17 16,10-5-16-16,5 3 12 15,12 0-12-15,9 0 9 0,7-12-10 16,7-14-29 0,34-21-56-16,-15-17-204 0,-10-13-469 0</inkml:trace>
  <inkml:trace contextRef="#ctx0" brushRef="#br0" timeOffset="214014.8293">27441 4985 920 0,'0'0'860'15,"0"0"-768"-15,0 0-69 0,118 0 2 16,4 0-13-16,24 0 1 16,5 0 2-16,-14-1-14 15,-31-13 5-15,-24-2-5 16,-21-2-2-16,-22-1-14 15,-10-5-21-15,-3-5-19 16,-3-7-17-16,-7-7 25 16,-9-1 17-16,-7 2 21 15,0 2 9-15,-14 6 6 16,-1 8 8-16,0 7 1 16,4 6-5-16,4 8 1 15,1 5-11-15,3 0-1 16,2 0-11-16,-1 4 11 15,1 3-15-15,1 0 11 16,-2 0 5-16,2 0 0 0,-1-2 11 16,1 0-11-16,0 0 9 15,0-1-9-15,0 0 0 16,0 0 0-16,0 0 1 16,-2 1-1-16,2-3 1 15,-1 2 0-15,-1-1-1 16,0 3 1-16,-1 4 4 15,0 4-5-15,-4 12-5 16,0 10 5-16,-4 22 13 16,-5 31 9-16,-4 22-6 15,1 8-10-15,7-20-5 16,5-29 1-16,7-27-2 16,0-8 1-16,1 2 6 15,8-4-6-15,-1 1 5 16,-2-12-5-16,0-10 0 0,-2-7 6 15,3-5 33-15,2-2 46 16,8-18-17-16,2-7-50 16,5-6-7-16,0-4-12 15,-4 4 0-15,-3 8 9 16,-2 7-8-16,0 5 5 16,0 3-4-16,3 7-2 15,1 3-3-15,1 0-3 16,2 7-7-16,0 13 3 15,3 5-4-15,0 8 6 16,0 1 2-16,5-1 6 16,1 0-52-16,7-4-9 15,26-13-59-15,-8-6-195 0,-2-10-408 0</inkml:trace>
  <inkml:trace contextRef="#ctx0" brushRef="#br0" timeOffset="214601.2495">29178 4912 1367 0,'0'0'181'16,"0"0"-131"-16,-106-5-33 15,57 21-5-15,4 11 12 16,6 9 1-16,13 4 12 16,17 1 5-16,9-3-8 15,15-2-10-15,20-7 9 0,9-8-6 16,6-9-2-1,0-10-10-15,-3-2-15 0,-4-18-7 16,-7-10-17-16,-8-2-8 16,-11 2-3-16,-7 9 13 15,-10 14 6-15,0 5-18 16,-12 22 11-16,-1 13 22 16,5 2-6-16,8 6 6 15,9-4-5-15,22-2 6 16,13-4 12-16,8-8-2 15,5-10 0-15,1-10-10 16,-3-5 0-16,-6-22-10 16,-4-15-23-16,-5-27-2 0,1-36-40 15,0-33 9-15,0-15 28 16,-3 5 26-16,0 21 12 16,-8 37 37-16,-7 23 0 15,-6 21 31-15,-10 14 52 16,-1 3-49-16,-1 5-2 15,-4 7-28-15,-1 12-41 16,-6 9-18-16,-13 21 10 16,-8 29 8-16,-9 22 0 15,5 28 0-15,7 11 0 16,11 0 0-16,13-7 0 16,0-20 0-16,13-15 1 15,3-21 7-15,5-16-6 16,4-4 5-16,10 1-7 0,8-2 0 15,11-1-59-15,28-24-72 16,-13-7-99-16,-10-5-368 0</inkml:trace>
  <inkml:trace contextRef="#ctx0" brushRef="#br0" timeOffset="214791.3845">29898 4926 1075 0,'0'0'180'15,"0"0"-11"-15,0 0 34 16,0 0-60-16,0 0 2 0,0 0-69 16,133-30-51-1,-23 30-25-15,-2 0-13 0,-22 3-46 16,-28 4 4-16,-11 6-90 16,-7 0-88-16,-10-1-157 0</inkml:trace>
  <inkml:trace contextRef="#ctx0" brushRef="#br0" timeOffset="215630.3117">26555 5178 449 0,'0'0'110'16,"0"0"-75"-16,0 0 32 0,0 0 11 16,0 0 12-16,0 0 10 15,0 0 28-15,-14 57-15 16,14-51-12-16,0-2-34 16,5-1 13-16,1-3-8 15,3 0 27-15,4 0 9 16,2-2-22-16,3-8-40 15,1-3-19-15,-4-5-6 16,-3-3-4-16,-3 1-17 16,-8 1 6-16,-1 6 0 15,0 5 16-15,-16 5-21 16,-5 3-1-16,-7 0-9 0,-5 17-2 16,-1 5 0-16,5 11 10 15,5 3 1-15,10 5 14 16,11 6 0-16,3-4-12 15,20 1 6-15,19-3 1 16,30 2 3-16,35-7-12 16,35-9-22-16,13-13-78 15,-32-11-200-15,-31-3-475 0</inkml:trace>
  <inkml:trace contextRef="#ctx0" brushRef="#br0" timeOffset="216873.1335">24818 6189 385 0,'0'0'407'0,"0"0"-219"16,48-104-15-16,-35 71 49 15,-7 8 4-15,-6 14-68 16,0 5-37-16,0 6-49 16,-1 0-37-16,-11 4-35 15,-11 17 0-15,-16 21-7 16,-16 23 6-16,3 7 1 16,9-4-1-16,13-9 1 0,20-14 0 15,5 2-3 1,5 2-3-16,12-9 6 0,12-3 0 15,7-11 1-15,-1-6 5 16,0-8 5-16,-5-8-11 16,-4-4-6-16,0-13 6 15,-4-11-1-15,-3-11-19 16,-3-2 3-16,-4 2 17 16,-2 4 0-16,-4 5 9 15,7 8 14-15,-2 1-10 16,9-1-2-16,10 2-11 15,11-2-2-15,11 1 1 16,7 3-5-16,2 3-26 16,-1 5-81-16,4 6-180 0,-14 0-70 15,-14 0-527-15</inkml:trace>
  <inkml:trace contextRef="#ctx0" brushRef="#br0" timeOffset="217070.6233">25024 6417 1495 0,'0'0'180'0,"0"0"-148"16,0 0-30-16,0 0 37 15,-4 75 11-15,4-39-21 16,4 3-13-16,6 2 0 16,4 3-8-16,2-3-8 15,1-3 0-15,5-7-65 0,26-10-116 16,-6-5-48-16,2-15-107 15</inkml:trace>
  <inkml:trace contextRef="#ctx0" brushRef="#br0" timeOffset="217280.7733">25856 6284 1629 0,'0'0'162'0,"0"0"-139"16,0 0-23-16,0 0-29 15,0 0 14-15,-17 98 15 16,10-47 28-16,4 7-12 16,3-2-7-16,0 1-8 15,5-5-1-15,7-7-103 16,9-8-57-16,-2-15-68 0,-4-15-358 16</inkml:trace>
  <inkml:trace contextRef="#ctx0" brushRef="#br0" timeOffset="217510.9162">25992 5954 1689 0,'0'0'159'16,"0"0"-159"-16,0 0-1 16,0 0 1-16,0 0-9 0,-80-29-7 15,68 25-7 1,7-2 23-16,5-2 10 0,0-5-10 15,12-3-4-15,9 4-39 16,1 3-38-16,2 9-64 16,6 17-19-16,-4 10-67 15,-9 8-256-15</inkml:trace>
  <inkml:trace contextRef="#ctx0" brushRef="#br0" timeOffset="217892.781">26605 6232 1174 0,'0'0'184'0,"0"0"-155"16,-91-12-23-16,41 12-6 15,-1 0 1-15,2 7 1 16,10 7 11-16,10 3-12 16,15 2 25-16,12-1 3 15,2 1-22-15,26 4 21 16,11 6 9-16,9 0-9 16,5 3-12-16,-5 2-7 15,-7 0-9-15,-12 2-16 16,-13-3 16-16,-11 0-6 15,-3-3 0-15,-17-4 6 16,-13-3 12-16,-9-5 21 0,-7-8-4 16,-4-3-14-16,0-7-15 15,5 0-32-15,2-18-71 16,13-2-127-16,18 3-292 0</inkml:trace>
  <inkml:trace contextRef="#ctx0" brushRef="#br0" timeOffset="218655.6145">27845 6217 1476 0,'0'0'125'0,"0"0"-91"16,-94-39-27-16,35 30-6 15,-7 9 0-15,-3 2 12 16,5 15-4-16,12 5-3 16,14-1-5-16,19-1-1 15,18-3 19-15,7-1-3 16,38-3 6-16,7-3 6 16,12-1-2-16,5-9-10 15,-15 0-10-15,0-13-6 16,-11-9 0-16,-9-4-7 15,-14 3-8-15,-8 8 15 0,-10 8 0 16,-1 7 0 0,0 10-28-16,-7 17 18 0,1 11 9 15,4 8-5-15,2 9 6 16,0 5-7-16,15 0 6 16,-3 2 1-16,-4-3 1 15,-8-5-1-15,0-4 2 16,-20-8 6-16,-14-8-8 15,-5-12-16-15,-3-13 16 16,3-9 2-16,7-16 14 16,9-16 6-16,16-11 0 15,7-1 4-15,16-2 27 16,23 3-21-16,27-3-31 16,28 0 4-16,-4 6-4 0,-9 8 0 15,-10 5 0-15,-24 6-1 16,0-3 7-16,-3-3-7 15,-14 0 1-15,-13 0-1 16,-10 4-9-16,-7-1-4 16,-15 2-18-16,-16 3 2 15,-10 5-19-15,-3 4-11 16,8 6 21-16,11 4 24 16,16 1-21-16,9 16-48 15,10 5 48-15,20 8 35 16,8 5 17-16,7 2-8 15,3 3 11-15,-6-1 15 16,-8-2 5-16,-10-4-21 16,-15 1-8-16,-9-5-10 0,-3-5-1 15,-21-6-93-15,-6-7-21 16,-1-11-60-16,7-7-125 16,14-13-475-16</inkml:trace>
  <inkml:trace contextRef="#ctx0" brushRef="#br0" timeOffset="219427.8243">28648 6241 1255 0,'0'0'158'16,"0"0"-87"-16,109 23 18 15,-75-1-6-15,-12 5-53 16,-14 0-30-16,-8 0 0 16,-21 1-7-16,-18-4 2 0,-11-4 5 15,-7-7 10-15,4-6 2 16,6-7 7-16,11-6 13 15,14-14 47-15,13-13-5 16,9-4-36-16,12-5-16 16,22 3-22-16,12 8-10 15,11 10-10-15,7 8-16 16,3 10-22-16,2 3-68 16,-3 0-110-16,-5 2-65 15,-9 2-94-15,-9-4 117 16,-10 0 211-16,-10-6 67 15,-6-9 202-15,-6-2 142 16,-5 3-95-16,-2 5-26 16,-4 6-76-16,0 3-131 0,0 6-16 15,-7 17-16-15,-4 6 16 16,2 4 0-16,2 2 13 16,7 0 4-16,4-1 1 15,19-3 22-15,10-3 32 16,10-5-31-16,5-7-13 15,2-9-8-15,2-7-10 16,-4-9-10-16,-6-18-1 16,-11-5-52-16,-10 0-13 15,-11 7 66-15,-10 11 2 16,0 11-2-16,-11 3-19 16,-7 10 11-16,1 12-4 15,7-1-4-15,10 5-80 16,3-3 6-16,25-3 81 0,13-4 9 15,6-7 6 1,3-7 4-16,0-2-10 0,-3-6-8 16,-3-15-2-16,-3-9-21 15,-4-9-1-15,-6-4 9 16,-4 0 23-16,-8 7 30 16,-10 11 75-16,-5 11 46 15,-4 10-82-15,0 4-69 16,-8 9-13-16,-4 18 7 15,-1 12-16-15,2 20 16 16,5 22 5-16,6 24 0 16,0 4 1-16,5-18 1 15,4-21 1-15,-5-27 4 0,-1-9-6 16,-1 1-27-16,-2-5-85 16,0-10-12-16,-14-30-98 15,-5-20-113-15,1-15-281 16</inkml:trace>
  <inkml:trace contextRef="#ctx0" brushRef="#br0" timeOffset="219620.9633">29928 6179 1007 0,'0'0'195'15,"0"0"32"-15,85-43-71 16,-40 43-104-16,2 6-44 16,1 23-8-16,-3 4 2 15,-12 7-2-15,-15 0-7 0,-14 0-3 16,-4 0 9-16,-18-2 1 15,-15-3 1-15,-13-4-1 16,-3-7-16-16,-5-7-21 16,-12-15-57-16,14-2-125 15,10-6-653-15</inkml:trace>
  <inkml:trace contextRef="#ctx0" brushRef="#br0" timeOffset="221034.1819">24857 7245 935 0,'0'0'112'16,"0"0"-112"-16,0 0-1 15,0 0-50-15,0 0 5 16,-79-16 46-16,79 12 45 16,1-3 60-16,10-3-4 15,2-3-25-15,5-3 6 16,4 2 32-16,2-1 0 15,2 4-22-15,-2 1-41 16,-4 4-23-16,-6 3-12 16,-2 3-15-16,-9 0-1 15,0 10 0-15,-2 14-1 0,-1 6 1 16,0 8 12-16,0 4 10 16,-6 3-4-1,0-4-17-15,6-4 6 0,0-6 0 16,14-6 1-16,9-8-8 15,10-3 7-15,6-8 11 16,5-6 2-16,0-3-3 16,-3-18-1-16,-6-11-2 15,-8-12-5-15,-6-7-9 16,-10 0-23-16,-7 6 23 16,-4 14 29-16,0 14 30 0,0 10-13 15,0 6-26-15,-1 1-20 16,-2 1-11-16,-2 16-11 15,-1 7 13-15,-2 13 7 16,1 5 1-16,1 5 1 16,5-2 0-16,1-2-7 15,0 3-41-15,0-8-37 16,9-6-58-16,15-12-75 16,-1-6-87-16,0-14-376 0</inkml:trace>
  <inkml:trace contextRef="#ctx0" brushRef="#br0" timeOffset="221405.4374">25478 7263 743 0,'0'0'927'0,"0"0"-817"15,0 0-40-15,80-45-33 0,-47 43-24 16,0 2-6-16,-2 13-7 16,-3 11 0-16,-4 7-13 15,-7 7 13-15,-7 1 1 16,-7 3-1-16,-3-5 0 15,0-7-19-15,-5-4 4 16,-3-12 8-16,2-9-8 16,0-5 15-16,1-5 5 15,1-19 16-15,2-13-21 16,2-8-25-16,2-5 0 16,16 7 25-1,5 4 17-15,4 12 1 0,0 11-11 0,-3 10-7 16,2 6-6-16,-4 9 6 15,-1 17-12-15,-3 8 11 16,-4 9-1-16,-3 2 1 16,-6 2 1-16,-2-1 0 15,-3-2-2-15,0-6-60 16,0-11-128-16,1-13-57 16,8-11-323-16</inkml:trace>
  <inkml:trace contextRef="#ctx0" brushRef="#br0" timeOffset="221832.7453">26596 6931 1570 0,'0'0'157'16,"0"0"-157"-16,0 0-25 0,0 0-13 15,0 0 28-15,-25 103 10 16,12-35-7-16,2-2 7 15,4 8 9-15,1-2 7 16,2-12-3-16,4 4-12 16,0-8 5-16,0-11-5 15,8-8 8-15,1-10-8 16,-3-12-1-16,-3-13 2 16,-3-2 24-16,0-27-26 15,-12-10-51-15,-10-6-67 16,-6 0 81-16,-7 6 37 15,-4 14 53-15,-4 10 14 16,-2 9-38-16,-1 4-9 0,1 1-14 16,9 18-3-16,8 1-3 15,9 6 1-15,14-1 23 16,5 4 28-16,15-3 1 16,19 1-14-16,14 0-6 15,12-6-11-15,20-4-4 16,18-13-18-16,10-11-75 15,-19-15-186-15,-23-9-363 0</inkml:trace>
  <inkml:trace contextRef="#ctx0" brushRef="#br0" timeOffset="222182.99">26936 7370 662 0,'0'0'657'0,"0"0"-579"15,0 0-69-15,0 0 11 16,0 0 25-16,0 0 18 15,0 0 12-15,87 3-30 16,-61-3-20-16,-1-13-9 16,-3-5 5-16,-7-6 0 15,-3-6-10-15,-9 0 5 16,-3 5-9-16,0 1 3 16,-16 4-8-16,-4 8-2 15,-7 3 0-15,-6 8-1 16,-5 1 0-16,-4 5-7 15,2 16 6-15,0 9 1 16,5 5 1-16,13 8 10 0,7 1 3 16,12-1 12-16,3 0 21 15,22-1-4-15,14-5-8 16,9-4-21-16,12-7-13 16,7-6-9-16,35-20-73 15,-16 0-189-15,-9-16-586 0</inkml:trace>
  <inkml:trace contextRef="#ctx0" brushRef="#br0" timeOffset="222527.2364">27386 7575 1224 0,'0'0'227'16,"0"0"-64"-16,0 0-78 15,0 0-59-15,0 0 10 16,61-95-2-16,-33 58-5 15,4-8 3-15,0-3 6 16,1 2-8-16,-4 5-7 16,-7 7-5-16,-7 11-2 15,-5 6-9-15,-4 10-1 16,-4 3-6-16,-1 3-6 16,-1 1-31-16,2 0-22 15,-1 11-5-15,4 10 39 16,3 12 19-16,5 3 5 15,2 5 0-15,7 1-6 16,2 1 6-16,6 0 0 16,-1 0-1-16,4-1 2 0,-1-2 0 15,-1-4-1-15,-1-5-18 16,15-5-92-16,-5-6-61 16,-1-10-139-16</inkml:trace>
  <inkml:trace contextRef="#ctx0" brushRef="#br0" timeOffset="223740.7423">28684 7215 806 0,'0'0'236'16,"0"0"-44"-16,0 0 46 15,0 0-43-15,0 0-71 16,59-78-49-16,-42 71-36 0,-2 3-14 16,3 4-12-16,-2 0-13 15,3 14 0-15,1 16-12 16,-4 12 2 0,0 10 3-16,-5 8 7 0,-5 0 0 15,-4-1 0-15,-2-5-1 16,0-6-23-16,0-11 7 15,0-9 6-15,0-13-10 16,-2-8-33-16,-2-7 54 16,1-7 5-16,0-16 16 15,3-14-10-15,0-10-11 16,1-5 6-16,17 0 3 16,4 8-3-16,7 7 10 15,2 13-2-15,5 13-8 16,2 11-6-16,3 0-1 15,-2 21-5-15,-5 5-1 0,-4 9 1 16,-8 2 0-16,-7-1 4 16,-8 0 1-16,-2-5-2 15,-3-3 2-15,-1-10 0 16,-1-8 0-16,0-7-6 16,0-3 7-16,0-6 17 15,0-19 13-15,0-10-29 16,0-9 6-16,5-8-6 15,11-1 7-15,2 4-7 16,7 9 16-16,2 11 7 16,1 11-15-16,-2 8-1 15,-4 10-8-15,-2 0-2 0,-3 11-6 16,-5 13-6-16,-4 8 0 16,-1 8 12-16,-5 6 1 15,-1 3 0-15,-1-2 1 16,0 1 0-16,0-4 0 15,3-4-5-15,2-7-46 16,4-7-31-16,12-22-122 16,-3-4-117-16,2-4-828 0</inkml:trace>
  <inkml:trace contextRef="#ctx0" brushRef="#br0" timeOffset="224164.8227">29659 7209 1458 0,'0'0'185'15,"0"0"-101"-15,0 0-11 16,0 0-52-16,0 0-21 16,0 0-16-16,0 0 16 15,8 63 8-15,-1-26-6 16,1 3-1-16,2-1 10 16,3 2-3-16,3-3 1 15,0-2 1-15,2-6-2 16,3-5-2-16,2-8 4 15,3-7-9-15,4-10 5 16,3 0 1-16,1-19-7 16,-4-12-1-16,-8-11-18 15,-6-8-31-15,-6 1 37 16,-6 7 13-16,-2 8 0 0,-2 11 26 16,0 16-18-1,0 7-8-15,-2 0-16 0,-5 23 6 16,-3 8 3-16,2 5 7 15,3 7-1-15,5 5 1 16,0-3 0-16,13-1 0 16,10-3 0-16,9-8 0 15,6-6-1-15,2-11-23 16,5-9-44-16,3-7-53 16,16-37-93-16,-10-4-168 15,-11-7-306-15</inkml:trace>
  <inkml:trace contextRef="#ctx0" brushRef="#br0" timeOffset="224397.9906">30483 7130 499 0,'0'0'174'16,"1"-87"128"-16,-1 46-40 16,0 4-104-16,-4 13-29 15,-5 10-12-15,5 8-69 16,1 6-48-16,-2 0-3 16,1 17-16-16,-1 10 19 15,-1 12 7-15,-1 25 9 16,2 21 13-16,2-3-1 15,2-8-11-15,-1-9-7 16,2-11-2-16,0 4-7 16,6 5-1-16,10-6-4 15,7-8-46-15,6-9-39 0,27-15-33 16,-7-11-109 0,-2-14-344-16</inkml:trace>
  <inkml:trace contextRef="#ctx0" brushRef="#br0" timeOffset="224740.1083">30953 6793 611 0,'0'0'944'0,"0"0"-858"15,0 0-51-15,0 0-20 16,0 0-15-16,0 0-17 0,0 0 1 15,-3 6 16 1,7 20 9-16,-2 11 5 16,-2 8 3-16,0 20 9 0,-11 24-5 15,-8 20 2-15,1 5-4 16,3-10-7 0,8-25-11-16,7-26 9 0,0-8 0 15,0-7-1-15,10 4-6 16,6 5 4-16,3-2 1 15,3-11-8-15,3-6-12 16,7-14-49-16,27-14-50 16,-8-9-138-16,0-14-726 0</inkml:trace>
  <inkml:trace contextRef="#ctx0" brushRef="#br0" timeOffset="225006.9831">30710 7256 950 0,'0'0'162'0,"0"0"-118"16,0 0-31-16,0 0-3 16,0 0 98-16,0 0 94 15,0 0-105-15,89-7-62 16,8 16-16-16,-1 1-6 15,-17-4 5-15,-26-5-5 0,-18-1-4 16,1 0-3 0,-2 0-6-16,-1 0-76 0,-8-1-58 15,-10-1-165-15,-5-2-273 0</inkml:trace>
  <inkml:trace contextRef="#ctx0" brushRef="#br0" timeOffset="225635.2709">31362 7308 720 0,'0'0'582'16,"0"0"-504"-16,0 0-2 16,0 0-11-16,0 0-29 15,0 0-15-15,0 0-10 16,-2-16-10-16,2 12-1 16,0 1 1-16,0 2 0 15,0-1 8-15,0 2-8 16,0 0 0-16,0 0-1 15,0 0 1-15,0 0 0 0,0 0-1 16,0 0-7 0,0 0 1-16,0 0 5 0,0 0 0 15,0 0 1 1,0 0 5-16,0-1 7 0,0-2-11 16,0 0 0-16,0 0-1 15,0 2 1-15,0-2 0 16,0 3 0-16,0 0-1 15,0 0 0-15,0 0 1 16,0 0-2-16,0 0 1 16,0 0 0-16,0 0-1 15,0 0 0-15,0 0 1 16,0 0-1-16,0 0 0 16,0 0-18-16,0 3-12 0,-4 11 7 15,-5 10 15 1,0 6 9-16,-3 5-1 0,4 9 1 15,2 1 5-15,3 2-4 16,3-1 11-16,0 0-1 16,12-4-11-16,5-4-98 15,10-6 2-15,-3-12-122 16,-1-7-297-16</inkml:trace>
  <inkml:trace contextRef="#ctx0" brushRef="#br0" timeOffset="225881.5777">31453 6988 1510 0,'0'0'183'16,"0"0"-130"-16,0 0-18 16,0 0 3-16,0 0-6 15,0 0 5-15,0 0-4 16,-2-36 1-16,14 22-13 15,0-3-17-15,2 2-4 16,-1 1-46-16,-4 5-40 16,-1 8-53-16,-3 14-169 15,-3 10-87-15,-1 7 116 0</inkml:trace>
  <inkml:trace contextRef="#ctx0" brushRef="#br0" timeOffset="226102.7366">31615 7378 895 0,'0'0'142'0,"0"0"-42"16,-34 89 11-16,18-41-2 15,-1 3 6-15,7 8 1 16,2 1-24-16,5 2-24 16,3-2-36-16,0 0-8 15,0-4-13-15,0-5-3 16,5-6-7-16,-1-7-1 15,1-8-24-15,-2-12-71 16,4-18-97-16,0 0-59 16,0-14-19-16</inkml:trace>
  <inkml:trace contextRef="#ctx0" brushRef="#br0" timeOffset="226320.8919">31581 7357 975 0,'0'0'546'0,"0"0"-477"15,0 0 34-15,0 0 1 16,85-66-72-16,-61 66-25 16,0 1-6-16,-1 16-1 15,-1 5-1-15,-5 4 0 16,-5 4-1-16,-7 0-18 16,-5 0-37-16,0-1-42 15,-15-5-44-15,-9-2-14 0,-21-12-24 16,4-6 8-1,3-4-229-15</inkml:trace>
  <inkml:trace contextRef="#ctx0" brushRef="#br0" timeOffset="226658.543">32002 6813 1192 0,'0'0'145'0,"0"0"-43"15,0 0 56 1,0 0-73-16,0 0-61 0,0 0-24 16,0 0-24-16,3 19 13 15,-11 17 11-15,1 10 9 16,1 21 0-16,0 19 16 15,6 19 1-15,0-6-6 16,0-20-9-16,7-22 2 16,2-18-12-16,0 5-1 15,4 5-28-15,4 11-92 16,-1-15-106-16,-4-14-173 0</inkml:trace>
  <inkml:trace contextRef="#ctx0" brushRef="#br0" timeOffset="227037.5942">32191 7446 421 0,'0'0'614'0,"0"0"-541"0,0 0 13 16,0 0 28-16,0 0 17 16,0 0-47-16,0 0-52 15,0-38-32-15,0 54-16 16,0 10 16-16,-1 8 25 15,-2 7 1-15,1 3 4 16,2 2-17-16,0-2-5 16,0-3 2-16,3-7-10 15,6-4-33-15,8-13-111 16,-4-8-77-16,2-9-138 0</inkml:trace>
  <inkml:trace contextRef="#ctx0" brushRef="#br0" timeOffset="227198.7014">32339 7109 1051 0,'0'0'536'0,"0"0"-488"16,0 0-39-16,0 0-9 16,0 0-71-16,0 0-124 15,0 0 76-15,-6 44 48 16,13-8-102-16,3 4-113 0</inkml:trace>
  <inkml:trace contextRef="#ctx0" brushRef="#br0" timeOffset="227440.8766">32601 7384 823 0,'0'0'360'0,"0"0"-266"15,-107-10-45 1,57 10-8-16,2 17-11 0,7 9 5 16,6 6 3-16,10 6 24 15,11 4-1-15,9 8-13 16,5-1-22-16,6-2-5 16,17 2-17-16,5-6-4 15,3-10-68-15,16-9-95 16,-6-11-136-16,-5-13-355 0</inkml:trace>
  <inkml:trace contextRef="#ctx0" brushRef="#br0" timeOffset="227786.2455">32676 7360 499 0,'0'0'805'0,"0"0"-724"15,0 0-59-15,0 0-21 16,-100 13 11-16,73 8-6 15,5 6-4-15,10 6 9 16,9 0 41-16,3 0-4 16,7 0 1-16,13-4-1 15,1-7-17-15,1-8-8 16,0-8-8-16,0-6 2 16,1 0-2-16,0-14 4 15,-3-10-12-15,-5 1-7 0,-2-1-24 16,-6 10 17-1,-7 9-1-15,0 5-16 0,0 7-38 16,-12 15 36-16,4 8 4 16,5 4 16-16,3 1 4 15,0-1-19-15,14-5-66 16,2-9-45-16,10-11-16 16,-5-8-34-16,-1-1-312 0</inkml:trace>
  <inkml:trace contextRef="#ctx0" brushRef="#br0" timeOffset="227994.5976">32938 7074 474 0,'0'0'763'15,"0"0"-605"-15,0 0-14 16,0 0-138-16,0 0-6 16,0 0-11-16,0 0 11 15,-17 111 11-15,9-51 17 16,4 6 17-16,4 11-6 15,0-8-17-15,0 1-12 16,1-4-10-16,4-14 0 16,-5 10-164-16,0-18-116 15,-2-14-207-15</inkml:trace>
  <inkml:trace contextRef="#ctx0" brushRef="#br0" timeOffset="228246.7734">32801 7460 510 0,'0'0'722'0,"0"0"-603"16,0 0 51-16,0 0-30 16,0 0-59-16,0 0-53 15,94-22-18-15,-49 15-10 16,-2 4 0-16,-2-1 1 16,-7 4-1-16,-7 0 1 15,-8 0-1-15,-5 16-4 16,-6 11-5-16,-3 9 8 15,-2 6-7-15,-3 5 8 16,2 2 0-16,-1 0 0 0,2-2-15 16,8 1-132-1,-1-13-79-15,0-12-147 0</inkml:trace>
  <inkml:trace contextRef="#ctx0" brushRef="#br0" timeOffset="228433.9075">33204 7203 1247 0,'0'0'133'15,"0"0"-98"-15,0 0-34 16,0 0-1-16,0 0-69 16,-59 78-15-16,59-48-20 15,6 13-10-15,10-6-123 0,2-7-144 16</inkml:trace>
  <inkml:trace contextRef="#ctx0" brushRef="#br0" timeOffset="228680.0842">33234 7500 192 0,'0'0'258'0,"0"0"-50"16,0 0-77-16,-53 86-21 15,31-57-39-15,3 4-26 16,7-6-2-16,7 1-14 16,5-4-3-16,0-3 39 15,11-8 45-15,3-3-40 16,2-10 2-16,-2 0 37 15,0-17-45-15,-2-13 5 16,1-11-37-16,-5-7-19 16,-2-1-13-16,-6 8-1 15,0 9-5-15,-3 13-5 0,-13 11-11 16,-4 8-15 0,-1 0-24-16,1 3-41 0,6 14-53 15,5-3-101-15,9 1-146 0</inkml:trace>
  <inkml:trace contextRef="#ctx0" brushRef="#br0" timeOffset="228984.4575">33288 7394 185 0,'0'0'899'0,"0"0"-827"15,0 13-70-15,-6 4 3 16,1 5-4-16,0 2 8 15,3 3 14-15,2-6-6 0,0-3 17 16,0-5-7-16,0-6-14 16,0-4 3-16,0-3 34 15,5 0 124-15,3-10-13 16,3-10-101-16,3 1-41 16,0-1-17-16,-2 9 11 15,0 5-4-15,-5 6-9 16,1 4-11-16,1 19-2 15,-2 5 12-15,1 7-9 16,-1 15-91-16,-2-8-70 16,-1-12-206-16</inkml:trace>
  <inkml:trace contextRef="#ctx0" brushRef="#br0" timeOffset="229299.2998">33297 6684 1015 0,'0'0'288'16,"0"0"-256"-16,0 0-32 16,0 0-15-16,0 0 15 15,0 0 21-15,64 129 33 16,-27-43-18-16,11 28 30 15,-3 17-23-15,-5 3-12 0,-12 5-9 16,-13-10-3 0,-10 3-9-16,-5-3-10 0,-9-4 9 15,-18-12-9-15,-9-11-43 16,-9-6-58-16,-4-24-36 16,2-15-5-16,-28-5-47 15,17-18-22-15,0-4-417 0</inkml:trace>
  <inkml:trace contextRef="#ctx0" brushRef="#br0" timeOffset="257524.5124">28573 17426 362 0,'0'0'1'0,"0"0"269"0,0 0-43 16,0 0-115-16,0 0-31 16,0 0 16-16,2 3 39 15,2-3 1-15,1 0-24 16,1 0-30-16,1-3-28 15,-3 0-18-15,-1 2-24 16,-3-2-13-16,0 0-7 16,0 3-30-16,0 0 2 15,0 0 16-15,0 0 19 16,0 0 9-16,0 0 12 16,0 0 5-16,0 0 6 15,0 0-6-15,0 0 8 0,0 0-12 16,0-2-16-16,0 2 8 15,-4 0-6-15,-6-1 0 16,-2 1-6-16,-6 0-2 16,-3 0 0-16,-5 3 0 15,0 12 0-15,-3 5 1 16,0 7 5-16,0 10-5 16,2 2 0-16,6 8 0 15,5 5 11-15,10 4-6 16,6 1 2-16,0-1 4 15,17-1 7-15,8-7-11 16,5-6-7-16,1-6 2 16,-1-9-3-16,0-12-19 0,-2-8-13 15,2-7-41-15,16-29-164 16,-7-11-465-16,-3-5 53 16</inkml:trace>
  <inkml:trace contextRef="#ctx0" brushRef="#br0" timeOffset="257909.7871">28888 17567 1318 0,'0'0'219'16,"0"0"-93"-16,0 0-33 16,0 0-20-16,0 0-7 15,88-59-24-15,-71 56-11 0,-1 3-15 16,-2 0-4-16,0 10-12 15,-3 12-6-15,-4 9 6 16,-3 7-1-16,-4 6 1 16,0-2 0-16,-7-2-1 15,-6-1 1-15,-5-2 0 16,0-7 0-16,-3-8-1 31,-1-5-5-31,2-6 6 0,-2-5 0 0,1-6 7 16,4-6 5-16,1-17 10 15,6-10 20-15,5-9-26 16,5-2-4-16,0 0-2 16,11 5-10-16,8 6-12 15,1 9-15-15,2 5-28 16,3 3-42-16,10-1-77 0,-6 4-203 16,-3 3-524-16</inkml:trace>
  <inkml:trace contextRef="#ctx0" brushRef="#br0" timeOffset="258506.2121">29173 17492 1388 0,'0'0'223'16,"0"0"-132"-16,0 0-23 15,0 0-10-15,0 0 30 16,0 0-31-16,0 0-22 0,90-44-15 15,-73 48-20-15,0 12-1 16,1 6-1-16,-3 7 2 16,-5 6 2-16,-4 2-2 15,-4 2 0-15,-2 4-10 16,0-4 9-16,0-2-5 16,-8 0 0-16,-1-8-6 15,0-6 5-15,2-3-6 16,-1-11 12-16,3-2-10 15,0-7 10-15,0 0 1 16,2-16 11-16,0-10-10 16,3-7 10-16,0-5-5 15,3 0 3-15,10 0 3 16,4 6 12-16,4-1-3 16,0 0-12-16,4 0 10 0,1 3-12 15,-3 1-1-15,0 4-5 16,-2 7 5-16,-3 7-6 15,-5 3 0-15,-1 6 0 16,-6 2 0-16,-1 2-7 16,-4 16 6-16,-1 9-5 15,0 7 0-15,0 5-5 16,-9 5 3-16,-1 4 7 16,-1 1 1-16,2-1 0 15,3 0 0-15,2-1 0 16,4-5 0-16,0-5 0 15,0-7 0-15,13-4-20 0,5-9-25 16,6-4-11-16,7-13-10 16,4 0-69-1,18-30-199-15,-7-2-356 0,-8-2 161 0</inkml:trace>
  <inkml:trace contextRef="#ctx0" brushRef="#br0" timeOffset="258907.4988">29885 17108 1124 0,'0'0'331'15,"0"0"-218"-15,0 0-24 16,0 0 1-16,0 0-58 15,0 0-32-15,0 0 2 16,-20 66 2-16,12-26 8 16,-2 7 5-16,1 6 8 15,2 5-7-15,-2 3-11 16,3 1 5-16,2 1-5 16,1 2-5-16,-1-3-1 15,4 2 0-15,0-5 0 16,0-2 0-16,2-11 6 15,12-2-6-15,6-9 0 16,4-5-1-16,4-10-1 16,2-11-12-16,3-7 7 0,1-2-34 15,1-7-53-15,-4-13-88 16,2-21-108-16,-11 3-216 16,-7 1-57-16</inkml:trace>
  <inkml:trace contextRef="#ctx0" brushRef="#br0" timeOffset="259173.9341">29659 17577 514 0,'0'0'411'0,"0"0"-226"0,0 0-23 16,0 0 24-16,0 0-64 15,0 0-71-15,87 17-9 16,-48-16 12-16,4-1-10 16,-4 0-16-16,-2 0-27 15,-1 0 5-15,-3-1-6 16,-3-6-5-16,-2-2-65 16,-1 2-96-16,3-7-151 15,-7 4-452-15,-3 0 453 0</inkml:trace>
  <inkml:trace contextRef="#ctx0" brushRef="#br0" timeOffset="259432.123">30219 17577 1001 0,'0'0'278'15,"0"0"-195"-15,0 0-24 16,0 0 43-16,0 0 26 16,0 97-54-16,0-59-26 15,0 6-20-15,0-2-10 16,0 2-2-16,0-6-15 15,0-4-1-15,0-10-11 16,0-6-62-16,5-14-118 16,2-4-110-16,0-4-275 0</inkml:trace>
  <inkml:trace contextRef="#ctx0" brushRef="#br0" timeOffset="259634.2613">30308 17373 1149 0,'0'0'317'0,"0"0"-189"0,0 0-35 16,0 0-27-16,0 0-24 15,0 0-14-15,0 0-16 16,26-48-12-16,-16 48-16 16,-1 0-29-16,-1 8-88 15,-5 18-86-15,-2-1-62 16,-1 3-248-16</inkml:trace>
  <inkml:trace contextRef="#ctx0" brushRef="#br0" timeOffset="259966.9261">30373 17617 434 0,'0'0'679'0,"0"0"-442"0,0 0 46 16,0 0-110-16,0 0-69 15,0 0-21-15,0 0-23 16,83-4-34-16,-68 4-5 15,1 0-15-15,-2 7-6 16,-2 6 0-16,-3 7-1 16,-5 4-8-16,1 4 8 15,-4 1-4-15,1 0 4 16,0-2-5-16,1-6 5 16,4-4 0-16,-1-10 1 0,1-4 5 15,8-3-4 1,2-9 10-16,8-15-10 0,5-10 6 15,2-5-6-15,1-1-1 16,-4 8 1-16,-7 6 4 16,-8 15-5-16,-7 8 0 15,-6 3-9-15,-1 10-8 16,0 15 15-16,0 7-5 16,-1 3 6-16,-5 2-2 15,5-4-18-15,1-3-19 16,0-4-22-16,0-9-46 15,10-17-145-15,2 0-258 16,5-16-304-16</inkml:trace>
  <inkml:trace contextRef="#ctx0" brushRef="#br0" timeOffset="260623.8796">31005 17519 586 0,'0'0'1018'0,"0"0"-900"16,0 0-60-16,0 0-40 15,0 0-11-15,0 0-5 16,0 0-1-16,3 92 0 16,-3-56 12-16,0 2-6 15,0-1 5-15,0-6-6 16,5-4 5-16,1-6-3 16,1-7 2-16,3-4-4 15,2-10 5-15,5 0 20 0,4-14-12 16,6-9-6-1,1-9 4-15,2-2 2 0,-3 4-9 16,-7 5-3-16,-6 11 9 16,-8 8 0-16,-4 6-16 15,-2 7-1-15,0 19-7 16,0 3 8-16,0 8 0 16,0-2-1-16,10 2 1 15,8-6 0-15,7-3 1 16,9-7-1-16,5-5-5 15,6-15-33-15,4-1-3 16,0-14-16-16,4-13 3 16,-5-2 38-16,-5 2 15 15,-11 4 1-15,-6 8 32 16,-10 6 15-16,-4 7 5 0,-3-1-13 16,0 3-11-1,3-5-11-15,-2 3-11 0,1-4 4 16,2-1-9-16,-4 0 11 15,-1-6 9-15,-2-1 8 16,-6-3-4-16,0 2-13 16,0-2-12-16,-9 1 0 15,-5 9-9-15,-4 4 7 16,-2 3-7-16,0 10 0 16,-1 16 8-16,2 10 1 15,5 8-1-15,4 8 1 16,5 3 1-16,5 0-1 15,0-3-8-15,14-5 8 0,10-7-10 16,9-5-11-16,7-14-23 16,27-21-67-16,-7 0-89 15,-7-19-424-15</inkml:trace>
  <inkml:trace contextRef="#ctx0" brushRef="#br0" timeOffset="260885.8549">32300 18175 1375 0,'0'0'401'0,"0"0"-300"16,0 0-38-16,0 0-1 15,0 0-39-15,0 0-16 16,88 0-7-16,-48-5-58 16,4-7-40-16,2-5-83 15,12-5-161-15,-11 2-175 16,-9 4-174-16</inkml:trace>
  <inkml:trace contextRef="#ctx0" brushRef="#br0" timeOffset="261067.7975">32818 18158 567 0,'0'0'561'0,"0"0"-402"16,0 0 37-16,0 0-39 0,84 12-70 16,-56-12-87-16,30-19-16 15,-6-3-334-15,0-1-862 0</inkml:trace>
  <inkml:trace contextRef="#ctx0" brushRef="#br0" timeOffset="261272.9342">33509 18241 1174 0,'0'0'206'0,"0"0"-71"15,0 0-47-15,0 0-54 16,85 0-26-16,-57 0-8 16,3 0-30-16,5 0-4 0,1 0 21 15,4 0 13-15,-3-3 0 16,-9-1-1-16,-13-1-23 15,-8-2-82-15,-3-10-64 16,-5 2-359-16,0 0-136 0</inkml:trace>
  <inkml:trace contextRef="#ctx0" brushRef="#br0" timeOffset="263902.0147">119 16335 343 0,'0'0'105'0,"0"0"-105"15,0 0 29-15,0 0-18 16,0 0-11-16,12 73-11 16,1-46-31-16,-1 6-2 15,-1 3-20-15,5 21 41 16,-5-11 9-16,-1-4-133 0</inkml:trace>
  <inkml:trace contextRef="#ctx0" brushRef="#br0" timeOffset="273869.7945">23008 4150 500 0,'0'0'214'16,"0"0"-91"-16,0 0 2 15,0 0 0-15,0 0 5 16,0 0-48-16,0 0-9 16,35 0 11-16,-34 0 8 15,-1 0-30-15,0 0-9 16,0 0-20-16,0 0-10 16,2 0-12-16,-2 0 3 0,3 0 10 15,5 0 8-15,8 0 1 16,9 0-9-16,11 0-14 15,11 1 2-15,11 8-3 16,22 2 2-16,18 3 1 16,23 4-3-16,4 1-3 15,-7-4-5-15,-24-3 9 16,-27-5-2-16,-14-3-8 16,-6-3 1-16,9 2 5 15,9-1-5-15,5-1-1 16,-3 0 6-16,-5-1-6 15,-9 0-10-15,-9 0-7 16,-13 0-26-16,-12 0-14 0,-19-5-51 16,0-1-156-1,-12-1-459-15</inkml:trace>
  <inkml:trace contextRef="#ctx0" brushRef="#br0" timeOffset="274311.8299">23025 4061 841 0,'0'0'59'0,"0"0"-37"16,0 0 28-16,0 0 46 15,0 0 5-15,0 0 13 16,0 0-53-16,29-14-33 16,22 14-3-16,31 10 25 15,35 4 6-15,11 4 2 16,6 0 14-16,-7 1-18 15,-10-5-4-15,-10-1-16 16,-9-3-10-16,-8-5-3 16,-15 1-11-16,-19-3-8 15,-12 1-1-15,-7-1 1 0,-6 0-2 16,-5-1 0-16,-3 0-2 16,-15-1-20-16,-8 0-160 15,-31 1-119-15,-8-2 103 16,-5 0-171-16</inkml:trace>
  <inkml:trace contextRef="#ctx0" brushRef="#br0" timeOffset="274670.0822">23310 4023 763 0,'0'0'354'16,"0"0"-230"-16,0 0 40 15,0 0 25-15,0 0-93 16,0 0-58-16,0 0-25 16,133-34-11-16,-56 34-1 15,28 0 0-15,21 13 5 16,8 6-6-16,-11 1 13 15,-31-4 2-15,-33-5-8 16,-15-5-5-16,-9-1-1 16,1 1 1-16,1-2-2 15,0 0 2-15,-10-1-2 16,-8-3 0-16,-2 0-28 0,-14 0-32 16,-3 0-71-16,-18-1-105 15,-12-7-361-15</inkml:trace>
  <inkml:trace contextRef="#ctx0" brushRef="#br0" timeOffset="275020.3334">23429 3916 606 0,'0'0'149'16,"0"0"-94"-16,0 0 34 16,0 0 51-16,0 0 30 15,0 0-43-15,0 0-27 16,-34-14-18-16,40 14 0 16,12 0-12-16,12 3-45 15,13 4-15-15,8 4-1 16,8 1 6-16,5 2 2 15,5-1-5-15,-2 1-11 16,-3-1 1-16,-3-3 5 16,-4-2-7-16,-6-2 0 15,-7-2-73-15,-3-1-90 16,-14-3-155-16,-11 0-185 0</inkml:trace>
  <inkml:trace contextRef="#ctx0" brushRef="#br0" timeOffset="279001.7686">23202 2734 570 0,'0'0'339'16,"0"0"-245"-16,0 0-66 15,0 0-20-15,0 0-7 16,26-90 10-16,-19 66 4 15,3 0 25-15,0 2 28 16,-1 0 3-16,-1 4 0 16,-2 3-10-16,-1 2-6 15,-2 3-5-15,-3 4-14 16,1 2 9-16,-1 3-17 16,0 1-17-16,0 0-11 15,0 0-10-15,0 0-6 0,0 5-3 16,-4 11 6-16,-5 5 3 15,-4 10 10-15,-1 10 6 16,-1 7 1-16,0 7 13 16,0 3-6-16,0 2 16 15,1 1-8-15,-2-1 22 16,2-3-12-16,0 0-15 16,4-1 2-16,-4 2 10 15,4 0-5-15,1 1 2 16,-1 0 9-16,4-1-3 15,-4-1-12-15,3-2 6 16,0-3-14-16,2-1 4 0,2-3-9 16,3-2 5-1,0-2-11-15,0-2 7 0,0-1-1 16,2 0-5-16,2-3-1 16,1 0 5-16,-4-2-5 15,2-3-1-15,-3 0 0 16,0 0 1-16,0-4-1 15,-4 1 0-15,-2-3-1 16,0-5-18-16,0-2-22 16,3-6-29-16,0-10-36 15,-3-2-115-15,6-2-152 0</inkml:trace>
  <inkml:trace contextRef="#ctx0" brushRef="#br0" timeOffset="280442.7964">23404 2357 329 0,'0'0'85'0,"0"0"67"16,0 0-100-16,0 0 31 15,0 0 34-15,0 0-39 16,0 0 23-16,0-13 1 16,0 13 2-16,0 0-10 15,0 0-22-15,0 0-19 16,0-2-37-16,0 2-5 15,-2 0-11-15,1-1-13 0,-2 1 2 16,0 0 2-16,-9 0 2 16,1 0 7-16,-3 0 0 15,1 3 0-15,1 2 0 16,-1 1 1-16,4-1-1 16,2 1 0-16,-1 0-9 15,4-1-2-15,1 1-4 16,1 1-28-16,-1 2-4 15,0 1 34-15,0 0 12 16,0-3-6-16,2-1 7 16,-1 0 1-16,1-3-1 15,-1 0 0-15,2-2 1 16,-1 2-1-16,-2-2 0 0,3 2 1 16,0-2-1-16,0-1 28 15,0 2 43-15,0-2 43 16,0 0 23-16,0 0-31 15,9 0-14-15,7 0-40 16,8 0-33-16,11 0 0 16,11 0-5-16,5 3 1 15,11 2 0-15,20 4-5 16,17 2 10-16,14 1-11 16,-11-1 6-16,-22-3-8 15,-23-2-7-15,-17 0 8 16,6-2-7-16,7 1 0 15,0 1-1-15,-3 0 0 16,-4-4 1-16,-6 1-1 16,-4-1 0-16,-5-2 1 0,-4 1-1 15,-3-1 0-15,-2 0 1 16,-4 2-1-16,2-2 2 16,-4 1-2-16,0 2 0 15,1 0 0-15,-4 0 0 16,-2 1 0-16,-1-3 2 15,1 2-1-15,-5 0-1 16,1-2 0-16,0 2 0 16,-2 0 0-16,-2-1-1 15,0-1 1-15,-3 2-9 16,1 2 7-16,-1 2-10 16,0 6-5-16,0 5 8 15,0 6 6-15,0 6 2 0,-3 4-4 16,-1 6 5-16,-1 3 0 15,1 4 1-15,-5-1-1 16,2 2 0-16,-6 0 0 16,-1 2 0-16,0 2 0 15,-2 1 0-15,2 1 0 16,3 1 0-16,0 0 0 16,3-1 1-16,-1-1 0 15,1-2-1-15,0 0 0 16,-1-2 1-16,0 1-1 15,-1-1 1-15,1 1-1 16,-3-1 0-16,2 2 0 0,-1-1 0 16,1 0 1-16,2-2-1 15,1-3 1-15,1-4-1 16,-3-4 2-16,1-4-1 16,1-1-1-16,-1-3 1 15,1-2-1-15,1 0 1 16,2-5-1-16,-3-1 0 15,3-1 1-15,-1-4-1 16,2-2 0-16,-1-3 1 16,0 1-1-16,1-1 0 15,-2-2 0-15,-1 3 0 16,0-1 0-16,0 0 0 16,0-1 0-16,2 2-1 0,-2-4-23 15,1 1-59 1,1-4-50-16,0-1-158 0,4-4-528 15</inkml:trace>
  <inkml:trace contextRef="#ctx0" brushRef="#br0" timeOffset="363027.9472">2178 12636 472 0,'0'0'64'15,"0"0"-50"-15,0 0-14 16,0 0 0-16,0 0-7 16,0 0 6-16,0 0 1 15,-60 3 17-15,57-3-17 16,-4 0-7-16,-2 3-68 16,3-3-304-16</inkml:trace>
  <inkml:trace contextRef="#ctx0" brushRef="#br0" timeOffset="366799.1576">2496 13329 348 0,'0'0'67'0,"0"0"-67"16,0 0-31-16,-2-72 10 16,2 43 6-16,5 5-15 15,-1 1-48-15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4:36:21.0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13818 9274 310 0,'0'0'88'0,"0"0"-50"15,0 0-38-15,0 0-13 0,0 0-7 16,0 0 20-16,0 0 36 15,0 2-13-15,0-2 6 16,0 0-29-16,0 5 0 16,0-3-26-16,0 4-67 15,-3-2-32-15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0T05:14:14.0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3949 3134 1476 0,'0'0'204'0,"0"0"-121"15,0 0-51-15,0 0-21 16,0 0-11-16,0 0-1 15,-58 71 1-15,22-11 1 16,-15 26-1-16,-9 19 12 16,5-6-2-16,12-22-9 15,15-27 1-15,17-18 7 16,2-4-9-16,3-4-1 16,6-7-62-16,0-17-77 15,36-34 18-15,3-14-80 0,-2-8-364 0</inkml:trace>
  <inkml:trace contextRef="#ctx0" brushRef="#br0" timeOffset="207.1461">3916 3155 910 0,'0'0'190'16,"0"0"83"-16,63-93-100 15,-38 75-68-15,2 15-79 16,6 3-10-16,1 18 3 16,2 14 21-16,4 14 17 15,-4 9-2-15,-2 7-11 16,-4 4-22-16,-3 2-9 15,-6-2-12-15,-5-1 6 16,-5-7-7-16,-1-6-73 16,-10-3-70-16,-7-13-138 15,-10-18-413-15</inkml:trace>
  <inkml:trace contextRef="#ctx0" brushRef="#br0" timeOffset="345.2434">3949 3516 1580 0,'0'0'209'16,"0"0"-152"-16,0 0 35 16,94-10-55-16,-23-7-26 15,20-5-3-15,-5-4-8 16,18-10-72-16,-28 6-182 16,-24 3-437-16</inkml:trace>
  <inkml:trace contextRef="#ctx0" brushRef="#br0" timeOffset="527.3815">4647 3087 1408 0,'0'0'182'0,"0"0"-137"15,0 0-45-15,0 0 12 16,-3 93 17-16,3-42 6 16,0 7-16-16,0 15-5 15,6-5-5-15,0 1-9 16,7-2-22-16,23-8-176 15,-3-10-154-15,6-18-315 0</inkml:trace>
  <inkml:trace contextRef="#ctx0" brushRef="#br0" timeOffset="815.9467">5315 3272 697 0,'0'0'973'16,"0"0"-881"-16,-104 6-67 15,49 11-16-15,4 7-9 16,8 1 4-16,15 2-4 16,14-3-10-16,14 0 3 15,9 0 7-15,24 0 1 16,13 0 12-16,6 1-7 16,5 1-6-16,-3 2 0 15,-8 1 0-15,-10 4 0 16,-14 2-6-16,-13-1 6 15,-9 0-1-15,-16-2-5 16,-14-2 6-16,-12-6 0 16,-10-7 0-16,-26-17-56 15,7 0-145-15,17-11-177 0</inkml:trace>
  <inkml:trace contextRef="#ctx0" brushRef="#br0" timeOffset="1136.09">5951 3262 1482 0,'0'0'225'15,"0"0"-168"-15,0 0-47 16,0 0 4-16,79 50 0 16,-67-18-14-16,-7 4 0 0,-5 3 2 15,0 1-1-15,-14-3-1 16,-8-3 1-16,-8-4 0 15,-9-8 0-15,-10-8 11 16,-5-9 5-16,-1-5 2 16,3-20 40-16,7-15 11 15,12-11-13-15,17-3-20 16,16 0-18-16,6 5-12 16,22 9-7-16,15 7 0 15,5 9-25-15,21 11-113 16,-14 5-142-16,-12 3-649 0</inkml:trace>
  <inkml:trace contextRef="#ctx0" brushRef="#br0" timeOffset="16381.3433">8307 3512 662 0,'0'0'1009'16,"0"0"-865"-16,0 0 15 16,0 0-14-16,0 0-35 15,0 0-43-15,0 0-30 16,6-56-25-16,-6 56-12 16,0 0 0-16,0 0-1 15,0 0-8-15,0 3-4 16,0 8-9-16,0 7-2 15,0 10 18-15,0 9 6 16,0 6 0-16,0 7-1 16,0 1 1-16,0 0 0 0,0-2 0 15,0-3 0-15,0-2 1 16,6-4 1-16,-3-6-1 16,3-9-1-16,-6-6-55 15,0-10-72-15,0-9-76 16,-12-8-286-16,-2-13-640 0</inkml:trace>
  <inkml:trace contextRef="#ctx0" brushRef="#br0" timeOffset="16750.6051">8487 3057 763 0,'0'0'690'0,"0"0"-636"0,0 0-40 16,0 0-12-16,0 0-2 15,0 0 0-15,0 0 0 16,-83-5-10-16,62 5 10 16,3 0 1-16,-3-8-1 15,-1-5 10-15,5-3 4 16,1 1-3-16,4-1 29 15,9 5 91-15,3 4-33 0,3 1-25 16,15 2-53 0,6 4-20-16,1 0 0 0,5 0 0 15,-6 3 0-15,-6 7-9 16,-2 2 7-16,-10 1 1 16,-6 1-46-16,0-1-48 15,-3 0-103-15,-10-3 6 16,1-6-100-16</inkml:trace>
  <inkml:trace contextRef="#ctx0" brushRef="#br0" timeOffset="17199.1524">7679 3727 1395 0,'0'0'192'0,"0"0"-112"15,0 0 9-15,0 0-35 16,0 0-1-16,0 0 5 16,0 0-14-16,0 7 3 0,0-7 6 15,3 1-5-15,7-1 10 16,7 0-2-16,14 0-15 16,9 0-7-16,11 0 0 15,4-4-20-15,2-3-13 16,-2 0 7-16,-10 0-1 15,-2-1-7-15,-12 3-1 16,-8-1-6-16,-7 3-11 16,-5 0-34-16,-8 0-43 15,-3 3-55-15,0 0-160 16,-8 0-595-16</inkml:trace>
  <inkml:trace contextRef="#ctx0" brushRef="#br0" timeOffset="17636.5514">8923 2798 1490 0,'0'0'173'0,"0"0"-116"16,0 0-22-16,0 0-10 15,0 0-24-15,0 0 7 16,81 24-8-16,-43 11 10 16,4 10-2-16,0 6-7 15,4 6 8-15,2 13-2 16,-2 15-6-16,-4 15-1 15,-6 3 2-15,-12-8-1 16,-15-11 8-16,-5-10-9 16,-4-3 0-16,-4-8 0 15,-9-10 1-15,0-8-1 16,-6-3 1-16,-8 5 6 16,-12 4-7-16,-10 1-11 15,-9-5-44-15,-42-2-75 16,12-11-100-16,4-13-266 0</inkml:trace>
  <inkml:trace contextRef="#ctx0" brushRef="#br0" timeOffset="18041.847">7656 2994 1005 0,'0'0'114'16,"0"0"-82"-16,-101 11-15 15,62 7 2-15,2 4 14 16,4 4 37-16,0 6-27 15,5 3-14-15,1 6 12 16,0 5 7-16,5 4 17 16,-1 2-7-16,4 3 9 15,7 0-22-15,2 3-11 16,5 2-5-16,5 0-16 16,3 3 11-16,18 4-5 15,9 1 13-15,10 1 1 0,11-3-11 16,4-4-10-1,18 2-2-15,21-2-10 0,21-11-8 16,-21-15-196-16,-19-22-793 16</inkml:trace>
  <inkml:trace contextRef="#ctx0" brushRef="#br0" timeOffset="19214.25">9465 2054 889 0,'0'0'505'0,"0"0"-379"16,0 0 15-16,0 0-31 16,0 0-15-16,0 0-37 15,0-27-39-15,0 27-6 16,0 2-13-16,0 12-17 16,0 9 1-16,0 10 16 15,0 13 1-15,0 6 13 16,0 4 5-16,0 2-1 15,0 0 3-15,3-1-13 16,1-4-6-16,2-4-1 16,3-2 8-16,-3-5-9 15,0-1 0-15,-2-3-6 0,-3 5-101 16,-1-11-171-16,0-11-412 16</inkml:trace>
  <inkml:trace contextRef="#ctx0" brushRef="#br0" timeOffset="19461.704">9916 3189 1438 0,'0'0'382'0,"0"0"-280"15,0 0-71-15,94-23-16 16,-41 10-2-16,5 1-13 16,6-2 6-16,2 1-6 15,-8 3 0-15,6 0-79 16,-19 3-193-16,-12 1-537 0</inkml:trace>
  <inkml:trace contextRef="#ctx0" brushRef="#br0" timeOffset="19660.8467">9933 3410 1060 0,'0'0'301'16,"0"0"-237"-16,0 0-28 0,0 0 143 16,0 0 5-16,97 3-35 15,-46-6-77-15,10-7-49 16,5-2-23-16,2-2 0 15,16-8-79-15,-11 4-164 16,-12 0-465-16</inkml:trace>
  <inkml:trace contextRef="#ctx0" brushRef="#br0" timeOffset="20259.2844">11474 3484 464 0,'0'0'1081'0,"0"0"-938"16,0 0 26-16,0 0-26 15,0 0-97-15,100 0-24 16,-54-3-6-16,5-4-10 16,3 0-5-16,-3-1-1 15,-2-1-1-15,9-10-81 16,-13 4-133-16,-9-2-373 0</inkml:trace>
  <inkml:trace contextRef="#ctx0" brushRef="#br0" timeOffset="20438.4161">12059 3214 851 0,'0'0'233'16,"0"0"-164"-16,0 0-44 15,0 0-24-15,0 0 6 16,0 0-7-16,0 0 0 16,-16-1-38-16,8 1-99 15,2 1-77-15</inkml:trace>
  <inkml:trace contextRef="#ctx0" brushRef="#br0" timeOffset="33259.2965">12374 3059 459 0,'0'0'667'16,"0"0"-520"-16,0 0-60 0,0 0 37 15,0 0-46 1,0 0-43-16,0 0-15 0,0 5-18 16,0 10 4-16,-3 6 10 15,0 9 13-15,-3 6 18 16,0 10 5-16,0 3-7 15,-3 4 4-15,3 1 2 16,-4 1-7-16,2-4-16 16,2-2-3-16,3-5-15 15,3-5-2-15,-3-3-6 16,3-8 5-16,0-6-5 16,0-6 8-16,0-6-10 15,0-8-32-15,0-15-60 16,0-12 1-16,4-8-466 0</inkml:trace>
  <inkml:trace contextRef="#ctx0" brushRef="#br0" timeOffset="33654.5712">12493 2682 834 0,'0'0'536'0,"0"0"-484"16,0 0-39-16,0 0-13 0,0 0-17 15,0 0 15 1,0 0 1-16,-45 40 1 0,32-30 1 16,0-2 5-1,-1-4-6-15,5-4 0 0,-1 0 1 16,1-2 41-16,3-11 35 15,0-2-8-15,1 3-8 16,4 1 23-16,1 5-19 16,0 3-32-16,0 3-21 15,0 0-12-15,0 0 0 16,0 0 0-16,1 0-1 16,7 0 0-16,-2 2 1 15,-3 1 0-15,-3-3 0 16,3 0 0-16,-3 0-1 0,0 4-29 15,0-1-209-15,0 2-456 16</inkml:trace>
  <inkml:trace contextRef="#ctx0" brushRef="#br0" timeOffset="34562.0523">8026 4682 1192 0,'0'0'564'0,"0"0"-514"0,0 0-23 16,0 0-27 0,0 0-31-16,0 0 20 0,-104 86 10 15,43 3 1-15,-8 28 12 16,8 4 7-16,19-8 10 16,20-31-4-16,16-29 0 15,6-10 17-15,0-6-20 16,12 6-6-16,7 2-1 15,11 4-6-15,6-9 3 16,6-7-6-16,7-9-6 16,24-21-88-16,-10-3-251 15,-11-10-1144-15</inkml:trace>
  <inkml:trace contextRef="#ctx0" brushRef="#br0" timeOffset="34758.7971">7913 5390 1285 0,'0'0'505'0,"0"0"-432"16,0 0 31-16,0 0-51 15,88-18-36-15,-30 6-15 16,11 0-2-16,1 0-1 16,3 1-48-16,-6-1-83 15,-7-2-102-15,-6-8-55 16,-19 4-122-16,-12 0-240 0</inkml:trace>
  <inkml:trace contextRef="#ctx0" brushRef="#br0" timeOffset="34943.9358">8504 5184 137 0,'0'0'790'0,"0"0"-622"15,0 0 29-15,0 0 28 16,0 0-106-16,0 0-89 0,0 0-21 16,-12 39 26-16,7-6 2 15,-2 11 15-15,1 4-8 16,0 6-20-16,-3-1-2 15,-1-2-11-15,2-3-1 16,-1-9-10-16,6-9-57 16,3-23-146-16,0-7-335 15,0-9-485-15</inkml:trace>
  <inkml:trace contextRef="#ctx0" brushRef="#br0" timeOffset="35160.0928">8537 4993 1520 0,'0'0'131'16,"0"0"-90"-16,0 0-28 15,0 0-7-15,-91-5 0 16,77-1-4-16,8-3 32 16,2-7 26-16,4-2-6 15,0-1-33-15,13 4-21 16,4 5-34-16,-1 10-93 15,6 15-71-15,-5 12-4 16,-7 0-302-16</inkml:trace>
  <inkml:trace contextRef="#ctx0" brushRef="#br0" timeOffset="35446.2898">8747 4899 933 0,'0'0'687'0,"0"0"-633"15,0 0-41-15,0 0 14 16,106 101 9-16,-66-45-11 16,-4 7-9-16,3 13 0 0,-6 15 12 15,-14 12-15 1,-10-10 2-16,-9-18-1 0,-6-23 1 15,-13-14-6 1,-1 4-8-16,-8 1 7 0,1-3-8 16,-3-10-18-16,-12-28-39 15,4-2-59-15,8-19-212 0</inkml:trace>
  <inkml:trace contextRef="#ctx0" brushRef="#br0" timeOffset="35785.5289">9214 4573 1580 0,'0'0'405'0,"0"0"-312"0,79-72-66 16,-43 51-20-16,-2 7-1 16,-4 5-6-16,-3 8-2 15,-9 1-14-15,-2 7 4 16,-5 13-59-16,-8 7 12 15,-3 6-17-15,0 6-3 16,-17 0 23-16,-5 2 8 16,-2-4 13-16,3-4 23 15,5-4 11-15,5-6 0 16,8-7-2-16,3-3 2 16,6-3 1-16,24-3 1 15,28-3 48-15,27-1-7 0,2-3-21 16,-2 0-21-1,-15 0-2-15,0 0-98 0,-12 0-233 16,-7 0-530-16</inkml:trace>
  <inkml:trace contextRef="#ctx0" brushRef="#br0" timeOffset="35999.7612">9969 5269 796 0,'0'0'935'16,"0"0"-822"-16,0 0-40 15,91 0 9-15,-24 0-27 16,0 0-30-16,8-5-16 0,1-2-9 16,-15 0-26-16,11-4-120 15,-17 3-330-15,-19 1-631 0</inkml:trace>
  <inkml:trace contextRef="#ctx0" brushRef="#br0" timeOffset="36168.882">9981 5574 1204 0,'0'0'409'15,"0"0"-297"-15,0 0-20 16,152 19 11-16,-46-12-50 15,12-3-28-15,-8 1-25 0,-15-3-15 16,-33 0-167 0,-13-2-532-16</inkml:trace>
  <inkml:trace contextRef="#ctx0" brushRef="#br0" timeOffset="38746.6206">11513 5122 110 0,'0'0'909'0,"0"0"-724"16,0 0-18-16,0 0 23 15,0 0-38-15,39-83-38 16,-33 74 1-16,1 4 1 16,-4 2-10-16,-3 3-25 15,0 0-56-15,0 0-25 16,0 11-22-16,0 10 5 15,0 10 10-15,-3 8 7 0,-1 3 2 16,1 3 8 0,3 1-2-16,0 0-7 0,0-3 6 15,0 1 2-15,-3-3-3 16,3-6-6-16,0-3-26 16,-6-10-82-16,-3-15-65 15,0-7-189-15,0 0-418 0</inkml:trace>
  <inkml:trace contextRef="#ctx0" brushRef="#br0" timeOffset="39073.8526">11610 4655 1560 0,'0'0'204'16,"0"0"-151"-1,0 0-53-15,0 0 0 0,0 0-5 16,0 0 5-16,0 0 1 16,-81-23-1-16,68 18 0 15,4-4 7-15,2-3-6 16,1-4 11-16,3-2-5 16,3-1 1-16,0 4-8 15,0 4 3-15,0 7 7 16,0 4-10-16,6 1-11 15,10 17-6-15,-1 6 10 16,3 7 6-16,4 18-37 0,-5-7-210 16,-4-9-238-16</inkml:trace>
  <inkml:trace contextRef="#ctx0" brushRef="#br0" timeOffset="39538.1815">11919 4273 1252 0,'0'0'238'0,"0"0"-149"15,0 0-24-15,0 0-30 0,0 0-23 16,0 0-6-16,0 0-5 15,-3-61 6-15,9 42-6 16,7 0-1-16,4 1 0 16,8 2-1-16,2 6 0 15,4 4-8-15,5 6 8 16,3 0-8-16,-3 9 2 16,-5 9-1-16,-1 4 1 15,-13 4-5-15,-4 2-2 16,-6 2-2-16,-7 2-5 15,-4 2-2-15,-18 2-2 16,-7-1 11-16,-4-2 2 16,-3-3 11-16,2-3 1 15,10-5-7-15,8-4 7 0,5-3-1 16,11-2 1 0,0-2 5-16,24-1 42 0,9-3 30 15,28-1 5-15,23-5-37 16,1-1-23-16,-5 0-12 15,-8-3-10-15,1-7-19 16,-3 2-164-16,-11-1-321 0</inkml:trace>
  <inkml:trace contextRef="#ctx0" brushRef="#br0" timeOffset="39815.3814">12814 4998 765 0,'0'0'951'16,"0"0"-840"-16,0 0-80 15,118-35-15-15,-63 22-10 16,6 5 0-16,5-1-5 15,-5 2 9-15,-3 1-9 16,-7 2-1-16,-10 2-14 16,-12 2-114-16,-16 0-176 0,-10 0-563 0</inkml:trace>
  <inkml:trace contextRef="#ctx0" brushRef="#br0" timeOffset="40033.5348">12847 5241 1083 0,'0'0'140'0,"0"0"-69"15,0 0 169-15,0 0-53 16,108 5-52-16,-57-5-41 16,8 0-40-16,-4-5-35 15,-3-1-8-15,-4-2-9 0,-8 1-2 16,-7 1-22-16,-9-1-69 15,-6 0-108-15,-9 1-359 0</inkml:trace>
  <inkml:trace contextRef="#ctx0" brushRef="#br0" timeOffset="40507.5603">14061 4964 1035 0,'0'0'157'15,"0"0"-71"-15,0 0 25 16,0 0 17-16,0 0-19 0,0 0-32 15,0 0-14-15,108 10-3 16,-66-10-4 0,2 0-24-16,1 0-9 0,-1 0-4 15,-2 0-17-15,-3 0 5 16,-3-6-6-16,-3 1-1 16,-9-4 0-16,-3-1-57 15,-5-8-40-15,-7 1-213 16,-5 0-447-16</inkml:trace>
  <inkml:trace contextRef="#ctx0" brushRef="#br0" timeOffset="40928.913">14821 4514 1378 0,'0'0'209'0,"0"0"-70"16,0 0-88-16,0 0-29 16,0 0-12-16,0 0-7 15,0 0-2-15,0 0-1 16,0 13-7-16,0 5 0 15,0 9 7-15,0 10 6 16,0 7 1-16,0 8 9 0,0 5 0 16,3 4-1-16,4 2-1 15,-4 1-6-15,3 1 5 16,1-3-6-16,3-5-6 16,-3-4 8-16,2-6-7 15,-3-5-1-15,0-4-1 16,-3-4 2-16,2-7-1 15,-2-3 4-15,0-7-5 16,0-1-66-16,1-3-111 16,-1-4-124-16,-3-4-273 0</inkml:trace>
  <inkml:trace contextRef="#ctx0" brushRef="#br0" timeOffset="42377.2411">8037 6354 1159 0,'0'0'129'0,"0"0"-90"16,0 0-35-16,-99-17-4 16,65 30-15-16,-3 15 15 15,-2 13 27-15,-6 22 5 16,-7 29 3-16,-6 21 3 15,10 9 11-15,11-10 6 16,22-15-15-16,12-25-8 16,3-13 3-16,6-16 4 15,10-3-8-15,5 3-2 16,9 1 3-16,9 1-17 0,7-6-2 16,3-11 3-16,5-9-16 15,19-15-45-15,-12-4-245 16,-13-8-779-16</inkml:trace>
  <inkml:trace contextRef="#ctx0" brushRef="#br0" timeOffset="42577.9648">7907 7007 945 0,'0'0'759'0,"0"0"-663"0,0 0-36 16,0 0 40-1,0 0-56-15,0 0-32 0,130-25-5 16,-69 11-5-16,6 0-2 16,-1-2-42-16,22-8-94 15,-18 3-162-15,-13 1-385 0</inkml:trace>
  <inkml:trace contextRef="#ctx0" brushRef="#br0" timeOffset="42797.0009">8513 6710 1295 0,'0'0'186'0,"0"0"-108"16,0 0-57-16,0 0-21 15,0 0 0-15,-9 82 25 16,9-39 20-16,0 8 15 0,0 4 4 16,0 4-30-16,-3 2-11 15,3 0-16-15,-3-4-1 16,3 0 1-16,0-9-7 15,0-8-16-15,0-17-121 16,3-9-167-16,6-14-406 0</inkml:trace>
  <inkml:trace contextRef="#ctx0" brushRef="#br0" timeOffset="43031.1686">8532 6386 1661 0,'0'0'138'16,"0"0"-101"-16,0 0-20 0,-83-19-17 15,53 18 0-15,7 1-26 16,1-2 6-16,10 2 2 16,5-1 18-16,4-5 2 15,3 2 11-15,0-2-13 16,3 0-16-16,13 2-57 15,14 7-165-15,-2 10-8 16,-5 4-88-16</inkml:trace>
  <inkml:trace contextRef="#ctx0" brushRef="#br0" timeOffset="43295.3548">8829 6502 446 0,'0'0'813'0,"0"0"-731"16,48 76-47-16,-15-23 54 15,10 16 2-15,5 18 8 16,-2 15-16-16,-9 6-39 16,-16-9-19-16,-18-10-12 15,-3-25-7-15,-10-11-5 16,-7-16 1-16,-5-9 6 15,-5-1-8-15,-4-1-21 16,-22-22-65-16,7-4-131 16,6-13-308-16</inkml:trace>
  <inkml:trace contextRef="#ctx0" brushRef="#br0" timeOffset="43648.8661">9272 6247 1788 0,'0'0'247'16,"88"-47"-182"-16,-38 28-41 16,-1 4-11-16,-9 11-13 15,-10 4-1-15,-11 14-15 16,-5 12-27-16,-10 4-2 16,-4 6-12-16,-4 2-2 0,-13 0 4 15,-8-3-7 1,4-5 21-16,9-9 15 0,3-8 19 15,6-6 6-15,3-4 1 16,0 4 0-16,15 3 1 16,12 5-1-16,9 5 1 15,10 6-1-15,-1 2 1 16,-5 1 12-16,-3 0-6 16,-14-3-5-16,-13-2-1 15,-10 2 0-15,-13-5-1 16,-26-1 0-16,-49-1-36 15,7-3-174-15,3-12-320 0</inkml:trace>
  <inkml:trace contextRef="#ctx0" brushRef="#br0" timeOffset="43844.2734">10360 6855 608 0,'0'0'1192'0,"0"0"-1041"16,118-3-69-16,-66 0-23 16,-4 2-31-16,1-1-21 15,0-1-7-15,-4 2-48 16,-6 1-88-16,-10 0-141 0,-9 0-489 16</inkml:trace>
  <inkml:trace contextRef="#ctx0" brushRef="#br0" timeOffset="43999.3762">10360 7160 1258 0,'0'0'321'15,"0"0"-150"-15,0 0-15 16,98 8-52-16,-35-6-42 16,7 0-37-16,5 1-25 15,19-3-11-15,-19 2-138 16,-13-2-490-16</inkml:trace>
  <inkml:trace contextRef="#ctx0" brushRef="#br0" timeOffset="45621.2812">11874 6902 418 0,'0'0'188'15,"0"0"61"-15,0 0-52 16,0 0-29-16,0 0-15 16,0 0 16-16,0 0-19 15,-4 7-66-15,4-7-31 16,10 0 1-16,3 0 0 15,13 0-5-15,7 2-10 16,13-2-8-16,5 0-18 16,4 0-4-16,0 0-9 15,3 0 1-15,-9-2 0 16,0-3-1-16,-7 0-28 0,-7-1-49 16,-5-2-32-1,-5-8-81-15,-10 2-209 0,-6-2-532 0</inkml:trace>
  <inkml:trace contextRef="#ctx0" brushRef="#br0" timeOffset="45907.8477">12598 6684 1235 0,'0'0'260'15,"0"0"-32"-15,0 0-77 16,0 0-79-16,0 0-43 15,0 0-17-15,0 0-12 16,3 19-12-16,0 5 12 16,0 8 12-16,0 8 4 0,4 6 2 15,-4 4 5 1,0 0-4-16,0 2-5 0,0 1-8 16,-3-4 0-1,0-4 2-15,0-5-8 0,0-9-1 16,0-10-31-16,0-10-49 15,-6-19-58-15,0-13-13 16,-1-13-333-16</inkml:trace>
  <inkml:trace contextRef="#ctx0" brushRef="#br0" timeOffset="46170.032">12729 6403 1602 0,'0'0'198'0,"0"0"-147"0,0 0-51 16,0 0-1-16,0 0-31 16,0 0 11-16,0 0 4 15,-73-7-11-15,49 3 9 16,9 0 18-16,-1-2-7 16,8-2 8-16,5 1 14 15,3-3 11-15,0 4 2 16,1 1 2-16,15 3-23 15,6 2-6-15,2 0-9 16,5 22-37-16,-3-3-177 16,-7-1-170-16</inkml:trace>
  <inkml:trace contextRef="#ctx0" brushRef="#br0" timeOffset="46509.274">12984 6235 1605 0,'0'0'212'0,"0"0"-158"16,0 0-45-16,100 15-8 15,-64 9 0-15,0 9-1 16,2 13 1-16,8 18 5 0,7 21 4 15,-8 21-10-15,-10 7 1 16,-15-5 8-16,-20-6-8 16,-6-10 0-1,-27-2 1-15,-13-4-1 0,1-14-1 16,-1-19-1-16,4-19-32 16,-13-4-20-16,-30 0-39 15,-24-8-76-15,-18-12-33 16,29-10-66-16,26-7-372 0</inkml:trace>
  <inkml:trace contextRef="#ctx0" brushRef="#br0" timeOffset="46806.9235">11662 6155 1420 0,'0'0'129'0,"0"0"-117"16,-113 47-5-16,58-5-7 15,-5 21 1-15,-1 30-1 16,3 25 11-16,7 11 12 16,24-3 21-16,21-10 1 15,12-12-13-15,30-5-22 16,22-6 2-16,17-13 1 15,16-12-3-15,19-14 2 0,8-17-12 16,7-14-8-16,-28-13-191 16,-12-10-496-16</inkml:trace>
  <inkml:trace contextRef="#ctx0" brushRef="#br0" timeOffset="47228.2222">14340 6224 803 0,'0'0'117'0,"0"0"-54"15,-80 16-34-15,47 1-1 16,-6 7 2-16,0 8 8 16,0 8 27-16,0 7 17 15,-2 19-19-15,1 17-24 16,10 18 12-16,9 5 2 15,13-7 16-15,8-10 12 16,17-15-28-16,1-8-13 16,6-13-5-16,-5-13 0 0,5-4-11 15,4 3-10-15,11 0-5 16,6-2-6-16,28-18-3 16,-12-9-184-16,-7-10-625 15</inkml:trace>
  <inkml:trace contextRef="#ctx0" brushRef="#br0" timeOffset="47440.3755">14330 6928 864 0,'0'0'543'16,"0"0"-402"-16,0 0-12 15,0 0-89-15,91-6-27 16,-39-1-12-16,11-2 8 15,4-2-9-15,1-2-16 16,1-4-148-16,-10-2-80 16,6-12-80-16,-20 5-40 15,-13 0-264-15</inkml:trace>
  <inkml:trace contextRef="#ctx0" brushRef="#br0" timeOffset="47633.6369">14967 6687 205 0,'0'0'365'0,"0"0"-68"15,0 0-64-15,0 0-22 16,0 0-93-16,0 0-79 15,0 0-29-15,0-7-9 16,0 31 6-16,0 11 64 0,0 9 27 16,0 5 2-16,0 7-31 15,0-2-32-15,3-1-15 16,-3-1-8-16,3-3-2 16,-3-5-3-16,0-6-9 15,0-7-12-15,0-15-101 16,0-12-174-16,-3-4-403 0</inkml:trace>
  <inkml:trace contextRef="#ctx0" brushRef="#br0" timeOffset="47897.1002">14997 6426 1302 0,'0'0'123'15,"0"0"-94"1,0 0-20-16,0 0-9 0,0 0 1 16,0 0 1-16,-82 0 21 15,82-3 109-15,0-7-21 16,0-1-70-16,3-2-32 16,1-1-8-16,2 6 7 15,-3 2-8-15,3 6 0 16,1 0-28-16,10 28-79 15,-2 0-77-15,-1-2-330 0</inkml:trace>
  <inkml:trace contextRef="#ctx0" brushRef="#br0" timeOffset="48203.3191">15310 6197 922 0,'0'0'854'16,"0"0"-754"-16,0 0-74 15,0 0-24-15,82 44 4 16,-43-4 1-16,0 9 3 0,7 20 0 16,2 20-4-1,1 20 0-15,-10 4 4 0,-17-10-1 16,-13-21-8-16,-9-26 0 15,0-12 1-15,-3-8-2 16,-12 5 0-16,-4 0-1 16,-8-1-30-16,-5-11-31 15,-11-19-42-15,9-9-117 16,1-1-81-16</inkml:trace>
  <inkml:trace contextRef="#ctx0" brushRef="#br0" timeOffset="48569.8909">15547 5735 932 0,'0'0'833'0,"0"0"-760"15,96-32-59-15,-47 28-13 16,5 4-1-16,-2 1 0 15,-7 12 0-15,-8 0 0 16,-18 4-2-16,-7 1-11 16,-12 5-7-16,-6 4-9 15,-19 3-1-15,-8 0 3 16,-9 7 9-16,3-2 17 16,3-1-1-16,10-1 1 15,3-2 1-15,10-6-2 16,10 1 2-16,3-2 0 15,13-1 16-15,22 0 31 0,26 4 14 16,28-5-31-16,22-1-16 16,-11-8-14-16,-6-13-16 15,-33 0-155-15,-24-3-651 0</inkml:trace>
  <inkml:trace contextRef="#ctx0" brushRef="#br0" timeOffset="49095.4269">16636 6724 1280 0,'0'0'229'15,"0"0"-147"-15,0 0-1 16,0 0 7-16,0 0-40 15,90 8-6-15,-34-8 8 16,25 0-23-16,-6 0-11 16,1 2-15-16,3-2 0 15,-20 2-1-15,9 0-7 16,-4-1-76-16,-15 0-168 16,-13-1-383-16</inkml:trace>
  <inkml:trace contextRef="#ctx0" brushRef="#br0" timeOffset="49323.5898">16821 6997 945 0,'0'0'354'16,"0"0"-256"-16,0 0-10 15,0 0 72-15,100 14-64 0,-41-8-21 16,5 1-25-1,4 2-18-15,1 1-20 16,-5 0-11-16,-1 0-1 0,-8-2 0 16,6 0-61-16,-13-1-96 15,-7-4-344-15</inkml:trace>
  <inkml:trace contextRef="#ctx0" brushRef="#br0" timeOffset="49917.8021">18733 6783 1237 0,'0'0'277'0,"0"0"-181"16,0 0 22-16,0 0-11 16,0 0-24-16,0 0-15 15,0 0-17-15,97 0-17 16,-51-4-15-16,9-2-2 16,4 3-6-16,5 0-10 15,1-1-1-15,-1 0 0 0,-4-3 0 16,-5-2-55-16,9-14-81 15,-16 0-184-15,-8-4-859 0</inkml:trace>
  <inkml:trace contextRef="#ctx0" brushRef="#br0" timeOffset="50173.9742">19668 6379 1478 0,'0'0'233'16,"0"0"-166"-16,0 0-43 16,0 0-20-16,0 0-4 15,0 0 0-15,-3 80 1 0,3-43 21 16,3 7-5-16,0 3 8 16,-2 0 0-16,1 0-12 15,-1-4-12-15,-1 0 10 16,0-4-10-16,0-6 4 15,0-6-5-15,0-4-45 16,0-15-94-16,0-3-180 16,0-5-364-16</inkml:trace>
  <inkml:trace contextRef="#ctx0" brushRef="#br0" timeOffset="50481.1928">19804 6165 1597 0,'0'0'210'0,"0"0"-200"15,0 0-10-15,0 0-20 16,0 0-4-16,0 0 13 16,0 0-1-16,-63 16-7 15,49-15 9-15,4-1 0 16,3 0 10-16,4 0 12 15,3-10 26-15,0-1 15 16,0-4-17-16,0 0-15 0,0 4-15 16,0 2-1-1,6 7-5-15,1 2-1 16,5 4-29-16,-2 18-46 0,7 18-90 16,-8-5-130-16,-2-5-342 0</inkml:trace>
  <inkml:trace contextRef="#ctx0" brushRef="#br0" timeOffset="51023.8972">19908 5799 1101 0,'0'0'136'0,"0"0"-111"0,0 0-24 16,81 67 0-16,-39-25 10 16,1 9 1-16,5 7 7 15,-2 5-3-15,-4 3 2 16,-1-1 0-16,-7 2 2 15,-4 1 11-15,-7-2-15 16,-2 1 0-16,-9 3-2 16,-4-1-4-16,-6 0-4 15,-2 0-6-15,-2 0 1 16,-15-2-1-16,-10-4 2 16,-8-4-1-16,-6-1-1 15,-8-7-37-15,-8-4-17 0,-6-5-32 16,-32-5-47-1,15-11-136-15,8-9-516 0</inkml:trace>
  <inkml:trace contextRef="#ctx0" brushRef="#br0" timeOffset="51459.1988">18634 6172 644 0,'0'0'270'0,"0"0"-195"0,0 0-43 16,0 0-32-16,0 0-11 16,0 0 11-16,-80 49 36 15,50-16 42-15,-3 5 0 16,-1 6 1-16,-5 6-14 16,0 4 6-16,1 5 4 0,4 1-15 15,9-1 11 1,4 3-10-16,10 0-26 0,11 2-4 15,0 2-3-15,18 0-8 16,14 3-9-16,11-2-1 16,8-1-3-16,22 0 3 15,30-5-10-15,-14-16-55 16,1-17-293-16</inkml:trace>
  <inkml:trace contextRef="#ctx0" brushRef="#br0" timeOffset="52077.0029">14555 7216 160 0,'0'0'120'15,"0"0"-58"-15,0 0-9 16,0 0 183-16,0 0-102 15,0 0-36-15,0 0-36 16,3 69-34-16,0-59-20 16,0 0-8-16,-3-7-1 15,0-3-119-15,1 0-392 0</inkml:trace>
  <inkml:trace contextRef="#ctx0" brushRef="#br0" timeOffset="53972.0356">20726 5967 694 0,'0'0'128'0,"0"0"108"16,0 0 1-16,0 0-22 16,0 0-102-16,0 0-38 15,0 0-40-15,19 0-35 16,-34 17-5-16,-10 12 4 16,-17 21 1-16,-18 26 0 15,-8 25 15-15,3 10-1 16,18-3 4-16,22-10-9 15,25-15 4-15,0-13 12 0,11-14-11 16,9-13 7 0,7-4 7-16,13 6-8 0,8 4-8 15,13 2-3-15,8-10-9 16,28-11-21-16,-16-13-112 16,-9-17-392-16</inkml:trace>
  <inkml:trace contextRef="#ctx0" brushRef="#br0" timeOffset="54177.1825">20775 6624 766 0,'0'0'874'0,"0"0"-776"0,0 0-62 15,0 0-27 1,103-17-8-16,-51 14-1 0,3 0 1 15,4 0-1-15,-3-1-37 16,18-9-104-16,-16 0-99 16,-9-2-306-16</inkml:trace>
  <inkml:trace contextRef="#ctx0" brushRef="#br0" timeOffset="54383.3307">21317 6317 664 0,'0'0'540'0,"0"0"-474"15,0 0-32-15,0 0-23 16,0 0-3-16,0 0 18 0,-27 86 20 16,25-40 15-16,2 7-6 15,0 4-14-15,5 5-8 16,6 0-6 0,2-2-14-16,-2-1-12 0,1-8 7 15,-3-5-8-15,8-4-107 16,-7-12-125-16,1-16-290 0</inkml:trace>
  <inkml:trace contextRef="#ctx0" brushRef="#br0" timeOffset="54706.3322">21649 6017 1440 0,'0'0'169'0,"0"0"-121"16,0 0-34-16,93 48-3 15,-43-4 5-15,4 12 0 16,1 7-2-16,2 16 1 16,0 16-9-16,-9 11 1 15,-13-10-7-15,-15-19 1 16,-13-24 0-16,-7-14 0 15,0 6 6-15,-4 3-7 16,-14 4 0-16,-14-6 1 16,-8-7-1-16,-6-8-19 0,-5-4-69 15,0-18-62-15,11-9-135 16,20 0-566-16</inkml:trace>
  <inkml:trace contextRef="#ctx0" brushRef="#br0" timeOffset="54941.9564">22901 6646 1862 0,'0'0'226'15,"0"0"-160"-15,0 0-39 0,118-39-11 16,-44 29-11-1,22 4-5-15,-4 3-2 0,-8 3 1 16,-14 0-10-16,-16 0-70 16,10 0-90-16,-9 0-304 15,-18 0-607-15</inkml:trace>
  <inkml:trace contextRef="#ctx0" brushRef="#br0" timeOffset="55140.0871">23032 6839 1145 0,'0'0'134'0,"0"0"-82"0,0 0 151 15,0 0 26 1,0 0-64-16,152 43-75 0,-75-30-50 16,0-2-32-16,-10-6-8 15,-15-3-78-15,18-2-90 16,-10 0-220-16,-15-4-853 0</inkml:trace>
  <inkml:trace contextRef="#ctx0" brushRef="#br0" timeOffset="55621.8749">24592 6403 1460 0,'0'0'180'0,"0"0"-136"15,0 0-31-15,0 0-12 16,0 0-1-16,0 0 9 15,0 95 17-15,0-48 18 16,2 5-13-16,0 4-5 16,-1 2 2-16,-1-2-3 15,0-1-12-15,0-4-12 16,0-6 9-16,0-1-8 16,0-7-2-16,-1-8-28 15,1-9-89-15,0-10-195 16,0-10-420-16</inkml:trace>
  <inkml:trace contextRef="#ctx0" brushRef="#br0" timeOffset="56123.2309">24764 5829 1428 0,'0'0'176'0,"0"0"-128"15,0 0-36-15,0 0-12 16,0 0-44-16,0 0-21 16,0 0 24-16,-29 17 18 0,15-7 3 15,-1-5 5-15,3 1 6 16,0-3 2-16,3-2 7 15,5-1-10-15,-1 0 10 16,4-3 13-16,-1-6 28 16,2-1 23-16,0 0 5 15,0 3 0-15,5 4-43 16,1 3-16-16,1 0-9 16,4 0-1-16,-4 10-1 15,1 1-6-15,-2-1 6 16,-1 0 1-16,-3-2-6 15,-2-2 5-15,0-2-12 0,0-2-35 16,0-2 19-16,0 0 29 16,0 0 7-16,0 0 19 15,0-2 18-15,1-5-12 16,1 0-9-16,1 0-23 16,1 1-61-16,0 6-64 15,-1 0-50-15,-3 5-384 0</inkml:trace>
  <inkml:trace contextRef="#ctx0" brushRef="#br0" timeOffset="60057.6098">7962 8146 1530 0,'0'0'178'0,"0"0"-133"15,0 0-35-15,0 0-10 16,-110 54-12-16,74-14 12 16,0 9 0-16,-1 7 0 15,-2 17 1-15,-1 15 24 16,1 12 4-16,12-8-7 16,11-22 10-16,13-17 8 15,3-18-5-15,3 3-13 16,16 4-9-16,8 4 2 15,6-9-3-15,7-7-5 16,9-4-7-16,1-13-4 0,21-13-96 16,-10-10-207-1,-16-13-551-15</inkml:trace>
  <inkml:trace contextRef="#ctx0" brushRef="#br0" timeOffset="60437.8796">7897 8801 1476 0,'0'0'226'0,"0"0"-92"16,0 0-22-16,0 0-51 16,0 0-42-16,122-40-10 15,-62 25-8-15,4-2 1 16,4 0 5-16,-2 3-7 16,-8-3-57-16,-4 1-69 15,-8 0-136-15,-10 0-121 0,-9 2-142 16,-8-2 320-16,-10 6 205 15,-3 3 140-15,-6 4 117 16,0 1-10-16,0 2-77 16,0 0-83-16,0 0-47 15,0 1-25-15,0 13-15 16,0 9 24-16,0 8 64 16,0 10 17-16,0 4-7 15,0 4-37-15,-3 2-21 16,-3 0-23-16,-7-2-1 15,4-2-5-15,-2-8-11 16,1-9-6-16,4-10-76 16,6-20-143-16,0-13-132 0,0-14-655 15</inkml:trace>
  <inkml:trace contextRef="#ctx0" brushRef="#br0" timeOffset="60685.0565">8653 8306 1555 0,'0'0'255'0,"0"0"-199"16,0 0-56-16,0 0-14 15,0 0-10-15,0 0 12 16,0 0-3-16,-64-10 15 16,58 4 8-16,1-2 11 15,5-5 10-15,0-4 13 0,0-3-24 16,0 2-9-16,8 4-8 15,-2 7 6-15,0 7-7 16,0 0-33-16,1 28-81 16,-1 3-124-16,0 0-171 0</inkml:trace>
  <inkml:trace contextRef="#ctx0" brushRef="#br0" timeOffset="61002.9928">8907 8210 1390 0,'0'0'366'0,"0"0"-269"0,0 0-71 16,0 0-10-16,94 25-14 15,-60 10 7-15,3 13 1 16,-1 9 0-16,-3 5-4 15,-5 11-3-15,-5 16 3 16,-10-9-5-16,-10-10 6 16,-3-8-6-16,-9-13 11 15,-15 4-12-15,-7 3 2 16,-5-7-1-16,-7-9-1 16,1-10-22-16,0-14-25 0,2-12-16 15,-8-26-44 1,8-15-136-16,13-11-438 0</inkml:trace>
  <inkml:trace contextRef="#ctx0" brushRef="#br0" timeOffset="61299.2088">9432 7826 230 0,'0'0'1492'0,"0"0"-1337"16,0 0-93-16,0 0-37 15,0 0-25-15,0 0-19 16,0 0-19-16,33-12 27 16,-56 55 10-16,-2 9 1 15,-2 3 0-15,0 2 0 0,2-3 0 16,5-4-1-16,10-8 1 16,7-9 0-16,3-7-1 15,6-9 1-15,18-7 1 16,9-7 5-16,16-3 3 15,21-3-8-15,-1-11-1 16,35-15-57-16,-20 6-169 16,-20 0-410-16</inkml:trace>
  <inkml:trace contextRef="#ctx0" brushRef="#br0" timeOffset="61524.3644">9602 8042 1192 0,'0'0'268'0,"0"0"-153"0,0 0-87 16,0 0-28-16,0 0-11 15,0 79 11-15,0-33 13 16,0 22 15-16,0-2 10 16,0 5-13-16,-3 8-12 15,-6-14-3-15,3 5-3 16,0 0-7-16,6 6-55 15,3-10-152-15,15-17-389 0</inkml:trace>
  <inkml:trace contextRef="#ctx0" brushRef="#br0" timeOffset="61716.5021">10269 8771 1778 0,'0'0'212'15,"0"0"-128"-15,115-13-55 16,-57 6-14-16,6 3-8 16,-4 2-5-16,-2-1-2 15,-9 3-23-15,-7 0-96 16,-14 0-154-16,-17 3-511 0</inkml:trace>
  <inkml:trace contextRef="#ctx0" brushRef="#br0" timeOffset="61901.6335">10269 9003 932 0,'0'0'192'16,"0"0"5"-16,0 0 56 15,0 0-59-15,0 0-38 16,152 26-52-16,-67-20-61 16,-6-3-27-16,-8-2-16 15,7-1-64-15,-16-4-209 16,0-9-845-16</inkml:trace>
  <inkml:trace contextRef="#ctx0" brushRef="#br0" timeOffset="62361.9602">12259 8424 803 0,'0'0'746'0,"0"0"-661"16,0 0-85-16,0 0-21 15,0 0 15-15,-109 86 6 16,54-25 1-16,-15 21 21 15,0 21 2-15,13-6 20 16,23-18-13-16,20-22-5 16,14-17 2-16,1 9 4 15,22 4 0-15,10 9 0 0,15-5-5 16,10-4-8 0,7-6-5-16,40-8-14 15,-23-10-120-15,-6-19-505 0</inkml:trace>
  <inkml:trace contextRef="#ctx0" brushRef="#br0" timeOffset="62569.306">12217 9019 993 0,'0'0'760'0,"0"0"-669"15,0 0 5-15,0 0-49 16,84-9-36-16,-28 5-10 15,12 1 0-15,4-1 2 16,2-2-3-16,-1 3-10 0,-3-4-105 16,11-13-143-16,-16 0-229 15,-17-1-401-15</inkml:trace>
  <inkml:trace contextRef="#ctx0" brushRef="#br0" timeOffset="62763.467">12987 8742 1307 0,'0'0'178'15,"0"0"-107"-15,0 0-40 16,0 0-17-16,0 0 61 16,0 105 2-16,0-58-21 15,0 5 6-15,0 2 1 16,0-5-39-16,0 1-17 16,0-8 1-16,0-5-1 0,3-8-7 15,0-9-58-15,9-20-108 16,3 0-209-16,-3-23-809 0</inkml:trace>
  <inkml:trace contextRef="#ctx0" brushRef="#br0" timeOffset="62987.5263">13143 8586 1453 0,'0'0'280'0,"0"0"-225"16,0 0-42-16,0 0-13 15,-94-29-13-15,65 22-22 16,5-3 15-16,8-3 20 0,10 0 10 16,6-4 6-16,0-2 8 15,10-1-4-15,5 7-13 16,6 3-7-16,0 9-47 16,6 2-82-16,-5 15-97 15,-4 1-183-15</inkml:trace>
  <inkml:trace contextRef="#ctx0" brushRef="#br0" timeOffset="64698.2561">13302 8292 51 0,'0'0'735'16,"0"0"-657"-16,0 0-39 15,61 73 38-15,-34-38-20 16,-1 3 4-16,6 9 16 16,1 2-6-16,-4 6-12 15,6 14 1-15,-5 15 3 16,-4 16 17-16,-4-9-4 16,-15-16-29-16,-4-21-4 15,-3-12-19-15,0 6-17 16,-13 4 0-16,-6 8 3 15,-4-7-2-15,-7-3-7 16,-5-8 7-16,0-2-6 16,-5-11-2-16,4-5-35 0,-9-14-106 15,12-8-116-15,8-2-347 16</inkml:trace>
  <inkml:trace contextRef="#ctx0" brushRef="#br0" timeOffset="65175.0743">13742 8080 1385 0,'0'0'151'16,"0"0"-100"-16,0 0-35 16,0 0-9-16,0 0-6 15,94-40-1-15,-73 40 1 16,-1 0-1-16,2 5-1 16,-3 4 0-16,-6 7-6 15,1 1-6-15,-11 6-2 16,-3 5-1-16,-3 1-16 15,-18 7 5-15,-1 0-10 16,-3 1 10-16,2 0 6 16,-1-2 14-16,5-2 6 0,7-4-1 15,-1-2 2-15,10-3 0 16,3-4-1-16,0-4 2 16,16-3 16-16,9 0 74 15,11-5 11-15,13-3-20 16,5-4-34-16,5-1-28 15,3 0-20-15,-7-10-10 16,0-10-127-16,-13 3-154 16,-15 2-573-16</inkml:trace>
  <inkml:trace contextRef="#ctx0" brushRef="#br0" timeOffset="65719.4614">14204 7785 1294 0,'0'0'166'0,"0"0"-93"15,0 0-32-15,0 0-27 16,93-27 11-16,-57 26 0 16,1 1 7-16,2 0-4 15,-3 0-7-15,-1 8-12 16,0 5 1-16,-2 4-4 16,0 5-5-16,-4 5 0 0,3 8 0 15,-3 9 0-15,4 18 7 16,3 23-7-16,-6 28 6 15,-5 7 3-15,-5-2-1 16,-4-3-3-16,-7-18 1 16,-8 2 9-16,-1 0-8 15,0-6-7-15,0-4 5 16,-10-6-5-16,-3-7 8 16,-1-11-9-16,1-13 0 15,1-11 1-15,-1-2-1 16,-4 8 1-16,1 2 0 0,-4 4 0 15,1-7 0 1,1-3 0-16,0-10 0 0,-1-3 0 16,0-3-1-16,-1-9 0 15,-4-5-35-15,-4-9-34 16,-29-4-97-16,1-13-57 16,0-6-442-16</inkml:trace>
  <inkml:trace contextRef="#ctx0" brushRef="#br0" timeOffset="66448.9891">12001 7975 816 0,'0'0'689'0,"0"0"-567"16,0 0-58-16,0 0-39 16,0 0-22-16,0 0 3 15,-109-10-6-15,64 10 1 16,-10 5-1-16,-3 10-1 16,-7 9 0-16,3 9 0 15,1 6 1-15,6 11-7 0,13 6 5 16,9 13 1-1,14-3 0-15,5 7 1 0,7 7-1 16,7 2 1-16,0 26 0 16,13 4 0-16,4-6 0 15,5-6 2-15,2-11 8 16,1 7-9-16,-2-3 5 16,-1 4 4-16,-4-6-8 15,-3-15-1-15,1-17 8 16,-5-15-9-16,5-9 3 0,3 5 4 15,10 3-6 1,4 0 9-16,10-10-10 0,21-7-15 16,30-6-23-16,33-16-94 15,-14-4-147-15,-16 0-559 0</inkml:trace>
  <inkml:trace contextRef="#ctx0" brushRef="#br0" timeOffset="67319.0696">15207 7740 485 0,'0'0'584'0,"0"0"-484"15,0 0-13-15,0 0 91 16,0 0-9-16,0 0-20 16,0 0-8-16,42-92-88 15,1 69-35-15,2 6-17 16,7 5 0-16,-3 9-1 16,0 3 0-16,-8 6-7 15,-5 17-2-15,-14 9-10 16,-4 4-18-16,-15 5 8 15,-3 7 3-15,-18 0-1 0,-13 0-15 16,-11-1-47 0,-4-6 0-16,4-5 44 0,0-4 35 15,9-12 7-15,11-3 2 16,7-5 1-16,12-7 12 16,3-2 63-16,8-1 49 15,18-1-10-15,16-1-58 16,7 0-28-16,11 0-11 15,6 3-11-15,-2 0-5 16,0 0-1-16,-10-2-7 16,-5 3-48-16,-4-1-32 15,-16 0-129-15,-6 0-194 0</inkml:trace>
  <inkml:trace contextRef="#ctx0" brushRef="#br0" timeOffset="67637.5059">16159 8777 1377 0,'0'0'337'16,"0"0"-160"-16,0 0-102 16,88 0-33-16,-21-9-14 0,2 2-11 15,4 2 7 1,0 0-8-16,-14 1-14 0,1 2-1 16,-9-1-1-16,-11 3-35 15,-11 0-47-15,-13 0-97 16,-10 0-304-16,-6 0-484 0</inkml:trace>
  <inkml:trace contextRef="#ctx0" brushRef="#br0" timeOffset="67871.2331">16152 9072 544 0,'0'0'866'0,"0"0"-719"15,0 0-6-15,0 0 12 16,0 0-72-16,110 3-30 16,-43-3-17-16,2 0-8 15,2 0-16-15,2 0-9 16,-13 0-1-16,3 0-29 16,-8 0-60-16,-7-6-52 15,-14 2-114-15,-13-2-391 0</inkml:trace>
  <inkml:trace contextRef="#ctx0" brushRef="#br0" timeOffset="68329.0926">12668 9309 570 0,'0'0'414'15,"0"0"-275"-15,0 0-27 16,0 0-5-16,0 0-52 15,0 0-32-15,0 0-8 16,-3 4-5-16,6 2-9 16,4-2 4-16,0 3-5 15,16-1-48-15,-2-3-141 0,3-3-307 16</inkml:trace>
  <inkml:trace contextRef="#ctx0" brushRef="#br0" timeOffset="70027.9411">6354 5280 588 0,'0'0'265'16,"0"0"-202"-16,0 0 22 16,0 0-29-16,0 0-10 15,7-75 15-15,-4 60 46 16,0 3-7-16,-1 4-26 15,-1 4 11-15,-1 4-53 16,0 0-32-16,2 0-22 16,1 11-1-16,0 9 15 15,6 7 8-15,4 3-1 16,5 6 1-16,3 2 0 16,6 2 1-16,-2-2-1 15,2 1 0-15,-3-5 1 0,0-7 0 16,-5-6 1-16,-2-7-1 15,2-7 9-15,0-7 4 16,1 0 7-16,8-8 2 16,5-15 0-16,7-9-10 15,5-11-11-15,4-4 4 16,-1-7-6-16,4 0 1 16,-4 2-1-16,1 4 1 15,-7 6-1-15,1 2-9 16,-10 6-38-16,0 5-22 15,1-1-72-15,-4 7-155 16,-6 7-277-16</inkml:trace>
  <inkml:trace contextRef="#ctx0" brushRef="#br0" timeOffset="73868.5708">18103 8361 370 0,'0'0'159'0,"0"0"-9"16,0 0 27-16,0 0 5 16,0 0-21-16,0 0 3 15,55-65 10-15,-52 58-15 16,-3 1-53-16,0 3-52 16,0 3-33-16,-10 0-21 0,-15 6-10 15,-11 19 9 1,-12 9-6-16,-14 25 1 0,-3 23 6 15,10 18 1-15,16 9 5 16,29-9 2-16,13-11 5 16,23-21 0-16,6-17-1 15,1-8 2-15,8-7-5 16,9 3-8-16,8 1-1 16,10-1 0-16,22-22-89 15,-14-7-270-15,-18-10-725 0</inkml:trace>
  <inkml:trace contextRef="#ctx0" brushRef="#br0" timeOffset="74212.8116">18253 8857 449 0,'0'0'1203'0,"0"0"-1057"16,0 0-67-16,0 0-55 15,96-39-23-15,-40 29 1 16,9 0 4-16,0-1-6 15,3-2 0-15,-9-3-18 16,-1-3-57-16,-10-5-100 16,-6-6-44-16,-12-4-36 15,-14-4 41-15,-11 1 137 16,-5 4 77-16,0 7 30 0,-5 6 147 16,-2 13-1-1,2 5-54-15,1 2-70 0,-2 9-50 16,2 18-1-16,1 9 22 15,3 10 20-15,0 9 31 16,0 6-7-16,13 2-32 16,-1-1-15-16,-3 2-8 15,-5-5-12-15,-4 7-41 16,-9-14-215-16,-3-19-318 0</inkml:trace>
  <inkml:trace contextRef="#ctx0" brushRef="#br0" timeOffset="74483.0034">19120 8332 1438 0,'0'0'402'16,"0"0"-311"-16,0 0-74 15,106-1-17-15,-57 32-10 16,6 17 3-16,10 20 6 15,-6 24-1-15,-5 17 2 16,-15 3 0-16,-26-9 1 16,-13-27 0-16,-12-24-1 15,-11-15-25-15,-12-7-41 16,-9 2-31-16,-23 2-85 16,-32-17-7-16,16-11-97 0,11-6-799 15</inkml:trace>
  <inkml:trace contextRef="#ctx0" brushRef="#br0" timeOffset="74888.2957">19489 7840 1702 0,'0'0'192'0,"0"0"-123"16,0 0-21-16,42-73-16 15,-14 54-19-15,8 5-13 0,5 4-1 16,-2 7 1-16,-1 3-1 16,-7 0-6-16,-6 19-2 15,-8 5 1-15,-5 5-12 16,-12 4-30-16,0 1 3 15,-14-1 1-15,-8 0 16 16,-13 2 20-16,-2-4 4 16,5-2 5-16,-1-5-1 15,11-5 2-15,8-2-1 16,12-7 1-16,2 0 0 16,39 3 0-16,39 2 11 15,34 6 2-15,19 3-12 16,-4 2-1-16,-40-9-100 0,-25-5-490 15</inkml:trace>
  <inkml:trace contextRef="#ctx0" brushRef="#br0" timeOffset="75340.6196">21251 8778 1618 0,'0'0'237'0,"0"0"-82"16,0 0-54-16,0 0-58 15,115-10-29-15,-33 6-14 0,24 4 0 16,-8 0 2-16,-21 0-2 16,-25 3-55-16,-24 1-41 15,-7 12-76-15,-9-5-213 16,-9 2-327-16</inkml:trace>
  <inkml:trace contextRef="#ctx0" brushRef="#br0" timeOffset="75491.7216">21251 9065 990 0,'0'0'405'16,"0"0"-151"-16,0 0-103 15,133 1-80-15,-25-1-25 16,13 0-23-16,-5 0-14 0,-12-11-9 16,-16-8-66-1,-23 2-175-15,-13 1-358 0</inkml:trace>
  <inkml:trace contextRef="#ctx0" brushRef="#br0" timeOffset="75767.9191">22709 8300 383 0,'0'0'1234'0,"0"0"-1093"15,0 0 0-15,0 0-58 0,0 0-44 16,0 0-22 0,0 0-17-16,1-14-9 0,1 57 8 15,6 27-7 1,6 26 8-16,7 11 1 0,-2 2 0 16,1-9-1-16,-6-11 1 15,-6-3 3-15,-8-3-4 16,0-4-57-16,-9-23-143 15,-4-13-425-15</inkml:trace>
  <inkml:trace contextRef="#ctx0" brushRef="#br0" timeOffset="77227.2881">11968 3265 371 0,'0'0'127'16,"0"0"-72"-16,0 0 14 15,0 0 25-15,0 0-4 16,0 0-6-16,0 1 28 16,0-1-28-16,0 0-32 0,0 0-30 15,0 0-22 1,0 0-2-16,3 6-112 16,6 0-71-16,3 0-96 0</inkml:trace>
  <inkml:trace contextRef="#ctx0" brushRef="#br0" timeOffset="77889.4206">14509 4966 103 0,'0'0'284'0,"0"0"-173"0,0 0-55 16,0 0 5-16,0 0-1 15,0 0-11-15,0 0-8 16,6 1 8-16,-5-1 13 16,1 0-16-16,-1 0-28 15,3 0-18-15,5 1-37 16,1 1-154-16,3-2-339 0</inkml:trace>
  <inkml:trace contextRef="#ctx0" brushRef="#br0" timeOffset="79103.7806">24682 6941 165 0,'0'0'346'0,"0"0"-212"16,0 0-75-16,0 0 3 15,0 0 5-15,0 0-24 16,0 0 6-16,0 0 10 15,0 0 12-15,0 0-27 16,0 0-18-16,0 0-12 16,0 0-12-16,0 0 5 15,0 0-6-15,0 0-1 16,0 4-8-16,0 9-40 16,0 0-117-16,0-2-101 0</inkml:trace>
  <inkml:trace contextRef="#ctx0" brushRef="#br0" timeOffset="106068.0013">7063 10750 649 0,'0'0'344'16,"0"0"-206"-16,0 0 43 16,0 0-65-16,0 0-8 15,0 0 8-15,22-70-25 0,-19 61-28 16,0-1-3-16,-3 3-12 15,0 0-6 1,0 1-2-16,0 3-13 0,0-1-6 16,0-2-11-16,-6-1-4 15,-6 3-4-15,-1-2-2 16,-7 3 0-16,-4 3-6 16,-7 0 5-16,1 3 0 15,-6 10-1-15,-2 7-5 16,2 4 7-16,-3 5-1 15,3 8 0-15,0 5 1 16,8 5 0-16,7-1 7 16,12 0-5-16,9-4 5 15,0-2-1-15,18-7 3 16,12-6 3-16,13 0-5 0,2-8 5 16,7-8-5-16,3-8 4 15,-2-3-10-15,-1-3 6 16,-6-14-7-16,-7-10-14 15,-5-6-4-15,-7-3-13 16,-5-7-24-16,-5 3-35 16,-8 1 49-16,-2 10 41 15,-4 5 54-15,-3 7 2 16,0 1-4-16,0 6-17 16,0 1-20-16,0 4-3 15,0 0 3-15,0 1 5 0,3 4 4 16,-3-3-1-1,0 3 0-15,0 0-3 0,0 0-5 16,0 0-2 0,0 0-12-16,0 0-1 0,0 0 0 15,0 3-21-15,0 11 0 16,0 8 11-16,0 14 9 16,0 4 1-16,0 7 0 15,0 1 1-15,0-4-1 16,3-5 0-16,8-5 0 15,5-4 1-15,2-4-1 16,9-7 1-16,6-6-1 16,5-9-26-16,28-7-53 15,-8-10-80-15,-10-8-338 0</inkml:trace>
  <inkml:trace contextRef="#ctx0" brushRef="#br0" timeOffset="106348.1994">7907 10803 1405 0,'0'0'248'0,"0"0"-36"16,0 0-74-16,0 0-59 0,84-11-38 15,-44 2 0-15,3 2-8 16,0 0-18-16,-1 2-8 16,-6 1-7-16,0 1 0 15,-6 1-18-15,-5 1-64 16,-6 1-91-16,-5 0-219 16,-11 0-737-16</inkml:trace>
  <inkml:trace contextRef="#ctx0" brushRef="#br0" timeOffset="106634.4353">7980 11040 1317 0,'0'0'165'0,"0"0"-44"16,0 0-32-16,0 0 20 15,0 0 22-15,102 6-28 16,-56-6-23-16,2 0-21 16,1 0-22-16,-3-6-21 15,-1 2-15-15,-6-2 10 16,-5 4-11-16,-4-2-2 16,-8-2-23-16,-1 3-44 15,-3-1-49-15,0 1-60 16,-6 0-184-16,-5-1-426 0</inkml:trace>
  <inkml:trace contextRef="#ctx0" brushRef="#br0" timeOffset="107001.4657">9241 10796 1467 0,'0'0'475'16,"0"0"-409"-16,0 0 10 0,0 0-54 16,0 0-21-16,0 0 0 15,0 0-1-15,9 50 2 16,-6-24 24-16,1 11 17 15,2 3 6-15,-3 6-14 16,0-1-1-16,2 5 0 16,1-7-13-16,1 0-8 15,-1-4-11-15,0-5 6 16,0-5-8-16,0-10 0 16,-6-5-12-16,3-10-59 15,-3-11-53-15,0-12-22 16,-3-11-241-16</inkml:trace>
  <inkml:trace contextRef="#ctx0" brushRef="#br0" timeOffset="107480.6536">9377 10551 760 0,'0'0'739'0,"0"0"-662"16,0 0-2-16,0 0-32 15,0 0-32-15,0 0-10 16,0 0-1-16,-26-16-7 16,16 22 7-16,-5 1 0 15,-3-3 1-15,-3-1 1 16,-3-3-1-16,2 0 6 16,4-3-5-16,0-4 9 15,5-3 0-15,7 0-4 0,3 3 10 16,-1 4 37-1,4-1 25-15,0-2-33 0,7 0-24 16,3-1 4-16,2-2-11 16,0 5 0-16,3-2 8 15,0 2-14-15,1 4 7 16,-2 0-7-16,-1 0-1 16,-4 0-8-16,0 0 0 15,-2 4-1-15,-6 6 1 16,3-1-30-16,-4-2 3 15,0-3 9-15,0-2 4 16,0-2-2-16,0 0 14 16,0 0 2-16,0-6 18 15,0-7-18-15,0-4-2 16,6 4-59-16,0 3-32 0,3 10-108 16,1 0-133-16,-4 6-515 15</inkml:trace>
  <inkml:trace contextRef="#ctx0" brushRef="#br0" timeOffset="108018.2627">8780 10998 1211 0,'0'0'275'16,"0"0"-118"-16,0 0-37 15,0 0-37-15,0 0-14 16,0 0-13-16,0 0-17 16,39-10-17-16,-20 7-12 0,8-1 6 15,4 4 9-15,2-3-8 16,6 3-4-16,-3-1-3 16,2-2 2-16,-8 0-12 15,-7 3 5-15,-4-3-5 16,-10 2 0-16,-6-2 0 15,-3 3-14-15,0-3 2 16,-15 3-9-16,-9 0-20 16,-7 0-6-16,-2 0 17 15,-6 0 10-15,4 0 18 16,3 0-4-16,5 0 6 16,5 0 0-16,4 0 1 15,9 0-1-15,6 0 0 16,3 0-1-16,3 0-58 0,13 0-40 15,1-7-212-15</inkml:trace>
  <inkml:trace contextRef="#ctx0" brushRef="#br0" timeOffset="108392.7248">9026 10297 529 0,'0'0'961'16,"0"0"-890"-16,0 0-70 0,0 0-1 16,0 0 0-16,-103 100 6 15,76-55 23-15,2 6 25 16,-5 4 0-16,0 4 6 15,-4 2-6-15,1 1-13 16,0 1-13-16,5-1-1 16,7-2-8-16,9-1-10 15,12-3-7-15,0 1 12 16,12-1 10-16,15-1-9 16,6-4-5-16,8-2-9 15,7-2 9-15,6-7-10 0,1-5-16 16,29-5-57-1,-13-11-87-15,-5-12-230 0</inkml:trace>
  <inkml:trace contextRef="#ctx0" brushRef="#br0" timeOffset="108791.1086">9733 10281 1305 0,'0'0'163'0,"0"0"-142"0,0 0-15 15,0 0 19-15,43 96 26 16,-17-48-10-16,-4 6 15 15,5 8-13-15,-3 1 17 16,0 4-17-16,0-1 1 16,-5 0-4-16,-1 2-12 15,-3 0-6-15,-6 1-2 16,-3-3-2-16,-6-4-11 16,0-2-6-16,0-7 10 15,-15-4-10-15,-6-6-1 16,-4-6 0-16,-5-5-1 15,0-9-61-15,-14-16-45 0,12-7-135 16,2-3-347-16</inkml:trace>
  <inkml:trace contextRef="#ctx0" brushRef="#br0" timeOffset="109109.0902">10124 10075 1573 0,'0'0'188'0,"0"0"-132"0,0 0 27 16,0 0-24-16,12-78-9 16,-9 74-15-16,-3 1 1 15,0 3-20-15,0 0-16 16,0 16-15-16,0 11 0 15,0 9 15-15,0 17 0 16,0 3 0-16,0 8 0 16,3 5 0-16,0-3 1 15,6-4 0-15,-6-2-1 16,3-7 0-16,0-11-65 16,7-8-74-16,-3-14-151 15,3-10-330-15</inkml:trace>
  <inkml:trace contextRef="#ctx0" brushRef="#br0" timeOffset="109409.8731">10562 10106 1551 0,'0'0'240'16,"0"0"-183"-16,0 0-51 15,0 0-6-15,0 0 0 16,-101 43 0-16,62-24 0 15,4 4 0-15,-1-3-1 16,6 0 1-16,5-4 0 16,5-2 0-16,4-1 1 15,10 0-1-15,3-2 1 16,3 2 0-16,9 0 0 16,13 3 34-16,14 1 20 0,6 3-19 15,7-3-14 1,3-1-8-16,-4 0-13 0,1 1-1 15,4 2-33-15,-9-5-115 16,-8-4-384-16</inkml:trace>
  <inkml:trace contextRef="#ctx0" brushRef="#br0" timeOffset="109906.9374">11167 11203 924 0,'0'0'791'0,"0"0"-701"16,0 0-53 0,0 0-15-16,0 0-15 0,0 0-1 15,0 0-5-15,-12 75 5 16,-3-39 6-16,-1 5 3 16,-8 4 1-16,3 2-2 15,-6-4-13-15,-2 3 1 16,6-4-2-16,-7-1-68 15,5-12-205-15,8-12-445 16</inkml:trace>
  <inkml:trace contextRef="#ctx0" brushRef="#br0" timeOffset="110508.3652">12392 10426 1388 0,'0'0'176'0,"0"0"-38"15,0 0-38-15,0 0-64 16,0 0-15-16,0 0-15 0,0 0-6 16,-54-66-6-16,25 86 4 15,-3 10 1-15,-1 12 1 16,-1 9 0-16,7 4 5 15,3 4 1-15,8 2 4 16,10-2 11-16,6 0 7 16,0 0-8-16,13 4 2 15,5-4-1-15,6-3-11 16,-6-2-9-16,3-5 8 16,-8-3-9-16,-4-9-1 0,-9-4-41 15,-13-10-86 1,-13-9-230-16,-5-14-586 0</inkml:trace>
  <inkml:trace contextRef="#ctx0" brushRef="#br0" timeOffset="110767.9794">11880 10809 960 0,'0'0'709'16,"0"0"-665"-16,136-49 20 15,-54 32-16-15,-6 1 8 16,3 6 7-16,-1-1-5 16,-20 2-8-16,4 2-21 15,-9 3-14-15,-16-2-13 0,-7 4-2 16,-11 0 0 0,-5 0-29-16,-11 2-11 0,0 0-27 15,-3-3-17-15,0 3-55 16,0-3-162-16,0-1-607 0</inkml:trace>
  <inkml:trace contextRef="#ctx0" brushRef="#br0" timeOffset="111158.7111">12811 10747 935 0,'0'0'661'0,"0"0"-536"15,0 0 46 1,0 0-71-16,91 0-67 0,-61 0-11 16,1 0-1-1,2 10-13-15,-6 7 1 0,-4 1-8 16,-4 6 5-16,-6 3-5 16,-7 5 0-16,-6 1-1 15,0 1-1-15,-16-2-5 16,-7-1-14-16,-2-6-7 15,-8-5 10-15,0-6 2 16,-1-5 2-16,0-9 12 16,1 0 0-16,9-9-4 15,0-11 5-15,11-7 6 16,7-9 9-16,6-6-6 0,6-5 5 16,16 4-4-1,5 3-1-15,6 7-9 0,-2 12 0 16,-1 6-16-16,-1 9-46 15,6 6-64-15,-8 0-182 16,-5 6-373-16</inkml:trace>
  <inkml:trace contextRef="#ctx0" brushRef="#br0" timeOffset="111618.0404">13281 11057 1260 0,'0'0'350'0,"0"0"-119"16,0 0-83-16,0 0-43 16,85-66-8-16,-58 33-23 15,-2-6-31 1,2-5-12-16,-6-2-19 0,0-4-11 16,-6 1 0-16,-7 6-1 15,-6 7-12-15,-2 6-21 16,-3 6-14-16,-10 6-21 15,1 7-3-15,6 5 14 16,3 5 6-16,3 1 1 16,0 1 3-16,18 12 32 15,4 6 14-15,11 1 0 16,0 4 0-16,0 2 1 16,-4-4-1-16,-3-1 1 15,-11 2-1-15,-4 1 1 0,-6-2 0 16,-5 4-8-1,0 1 7-15,0 5 1 0,-2-1 0 16,-1 2 0-16,3-1 1 16,0-2 1-16,13-6 7 15,9 1 20-15,8-7 8 16,6-5-18-16,5-6-10 16,8-4-9-16,31-3-69 15,-10-14-143-15,-6-6-486 0</inkml:trace>
  <inkml:trace contextRef="#ctx0" brushRef="#br0" timeOffset="112000.3107">15171 10628 1618 0,'0'0'243'16,"0"0"-22"-16,0 0-100 15,0 0-81-15,0 0-40 16,0 0-18-16,0 0-4 16,-125-36 10-16,71 55 12 15,6 7-1-15,13 1-14 16,8-1-3-16,15 1 2 16,12-4 2-16,3 1 13 15,22-5 1-15,9 4 0 16,7 3 1-16,2 0-1 0,2 1 0 15,1 3 0-15,-4 2 0 16,-3 2 6-16,-4 0-5 16,-6-2 0-16,-12 1 0 15,-7-3 1-15,-10-4-1 16,0 0 0-16,-17-5-1 16,-8-4-17-16,-11-2-79 15,-7-11-88-15,8-4-136 16,12 0-232-16</inkml:trace>
  <inkml:trace contextRef="#ctx0" brushRef="#br0" timeOffset="112315.5351">15616 10753 1401 0,'0'0'398'0,"0"0"-214"15,0 0-62-15,0 0-66 16,0 0-27-16,91 63 1 15,-81-36-29-15,-3 5 1 16,-7-2-1-16,0 0-1 16,-8-4 0-16,-10-6-25 15,-6-4-22-15,-1-9 12 16,-5-7 21-16,-3 0 13 16,5-17 1-16,2-9 0 15,10-3 8-15,10-5-1 16,6-6-1-16,0 1 3 15,6-1-9-15,12 8-2 0,6 12-15 16,-2 7-20-16,5 9-51 16,15 4-3-16,-3 7-160 15,-4 6-414-15</inkml:trace>
  <inkml:trace contextRef="#ctx0" brushRef="#br0" timeOffset="112967.7471">15998 10664 1156 0,'0'0'349'16,"0"0"-158"-16,0 0-12 0,0 0-83 15,0 0-55-15,88-23-32 16,-64 40-9-16,-1 11 1 16,3 3-1-1,-7 7 0-15,1 0 0 0,-8 2 0 16,1-1-6-16,-7-2-14 15,-2-4-16-15,-4-11-21 16,0-2-6-16,0-10-22 16,-4-7 8-16,-5-3 12 15,-1-6 24-15,4-14 41 16,3-4 12-16,3-11-6 16,0-2 38-16,19-2 11 15,4-1-7-15,5 6-33 0,5 9-3 16,-3 12-2-1,-1 9 6-15,0 4 2 0,-1 10-9 16,-1 15-8-16,0 6 0 16,-8 9 0-16,-1 2 7 15,-3-1-8-15,-3 1 1 16,-6-5-1-16,-2-7-1 16,-2-8-7-16,-2-8 7 15,0-11-12-15,0-3 1 16,0 0 1-16,-5-20 11 15,2-3 7-15,3-13-6 16,0-5 28-16,12-5-2 16,8-3 22-16,6-4-6 15,6 8-8-15,-2 4-19 16,-1 12-3-16,-3 6-4 0,-8 13 22 16,-3 7-11-1,-3 3-11-15,1 10-9 0,0 13 0 16,4 9-1-16,-4 5 1 15,2 6 10-15,-1 7-8 16,-8-1 4-16,0-2 0 16,-1 2-6-16,0-6-1 15,-2-4-24-15,3-5-29 16,12-2-68-16,-2-6-159 16,7-12-563-16</inkml:trace>
  <inkml:trace contextRef="#ctx0" brushRef="#br0" timeOffset="114224.1129">17096 10826 965 0,'0'0'226'15,"0"0"-167"-15,0 0-5 16,0 0 30-16,0 0 38 15,0 0-54-15,0 0-18 16,55 10 6-16,-28-10 6 16,1 0-17-16,6 0-13 15,5 0-17-15,6 0-8 16,-6-3 0-16,0-4-6 16,-8-6-1-16,-4-1 9 15,-5-2 0-15,-8-3-8 0,-5-1 8 16,-5-1-7-16,-4-2-1 15,0 6-1-15,-13 2 0 16,-10 1-6-16,4 7 5 16,-10 1 1-16,0 6-6 15,-1 0 6-15,-5 0 0 16,-1 13-3-16,4 4 2 16,-2 6 0-16,6 7 0 15,5 3 1-15,3 6 0 16,8 5 8-16,8 1 7 15,2 2 0-15,2 2-8 16,3-4 0-16,11-1-1 16,7-7-4-16,7-2 4 15,8-7 0-15,6-8-6 0,8-5-18 16,30-10-75-16,-12-5-179 16,-5 0-416-16</inkml:trace>
  <inkml:trace contextRef="#ctx0" brushRef="#br0" timeOffset="114715.5639">18460 10376 646 0,'0'0'631'16,"0"0"-551"-16,0 0 93 16,0 0-39-16,0 0-67 15,0 0-32-15,0 0-28 16,-23-39-6-16,23 39 6 15,0 0 9-15,0 0 0 16,0 0-8-16,0 0-7 16,0 0 0-16,0 0 1 15,0 0-1-15,-3 6 7 0,-3 8-7 16,-1 6 4-16,-2 15-5 16,-8 19 10-16,4 2 13 15,0 9 24-15,0 2-7 16,4-8-20-16,1 7-3 15,2-3-9-15,0-6-2 16,3-2-5-16,0-8 0 16,3-2 1-16,-3-7-2 15,-1-5-21-15,3-4-48 16,-1-12-56-16,2-4-184 16,0-10-359-16</inkml:trace>
  <inkml:trace contextRef="#ctx0" brushRef="#br0" timeOffset="115147.0595">18801 10568 1275 0,'0'0'212'0,"0"0"-160"16,0 0-52-16,0 0 0 15,0 0-8-15,0 0 8 16,0 0 17-16,-82 63-2 16,46-43 6-16,-2 3-9 15,-1-7-10-15,0 1 5 0,1-4 2 16,7-3-1 0,7-6 0-16,10-1 16 0,3-3 14 15,5 0 2-15,3 0-7 16,0 0-14-16,1-1-9 15,2-2 1-15,0 0-1 16,0 3 10-16,0 0-11 16,2 0-8-16,8 10-1 15,7 7-1-15,2 8 1 16,10 5-1-16,-1 1 1 16,3 1 0-16,4 1 1 15,1-4-2-15,-2-5 0 16,6 0-47-16,21-4-99 15,-8-7-99-15,-4-3-348 0</inkml:trace>
  <inkml:trace contextRef="#ctx0" brushRef="#br0" timeOffset="115478.2948">19671 10462 922 0,'0'0'343'16,"0"0"-230"-16,0 0-12 15,0 0-47-15,0 0-39 16,0 0-15-16,-82-62-9 0,40 79 9 16,-10 15 26-16,-3 8 28 15,0 9 0-15,7 5-16 16,6 1-12-16,9 1 2 15,17 1 4-15,9-4 3 16,7-4-16 0,10 1-3-16,12-4-4 0,11-3-2 15,6-7 0-15,7-3-10 16,2-9 0-16,26-11-79 16,-11-6-182-16,-11-7-468 0</inkml:trace>
  <inkml:trace contextRef="#ctx0" brushRef="#br0" timeOffset="115707.4579">19531 10843 456 0,'0'0'1168'16,"0"0"-1043"-16,0 0 23 15,0 0-76-15,0 0-41 16,0 0-21-16,110-17-9 15,-65 17 0-15,5 0 5 16,4 0-5-16,-1 0-1 16,-1-3-51-16,12-14-100 15,-12 0-197-15,-9 0-666 0</inkml:trace>
  <inkml:trace contextRef="#ctx0" brushRef="#br0" timeOffset="116312.8921">20288 10453 1367 0,'0'0'242'0,"0"0"-121"16,0 0-16-16,0 0-67 15,0 0-20-15,113-14 8 16,-70 14 4-16,2 0-10 0,4 0 8 15,-1 4 11 1,1-2-17-16,-3-1-16 0,-7 2-6 16,-7-3 1-16,-8 3 0 15,-7-3-1-15,-8 0 0 16,-4 1 0-16,-5-1-6 16,0 0-13-16,0 3-20 15,0 4-26-15,-5 3 23 16,-7 9 26-16,-7 4 7 15,-7 7 2-15,-11 5 7 16,-8 6-1-16,-7-1 1 16,-5 5-2-16,2-4-17 15,-3 4-4-15,2-4-6 16,6-2-1-16,6-2 10 16,9-2 5-16,3-5 14 0,8-3 1 15,8-3 1-15,9-6-1 16,4-4 0-16,3-1 0 15,3 0 7-15,16-3 37 16,11-3 10-16,12 3-1 16,5-3-17-16,7-1-22 15,4 0-1-15,1-2-6 16,0-1 6-16,-1 0 2 16,-1-3-3-16,-2 0-11 15,-2 0 0-15,-4 0-1 16,-4 0 0-16,-5 0-16 15,-6-3-28-15,-6 3-32 16,-1-4-127-16,-9 1-195 0,-5 0-762 16</inkml:trace>
  <inkml:trace contextRef="#ctx0" brushRef="#br0" timeOffset="128345.2551">9050 11770 431 0,'0'0'339'0,"0"0"-190"16,0 0-15-16,0 0-22 15,0 0-30-15,0 0-40 16,0 0 2-16,-18-16 1 16,18 16-13-16,0 0-11 15,0 0 3-15,0 0 12 16,0 0 37-16,15 0-25 15,0 6-25-15,15 1-9 16,4 0 4-16,9 0-5 16,5-1 5-16,1-2-17 0,3-4-1 15,-7 0-57-15,0 0-71 16,6-4-37-16,-14-6-105 16,-10 0-130-16</inkml:trace>
  <inkml:trace contextRef="#ctx0" brushRef="#br0" timeOffset="128651.4591">8987 11873 573 0,'0'0'364'0,"0"0"-228"16,0 0 26-16,0 0-25 15,0 0-35-15,0 0 27 16,0 0-28-16,14 0-54 16,2 0-33-16,9 0-8 15,1 0-4-15,8 0-2 16,2 0 1-16,1 0-1 16,5 0 0-16,4 0-6 15,-1 0-19-15,1 0-40 16,-7 0-82-16,-6 0-32 15,-4 0-22-15,-6 0-52 16,-11 0-133-16</inkml:trace>
  <inkml:trace contextRef="#ctx0" brushRef="#br0" timeOffset="129113.7742">9044 11279 147 0,'0'0'85'16,"0"0"-64"-16,0 0-21 15,0 0-42-15</inkml:trace>
  <inkml:trace contextRef="#ctx0" brushRef="#br0" timeOffset="132430.8279">7010 11077 345 0,'0'0'91'0,"0"0"-91"16,0 0-35-16,0 0 35 15,0 0 25-15,0 0-11 16,0 0 2-16,0 7 20 15,0-7 2-15,0 0-18 16,0 0-19-16,0 0-1 16,5 0-158-16,1 0-11 0</inkml:trace>
  <inkml:trace contextRef="#ctx0" brushRef="#br0" timeOffset="137817.4463">16350 11529 127 0,'0'0'73'0,"0"0"-73"0</inkml:trace>
  <inkml:trace contextRef="#ctx0" brushRef="#br0" timeOffset="164972.0785">620 10764 95 0,'0'0'825'16,"0"0"-633"-16,0 0-53 0,0 0-62 16,0 0-39-16,0 0-27 15,0 0-11-15,57-18-19 16,-57 18-114-16,0 0-192 16,-3 0-252-16</inkml:trace>
  <inkml:trace contextRef="#ctx0" brushRef="#br0" timeOffset="165260.2843">620 10764 178 0,'45'0'353'0,"-45"0"-160"16,0 0-8-16,0 0-56 16,0 0-22-16,0 3-27 15,-2-3-38-15,-2 0-18 16,3 0-2-16,1 0 0 0,-2 2 21 16,2-2 85-16,0 0 52 15,0-2-31-15,0-10-61 16,0-3-61-16,0-1-19 15,5 2-6-15,2 1 11 16,-1 6-1-16,3 4-11 16,3 2-1-16,-3 1 0 15,0 0-7-15,4 8 0 16,-4 4 6-16,-3 2-24 16,-4 3-24-16,-2 3-38 15,-8-3-74-15,-20 8-57 16,-2-8-86-16,5-4-419 0</inkml:trace>
  <inkml:trace contextRef="#ctx0" brushRef="#br0" timeOffset="165746.6359">359 11365 901 0,'0'0'182'15,"0"0"54"-15,0 0-11 16,0 0-45-16,0 0-66 0,0 0-20 16,0 0-10-1,-3 3-1-15,-1-3-2 0,-2-7-48 16,1 0-20-16,1-3 8 15,2 3 5-15,2-2-1 16,0 2-5-16,3 0-1 16,15-6-10-16,9 4-9 15,9-4 0-15,4 6-1 16,2 3-5-16,-2 4 5 16,-6 0-10-16,-11 14-11 15,-8 5-21-15,-12 8 23 16,-3 0 9-16,-3 3 10 15,-15-5 1-15,0-5-1 16,-1-10 1-16,-2-3 7 16,3-7 11-16,-3-3 14 15,6-14-11-15,0 0-12 16,6-3-8-16,3 5-1 0,6 1-27 16,0 4-38-16,17-3-90 15,5 3-173-15,0 0-590 0</inkml:trace>
  <inkml:trace contextRef="#ctx0" brushRef="#br0" timeOffset="166136.9091">1047 11321 1075 0,'0'0'525'0,"0"0"-472"0,0 0-37 16,0 0-15-16,0 0 0 15,0 0 1-15,0 0 14 16,-3 20 12-16,-3-20 33 16,1 0 6-16,-3 0-24 15,5 0 6-15,1 0 12 16,2 0-19-16,0 0-3 16,2 0 0-16,5 0-11 15,5 0-17-15,-3 0-10 16,0 0-1-16,-2 0-12 15,-5 7-38-15,-2 0-9 16,0 3 28-16,-12-2 17 16,-3-3 13-16,-1-5 1 15,-1 0 1-15,1-3 18 0,7-11-8 16,4 1-2-16,5 3-3 16,0 0-6-16,8 6-19 15,8 1-34-15,13 3-109 16,-4 0-188-16,-1 7-694 0</inkml:trace>
  <inkml:trace contextRef="#ctx0" brushRef="#br0" timeOffset="166757.5085">1945 10621 1597 0,'0'0'201'0,"0"0"-162"16,0 0-39-16,0 0-2 15,42 86 2-15,-21-24 1 16,6 22 10-16,4 17 0 16,-4-5-2-16,-2-20-6 15,-5-23 4-15,-4-22-6 16,6 4 0-16,1-1-1 16,1-5 1-16,-5-6 1 15,-7-10 11-15,1-9 9 16,-4-4 41-16,-1-17 91 15,1-29-86-15,4-34-46 0,4-28-10 16,5-11-12-16,2 16-1 16,1 27-5-16,-2 34 6 15,2 5 11-15,5-3 17 16,6-6-15-16,2 2-11 16,-5 5-2-16,-3 9 0 15,-3 10-43-15,-6 15-53 16,-8 5-105-16,-5 3-398 0</inkml:trace>
  <inkml:trace contextRef="#ctx0" brushRef="#br0" timeOffset="166985.4927">2014 11025 1024 0,'0'0'737'16,"0"0"-631"-16,0 0 11 15,0 0 3-15,88-8-15 16,-30-5-6-16,9-3-27 16,3-1-35-16,-1 4-25 15,-8-1-12-15,0 5-6 16,-6-1-51-16,-4 4-57 16,12-1-67-16,-14 4-166 15,-7-1-480-15</inkml:trace>
  <inkml:trace contextRef="#ctx0" brushRef="#br0" timeOffset="167405.7942">3106 10747 1650 0,'0'0'215'16,"0"0"-74"-16,0 0-89 15,0 0-43-15,0 0-9 16,-91 66 1-16,52-26 0 15,-4 9 8-15,7 3-3 16,11 2 0-16,8-9 4 16,10-5-7-16,7-11-2 15,16-8 10-15,14-5-1 0,9-9 5 16,7-7-5 0,2-3-10-16,1-17-10 0,-7-13-15 15,-2-10-3-15,-9-3 15 16,-11-4-8-16,-1 8 13 15,-10 12 8-15,-3 10 54 16,-4 12 15-16,-2 6-13 16,0 2-51-16,0 3-5 15,0 17-21-15,0 7 20 16,-5 5 0-16,-1 11 1 16,0-1-1-16,3-1 1 15,3-1 0-15,0-4 0 16,3-6-30-16,11-8-48 15,17-8-73-15,-1-11-138 16,1-3-296-16</inkml:trace>
  <inkml:trace contextRef="#ctx0" brushRef="#br0" timeOffset="167661.6276">3744 10717 1302 0,'0'0'686'16,"0"0"-613"-16,0 0 9 15,0 0-57-15,0 0-25 16,0 0-13-16,-83 33 7 16,40 3 5-16,1 11 1 15,0 5 0-15,6 5 1 16,12-1 15-16,8-1-9 16,16-5 15-16,0-7-11 15,18-6 2-15,10-8-13 0,8-6 6 16,0-6-6-1,0-7-31-15,7-10-96 0,-12-17-176 16,-8-6-587-16</inkml:trace>
  <inkml:trace contextRef="#ctx0" brushRef="#br0" timeOffset="167813.735">3579 11073 823 0,'0'0'862'15,"0"0"-695"-15,0 0-19 16,0 0-35-16,0 0-76 15,116-43-29-15,-56 21-2 16,4-2-5-16,5-6-1 0,20-19-107 16,-17 5-219-16,-11 2-1054 0</inkml:trace>
  <inkml:trace contextRef="#ctx0" brushRef="#br0" timeOffset="168228.8199">4449 10459 1475 0,'0'0'277'0,"0"0"-162"16,0 0-80-16,0 0-27 15,-81 66-8-15,45-22 1 16,-7 8 1-16,1 7-1 16,5 5 10-16,4-2-5 15,14-3 4-15,8-2-3 0,11-11 0 16,3-3 1-1,17-7 1-15,8-6 1 0,2-10-4 16,3-3 6-16,0-12-5 16,-5-5-7-16,-1 0 1 15,-5-19-2-15,-1-4-11 16,-6-7-3-16,-2 1-1 16,-1-1 16-16,-1 0 8 15,-1 1 23-15,-1 2 32 16,3-3 37-16,3-2-31 15,6-2-11-15,9 2-6 16,7 1-27-16,6 2-19 16,6 2 0-16,1 8-6 15,2 5 0-15,0 1-1 0,-4 6-21 16,-5 4-42-16,-4 3-91 16,-6 3-147-16,-15 7-533 15</inkml:trace>
  <inkml:trace contextRef="#ctx0" brushRef="#br0" timeOffset="168461.9876">4608 10865 1422 0,'0'0'280'0,"0"0"-122"15,0 0-87-15,0 0-51 16,0 0-7-16,0 0 34 15,54 103 7-15,-33-57-10 0,1 3-8 16,-5 2-16 0,-1-2-12-16,-7 0-8 0,3 1 0 15,-6-4-39-15,9 7-55 16,-5-14-78-16,2-12-334 0</inkml:trace>
  <inkml:trace contextRef="#ctx0" brushRef="#br0" timeOffset="168883.5663">5608 11235 1092 0,'0'0'187'0,"0"0"-20"16,0 0-102-16,0 0-21 15,0 0-8-15,0 0-7 16,0 0 8-16,-3 4 9 16,-6-4-2-16,-1-1-12 15,-1-9 2-15,2 0-9 16,3 0-5-16,-1 2 39 16,7 0 5-16,0 2 1 0,0 0-2 15,0 2-23 1,10 0-29-16,2 2-9 0,2 2-2 15,2 0-1-15,0 16-9 16,-1 6-2-16,-1 9 11 16,-1 9-1-16,-7 2 2 15,-3 5-1-15,-3 2 1 16,-6 5 2-16,-13-2-1 16,-4 0 5-16,-10 2-6 15,-11-2-14-15,-28 4-77 16,8-12-115-16,1-11-520 0</inkml:trace>
  <inkml:trace contextRef="#ctx0" brushRef="#br0" timeOffset="171282.6651">5317 12590 1637 0,'0'0'236'15,"0"0"-6"-15,0 0-66 16,0 0-76-16,0 0-59 15,0 0-27-15,0-4-2 0,-3 5-18 16,-12 5-7-16,-7 8-21 16,-11 1 31-16,-9 2 0 15,-7-4-11-15,4-9 14 16,6-4 12-16,14-4 8 16,10-12-1-16,12-1 6 15,3 1-13-15,15 0-10 16,13 2-9-16,8 7-39 15,12 7-71-15,-8 7-111 16,-10 10-483-16</inkml:trace>
  <inkml:trace contextRef="#ctx0" brushRef="#br0" timeOffset="171496.7219">4929 13088 998 0,'0'0'587'16,"0"0"-446"-16,-103 37 13 15,67-23-60-15,8-5-7 16,10-6 21-16,9-3 38 16,9 0 2-16,0-3-26 15,0-6-65-15,6-2-57 16,8 1-19-16,2 1-42 16,9 5-55-16,8 4-32 15,37 0-65-15,-10 4-278 16,-2 5-378-16</inkml:trace>
  <inkml:trace contextRef="#ctx0" brushRef="#br0" timeOffset="171669.9509">5523 13228 1015 0,'0'0'826'16,"0"0"-711"-16,0 0 53 16,0 0-64-16,0 0-61 15,0 0-12-15,0 0-3 16,0 0-11-16,0 0-17 15,13-10-27-15,4 0-84 16,38-1-109-16,-3 1-160 16,-1 1-436-16</inkml:trace>
  <inkml:trace contextRef="#ctx0" brushRef="#br0" timeOffset="172047.3039">6909 12547 838 0,'0'0'632'0,"0"0"-475"0,0 0-23 16,0 0-52-16,0 0-39 16,-94 46-11-16,49-10 6 15,-16 24 6-15,-3 23 35 16,-2 16-4-16,14-4-4 16,19-18-8-16,17-25-9 15,13-13-25-15,3 5-14 16,6 1-6-16,24 5-8 15,11-9-1-15,25-12-52 16,31-23-47-16,-12-6-147 16,-10-16-595-16</inkml:trace>
  <inkml:trace contextRef="#ctx0" brushRef="#br0" timeOffset="172213.4223">6851 13098 1872 0,'0'0'219'15,"0"0"-7"-15,0 0-96 16,134-59-94-16,-34 23-22 16,-3-1-13-16,-12 14-88 15,-27 3-90-15,0-6-46 16,-11 7-145-16,-6-5-297 0</inkml:trace>
  <inkml:trace contextRef="#ctx0" brushRef="#br0" timeOffset="172392.5563">7522 12761 1222 0,'0'0'341'15,"0"0"-96"-15,0 0-88 0,0 0-67 16,0 0-35-16,0 0-21 16,0 0-21-16,0 70 34 15,0-28 23-15,-6 5-30 16,-3 6-18-16,-1 6-15 16,1-3 1-16,-3 3-8 15,0-8 0-15,0-5-43 16,9-7-62-16,3-15-148 15,0-19-442-15</inkml:trace>
  <inkml:trace contextRef="#ctx0" brushRef="#br0" timeOffset="172624.481">7743 12550 1340 0,'0'0'585'0,"0"0"-538"15,-103-27-29-15,48 20-18 16,1 5-34-16,2-5-26 16,13 0 35-16,12-6 25 15,14-3 14-15,10-1 18 16,3 0-6-16,19 5-26 16,8 5-6-16,9 7-33 15,12 10-65-15,-5 6-180 16,-9 1-430-16</inkml:trace>
  <inkml:trace contextRef="#ctx0" brushRef="#br0" timeOffset="172866.826">7891 12408 1744 0,'0'0'198'0,"0"0"-153"15,0 0-29-15,116 82 2 16,-61-19 15-16,3 23 6 16,-11 17-10-16,-16 6-11 15,-21-13-6-15,-10-21-9 16,-13-22-3-16,-9-10-36 16,-4-7-62-16,-29 18-44 0,6-9-149 15,1-5-438-15</inkml:trace>
  <inkml:trace contextRef="#ctx0" brushRef="#br0" timeOffset="173152.022">9244 12794 1883 0,'0'0'193'0,"0"0"-66"16,0 0-40-16,0 0-84 15,0 0-3-15,0 0-16 0,0 0 16 16,16 112 14-16,-10-59 3 16,-3 4-8-16,2 2-8 15,-2 0 6-15,-3-5-7 16,0-5-66-16,0-13-99 15,0-12-121-15,3-17-347 0</inkml:trace>
  <inkml:trace contextRef="#ctx0" brushRef="#br0" timeOffset="173301.6203">9487 12491 1781 0,'0'0'475'0,"0"0"-425"0,0 0-26 15,0 0-24 1,0 0-139-16,0 0-178 0,0 0-90 16,24 75-191-16</inkml:trace>
  <inkml:trace contextRef="#ctx0" brushRef="#br0" timeOffset="173569.8093">9978 12605 1646 0,'0'0'219'0,"0"0"-153"16,-82 4-36-16,28 13-21 16,-4 9-7-16,8 5-1 15,18 1 0-15,14 5-1 16,18-2 0-16,12-1 38 0,25 3-4 16,14 1-8-16,7-1-13 15,-1-1-7-15,-8 1-5 16,-16-2-1-16,-17-4 0 15,-16 2 0-15,-7-1 0 16,-26-2 12-16,-15-3-7 16,-10-5-5-16,-30-8-69 15,15-7-114-15,6-7-454 0</inkml:trace>
  <inkml:trace contextRef="#ctx0" brushRef="#br0" timeOffset="174314.4539">12065 12567 1081 0,'0'0'965'0,"0"0"-877"16,-82-70-11-16,-3 57-44 15,0 10-32-15,6 3-1 16,7 16-1-16,26 8 0 16,2 5-6-16,12 1-1 15,17-1 8-15,15-6-10 16,18-3 10-16,21-3 6 0,16-10-5 16,6-7 0-16,8 0-1 15,-5-20-31-15,-3-7 9 16,-9-5 21-16,-10-5 0 15,-12 7-1-15,-13 11 2 16,-7 15 17-16,-10 4-17 16,0 33-27-16,0 42 17 15,0 25 2-15,-5 12 8 16,3-6 0-16,2-30 0 16,-4-23 0-16,-3-16 0 15,-5-2-1-15,-11-1-3 16,-6-1-2-16,-10-4-12 0,-3-15 17 15,-7-11 1-15,1-3 0 16,5-26 9-16,10-24 1 16,18-3 2-16,15-7-7 15,33-5-5-15,55 12-6 16,43-1-15-16,29 6 5 16,-2 14 15-16,-14 2-7 15,-27 2 2-15,-33 3 6 16,-23 3 44-16,-24 2-17 15,-13-1 17-15,-3-4-5 16,-9-5-2-16,-8-2-3 16,-4 2-28-16,-13 2-6 15,-14 10 0-15,-1 9-9 0,-8 8 2 16,3 3-1-16,5 4 1 16,1 15-3-1,9 8-8-15,4 9 9 0,11 11-4 16,3 5 8-16,2 7 5 15,16 1 1-15,0-3 7 16,6-2-8-16,-2-5-15 16,14 6-84-16,-10-16-103 15,3-13-374-15</inkml:trace>
  <inkml:trace contextRef="#ctx0" brushRef="#br0" timeOffset="175103.7475">12747 13032 447 0,'0'0'577'0,"0"0"-387"15,0 0 48-15,0 0 5 16,0 0-61-16,0 0-54 16,0 0-42-16,3-3-3 15,-3 3-15-15,0 0-27 0,0 0-16 16,0 0-13-1,3 0 6-15,0 0 16 0,7 0 16 16,10 0-5-16,9-6-32 16,16-1-7-16,3 0-6 15,7-3-7-15,2-3-63 16,-6-1-50-16,10-15-66 16,-15 2-343-16,-10-2-919 0</inkml:trace>
  <inkml:trace contextRef="#ctx0" brushRef="#br0" timeOffset="175598.106">13311 12553 1211 0,'0'0'204'0,"0"0"113"16,0 0-70-16,0 0-75 15,0 0-58-15,0 0-55 16,0 0-46-16,94-52-13 16,-74 72-12-16,3 9 1 0,-4 14-3 15,1 6 4-15,-11 5-6 16,-3 2-18-1,-6-7-22-15,0-6-11 0,0-9 17 16,-9-12-4-16,0-6-7 16,3-12-2-16,-2-4 63 15,8-7 17-15,0-19 30 16,11-23-21-16,28-24-2 16,1-3 12-16,7 9-9 15,1 18-7-15,-3 22 23 16,1 7 12-16,7 8-11 15,-7 12-1-15,-6 16-11 16,-6 20-13-16,-5 7-18 16,-11 10 1-16,-7 6 14 15,-7-2-15-15,-4-4-1 0,0-4-17 16,-8 4-83 0,-1-14-83-16,9-12-335 0</inkml:trace>
  <inkml:trace contextRef="#ctx0" brushRef="#br0" timeOffset="176062.0068">14363 12735 1735 0,'0'0'215'16,"0"0"-115"-16,108 0-29 16,-54-3-15-16,-2-1-19 15,-2-6-10-15,-9-5-16 16,-6-2 9-16,-11-7 11 0,-11-3 9 15,-13-3-6 1,0 2-30-16,-26 4-4 0,-12 11-15 16,-24 13-4-16,-1 10 1 15,-6 23 4 1,2 10 2-16,18 10-3 0,7 9 6 16,15-2 4-16,18-3 5 15,9-2 1-15,18-9 11 16,19-6 1-16,11-10-5 15,12-11-8-15,7-12 0 16,6-7 0-16,0-14-12 16,0-21-13-16,5-28 14 15,3-29-3-15,-10 6 12 0,-16 10 2 16,-19 22 15 0,-20 34 34-16,1 8-8 0,-8 12-41 15,-2 12-3-15,-7 25-13 16,0 16 6-16,0 7 9 15,0 3 1-15,0-4 0 16,0-3-33-16,19-3-52 16,13-13-111-16,7-18-358 15</inkml:trace>
  <inkml:trace contextRef="#ctx0" brushRef="#br0" timeOffset="176339.2046">15643 12590 1590 0,'0'0'196'16,"-88"22"-109"-16,26 8-37 16,3 11-34-16,14-2-7 15,18 1-9-15,21-8 1 16,6-5 34-16,30-7 11 16,12-7-9-16,13-13-10 15,6 0-11-15,5-16-7 16,-5-5-9-16,-8 5 0 15,-12 6-1-15,-11 10-7 16,-12 13-8-16,-3 20-2 16,-6 3 8-16,4 4 10 15,-1 0-67-15,12-7-84 16,34-7-119-16,-6-12-103 0,2-14-503 16</inkml:trace>
  <inkml:trace contextRef="#ctx0" brushRef="#br0" timeOffset="176591.3814">16674 11985 1460 0,'0'0'690'0,"0"0"-563"16,0 0-62-16,0 0-65 16,4 87-4-16,-28 21 4 15,-4 18 1-15,-1 5 0 16,9-5 23-16,11-13 4 15,6-11 3-15,3-19-16 0,6-21-7 16,6-21-6-16,4-12 1 16,5 1-3-16,3-7-67 15,25-18-75 1,-9-5-63-16,0-15-461 0</inkml:trace>
  <inkml:trace contextRef="#ctx0" brushRef="#br0" timeOffset="176896.4937">16295 12656 1174 0,'0'0'770'0,"0"0"-485"15,0 0-70-15,113-20-71 0,-2 0-115 16,15 1-29 0,5 2-21-16,-14 10-39 15,-40 7-5-15,-18 0 29 0,-24 7 14 16,-9 10 4-1,-6 2 0-15,-4 11-22 0,-13 3-43 16,-3 0-23-16,-20-3-64 16,-11-10 19-16,-12-7 66 15,-2-13 56-15,2 0 22 16,4-17 7-16,6-6 67 16,14-7 24-16,10-2-9 15,9-5-17-15,9 1-65 16,19 3-24-16,29 12-213 15,-5 8-277-15,-7 13-159 0</inkml:trace>
  <inkml:trace contextRef="#ctx0" brushRef="#br0" timeOffset="177179.6953">17188 13019 1547 0,'0'0'242'16,"0"0"-64"-16,84-72-106 15,-32 11-43-15,12-28-17 16,2 0-12-16,-7 7-8 16,-5 16-20-16,-15 29 13 15,-6 11 14-15,-7 6 1 16,-13 20 0-16,-13 10-33 16,0 26 16-16,0 24 15 15,-13 20-4-15,6-1 5 0,6-7 1 16,1-13 18-16,0-15 11 15,18 5-4 1,1 1-11-16,10-8-5 0,39-8-9 16,-7-11-108-16,8-13-403 0</inkml:trace>
  <inkml:trace contextRef="#ctx0" brushRef="#br0" timeOffset="178062.7258">20521 12683 1345 0,'0'0'202'0,"0"0"-163"16,0 0 32-16,0 0-23 16,0 0-18-16,-94-71-7 15,72 71-13-15,-12 7 0 16,-5 19-1-16,-3 8 9 15,-3 9 2-15,10 3-5 16,5 3-1-16,18-5-2 16,12-5 3-16,3-6 20 15,31-7-16-15,26-6-6 16,4-7 9-16,12-12-4 16,-3-1-6-16,-13-10-10 0,-4-14 4 15,-12-8 3 1,-21-5 3-16,-13-9-11 0,-10-1-1 15,-16 5-1-15,-17 5-8 16,-9 12-12-16,-3 11-33 16,-4 14-27-16,10 0-138 15,13 7-182-15</inkml:trace>
  <inkml:trace contextRef="#ctx0" brushRef="#br0" timeOffset="178312.9039">21453 12292 796 0,'0'0'878'0,"-4"-106"-785"16,-9 74 7-16,-6-1-11 15,-10 6-41-15,-7 5-33 16,-4 18-7-16,-5 7-8 16,-9 37 1-16,4 32 1 15,11 37-2-15,15 20 0 16,23 0 11-16,2-6 2 15,21-21-4-15,1-19-8 16,-7-21-1-16,-7-20-36 16,-9 5-115-16,-1-5-168 15,-16-11-364-15</inkml:trace>
  <inkml:trace contextRef="#ctx0" brushRef="#br0" timeOffset="178480.0233">20811 12784 1726 0,'0'0'215'0,"0"0"-137"16,178-63-57-16,-26 40-21 16,24 4-27-16,1-1-61 15,-49 7-202-15,-37-1-902 0</inkml:trace>
  <inkml:trace contextRef="#ctx0" brushRef="#br0" timeOffset="179258.2165">23365 12669 337 0,'0'0'1190'15,"0"0"-1051"-15,0 0-82 0,0 0-3 16,0 0-27-1,0 0-14-15,-93-69-12 0,49 69 7 16,-6 9 3-16,4 11-2 16,9 4-7-16,15-1 0 15,9-3 9-15,13-4-4 16,13-3 25-16,13-6-4 16,15-4 3-16,5-3-21 15,2-7 3-15,-2-13-5 16,-4-5-7-16,-8-2 8 15,-7 0 0-15,-8 7 1 16,-7 8 3-16,-7 12-13 0,-4 32-16 16,-1 47-1-16,0 27 9 15,-1 17 8-15,-4-9-1 16,2-31 1-16,0-26-1 16,-4-20 1-16,-8-8 0 15,-6 1 2-15,-11-5 23 16,-8-8-13-16,-3-13 0 15,-2-4 1-15,10-24 8 16,12-15 11-16,19-23 26 16,20-21-32-16,24 4-14 15,33-8-12-15,23 18-26 16,-1 23 2-16,16-1 5 16,-7 15 0-16,-11 2-5 15,-16 7 17-15,-15 2-6 16,-19-1 13-16,-12-1 1 0,-1-1-1 15,-3 2 1-15,-6-1 19 16,-11 12 27-16,-10 8-7 16,0 3-40-16,-6 20-10 15,-6 16 9-15,0 11-1 16,2 12 2-16,8 0-1 16,2 5 1-16,0-9-7 15,11-4-62-15,-2-6-59 16,-5-12-145-16,-2-19-387 0</inkml:trace>
  <inkml:trace contextRef="#ctx0" brushRef="#br0" timeOffset="180105.5441">23979 12233 1172 0,'0'0'891'15,"0"0"-799"-15,0 0-67 16,0 0-25-16,0 0-87 15,0 0 12-15,0 0-32 16,44 115-33-16,-22-61-99 16,3 1-34-16,1 2 93 15,5-5 172-15,3-6 8 16,1-2 124-16,-2-2-17 16,-5-2-40-16,-5 0-25 15,-6-1-17-15,-2-2-14 0,0-4 1 16,-3-3-11-16,4-7 1 15,1-4 12-15,5-6 13 16,4-9 128-16,2-4-60 16,2-3-51-16,0-8-12 15,-5-7-6-15,-4 4-8 16,-5 0-5-16,-4 5 2 16,-4 2-5-16,1 7-10 15,1 0-9-15,8 0-10 16,6 0 4-16,13 0 6 15,10 0 9-15,8 0 0 16,7 0 20-16,4-10 23 16,1-2-5-16,-6-8 9 0,-5-11 4 15,-10-6 11 1,-19-8-15-16,-9 1-34 0,-18 2-12 16,-11 12-1-16,-46 10-9 15,-7 14 8-15,-15 6-11 16,-3 13 11-16,15 23-6 15,0 10 5-15,20 8 1 16,21 5-6-16,24 1 6 16,11-1 1-16,33-3 1 15,29-3-1-15,22-10-6 16,-5-13-74-16,-9-17-60 16,-12-13-189-16,-19-27-294 15,6-25 301-15,1-35 84 16,-3-21 238-16,-13 5 332 0,-15 28 19 15,-11 37 15-15,-11 28-31 16,1 7-106-16,0 3-105 16,3 7-119-16,3 20-5 15,5 15-6-15,3 8 5 16,1-1 1-16,1-2 1 16,-1-11 0-16,1-9-1 15,0-11 0-15,4-9 8 16,7-7 18-16,6-7 2 15,10-20-19-15,4-11-9 16,2-3-12-16,-5 6-2 0,-8 14 5 16,-11 18 0-1,-12 10-31-15,-10 29 16 0,-6 14-1 16,-2 2-58-16,-10 17-56 16,1-12-207-16,11-14-457 15</inkml:trace>
  <inkml:trace contextRef="#ctx0" brushRef="#br0" timeOffset="180749.4636">27126 12528 1493 0,'-100'-12'344'0,"-24"10"-262"15,-11 2-58-15,34 19-24 16,46 5 0-16,32-1-2 0,23 0 1 15,0 0 1-15,28 7 41 16,32 0 9-16,31-11-19 16,-2-13-14-16,-4-6-8 15,-16-20 0-15,-23-9 7 16,-4-4 11-16,-6 4 30 16,-17 15 17-16,-16 14-65 15,-3 4-9-15,-29 41-16 16,-3 3 10-16,-4 17-2 15,-1 4-9-15,11-8-2 16,4 8 1-16,6-3 8 16,4-7-2-16,-3-9-35 15,-5-11-8-15,-7-12-31 16,-6-11 20-16,-2-12 34 16,-1-4 15-16,7-14 17 0,12-12 0 15,17-5 50-15,4-4-8 16,29-2-18-16,16 5-5 15,23-5-3-15,22 3-16 16,19-1-10-16,3 1 4 16,-11-5 6-16,-23 3 0 15,-25 5 1-15,-14 2 13 16,-9-4 26-16,-1-9-22 16,-7-6-9-16,-9-10-9 15,-17 4-1-15,-14 2-21 16,-28 6-37-16,-13 12-7 15,-5 11 15-15,8 16 36 16,14 7 2-16,20 14-10 0,18 16 10 16,6 12 13-16,35 22 64 15,15 21-39-15,-2-5-12 16,-8-8-6-16,-11-9-6 16,-18-17-1-16,-4-3 0 15,-13 0-108-15,-8-14-267 16,-13-18-320-16</inkml:trace>
  <inkml:trace contextRef="#ctx0" brushRef="#br0" timeOffset="180988.646">27860 12540 1443 0,'0'0'260'0,"0"0"-179"0,0 0-40 15,108 82-9-15,-86-35-13 16,-12 2-16-16,-10-2-3 15,-3-5-37-15,-25-12-14 16,-11-13 26-16,-5-7 20 16,0-10 5-16,7-3 6 15,10-20 39-15,15-8 40 16,12-21-25-16,9-5-60 16,24-2-54-16,40-7-247 15,-10 21-473-15,1 11 112 0</inkml:trace>
  <inkml:trace contextRef="#ctx0" brushRef="#br0" timeOffset="181493.9988">28370 12556 750 0,'0'0'892'15,"0"0"-696"-15,0 0-66 16,0 0-99-16,0 0-31 16,0 0-10-16,0 0 4 15,-59 93 6-15,44-49 0 16,5 5 1-16,10-4 0 15,4-1 0-15,20-4 30 16,10-11 7-16,11-6-7 16,4-9-12-16,3-14-10 15,3 0-9-15,2-17-8 16,-5-17-33-16,-5-8-29 16,-10-1 28-16,-15 4 12 15,-17 15 24-15,-5 11-2 0,-29 13-6 16,-8 7 3-16,0 16 3 15,7 4-8-15,18 5-83 16,12-5-9-16,32 0 108 16,20-9 26-16,10-7 3 15,4-11 14-15,2 0-10 16,-8-11 8-16,-3-17 37 16,-5-6-28-16,-7-10-11 15,-5 2-23-15,-9 2-8 16,-11 15 10-16,-13 18 25 15,-7 7-43-15,-12 37-17 16,-22 35 9-16,-12 33 8 0,-6 17 0 16,7 1 0-16,6-8 0 15,18-22-1 1,6-17-15-16,11-16-60 0,4-21-65 16,0-9-76-16,9-14-2 15,5-9-25-15,2-7-19 0</inkml:trace>
  <inkml:trace contextRef="#ctx0" brushRef="#br0" timeOffset="181676.8721">29156 12876 773 0,'45'-108'246'0,"-2"13"-54"15,-17 54 105-15,-5 21 12 16,-2 8-92-16,2 8-88 16,5 4-78-16,-3 4-46 0,0 25-5 15,-7 11-8 1,-6 6-15-16,-10 7-21 0,0-7-28 15,-25-2 6-15,-12-6-17 16,-38-11-61-16,8-7-236 16,11-10-367-16</inkml:trace>
  <inkml:trace contextRef="#ctx0" brushRef="#br0" timeOffset="182116.3253">30808 12365 1781 0,'0'0'219'16,"0"0"-124"-16,0 0-45 16,-6-79-44-16,-25 62-6 15,-13 8-8-15,-14 9 1 16,-9 9 1-16,-13 34-4 15,-5 33 9-15,9 33 1 16,17 16 0-16,33-2 1 16,26-14 1-16,4-30-1 15,17-23 0-15,0-16 8 16,-2-11-9-16,7-2 0 16,2-7 6-16,5-7 6 15,-2-13 2-15,3-16 0 16,7-31-14-16,0-5-8 15,1-8 8-15,1-3 0 16,-7 17 2-16,0-1 11 0,-5 15 15 16,-2 9-1-16,-3 9-11 15,1 11-10-15,3 3-6 16,4 3-11-16,2 11-27 16,0 6-38-16,8 6-79 15,-9-6-176-15,-9-4-442 0</inkml:trace>
  <inkml:trace contextRef="#ctx0" brushRef="#br0" timeOffset="182291.4438">30871 12821 1092 0,'0'0'161'0,"0"0"-35"16,0 0 18-16,0 0-25 16,-75 79-8-16,68-42-41 15,7 5-27-15,0 5-17 16,9 5-13-16,13-2-13 15,8-1-8-15,29 7-84 16,-6-12-134-16,2-9-450 0</inkml:trace>
  <inkml:trace contextRef="#ctx0" brushRef="#br0" timeOffset="182422.5437">31554 13383 849 0,'0'0'269'16,"0"0"-231"-16,0 0-38 15,0 0-575-15</inkml:trace>
  <inkml:trace contextRef="#ctx0" brushRef="#br0" timeOffset="186111.8053">2275 14184 166 0,'0'0'0'0,"0"0"-66"16,0 0 66-16,0 0 4 16,0 0 29-16,0 0 2 0,-8 86 4 15,4-66 11 1,1-6 27-16,0-1-31 0,0-9-24 16,3-4-11-16,-3 0 109 15,3-14-31-15,0-11-88 16,0-9-1-16,0-6 46 15,0-9 97 1,-3-8 105-16,3 1-26 0,0 1 25 16,0 8-45-16,0 11-37 15,0 12-44-15,0 11-60 16,0 10-41-16,0 3-11 16,0 0-9-16,-3 6-1 15,0 11-12-15,-3 10 13 16,-1 2 0-16,-2 8 0 15,-2 0 1-15,1 1 6 16,-2-7-6-16,4-5 1 0,2-6-1 16,-1-7 7-16,4-6-7 15,3-4 8-15,0-3 2 16,0 0 3-16,0 0 0 16,0 0 0-16,0 0 2 15,0 0-10-15,0 0-5 16,0 0 0-16,0 0 0 15,0 0 0-15,0 0-1 16,0 0 0-16,0 0-1 16,0 0-5-16,0 0-3 15,-3 3-5-15,0 4 3 16,-3 3 10-16,-3 2-1 0,-1 5 1 16,-1 3 1-16,-2 4-1 15,1 4 0-15,3 6-1 16,-1 2 2-16,-1 0 0 15,5 4 0-15,3-1 0 16,-3-5 2-16,6-4-1 16,-4-4 0-16,4-3 0 15,0-6 1-15,0-4-1 16,0-3 0-16,0-3 0 16,0 2-1-16,0 1 1 15,0 3 0-15,0 1 0 16,-3 6-1-16,1 0 1 15,-1 2-1-15,0-2 1 16,0 0 0-16,0-3 0 16,0-5 0-16,0-5-1 0,3-1-7 15,0-2-8-15,0-4-3 16,0 0-29-16,0 0-24 16,0-26-19-16,0-4-81 15,3-10-408-15</inkml:trace>
  <inkml:trace contextRef="#ctx0" brushRef="#br0" timeOffset="186571.1385">2133 13937 1724 0,'0'0'231'0,"0"0"-81"15,0 0-16-15,88-66-79 16,-33 43-39-16,8 7-14 15,1 9-2-15,-4 7-6 16,-8 7-11-16,-13 19-43 16,-14 10-17-16,-14 7-13 15,-11 4-19-15,-14 5 43 16,-23 2 36-16,-9-2 5 16,-8-8 1-16,3-9 12 15,8-11 10-15,7-8 2 16,11-9 13-16,14-5 15 15,8 0-3-15,3-2-5 16,8 3 8-16,20 2-19 16,8 5-9-16,10 4 0 0,2 12 0 15,-2 3 0-15,-10 5 0 16,-9 3-6-16,-15 2 6 16,-9 4 32-16,-3 0-8 15,-27 3-8-15,-13-3-3 16,-14-3 0-16,-4-4-7 15,-6-6 2-15,1-14-6 16,5-9-2-16,10-7-19 16,5-20-51-16,29-45-104 15,11 4-401-15,6 2-427 0</inkml:trace>
  <inkml:trace contextRef="#ctx0" brushRef="#br0" timeOffset="187104.9876">2715 14359 385 0,'0'0'842'0,"0"0"-742"15,0 0 86-15,0 0-20 16,76 78-72-16,-76-40-32 16,0 2-24-16,0-4-13 15,-7-2-15-15,4-11-1 16,3-6-2-16,0-12-7 16,7-5-3-16,11 0 2 15,9-19-1-15,6-7-12 16,-2-4-14-16,-4 9-10 15,-2 9 20-15,-7 12 2 16,-3 7 12-16,-6 25 4 16,2 15 33-16,-3 5-3 0,0 2-14 15,1-2-6-15,4-9-8 16,7-13 8-16,11-10-4 16,12-17-4-16,23-12 12 15,25-42-14-15,18-35-9 16,3-25-48-16,-23-12-38 15,-26-2-128-15,-23 6-97 16,-10 13 12-16,-12 24 308 16,-6 29 101-16,-2 20 207 15,-7 16-13-15,-3 4-72 16,3 4-67-16,-3 5-91 16,0 4-62-16,-10 12-3 15,-5 15-1-15,-9 27 1 0,-4 22 1 16,1 23 15-16,9 9 2 15,10-19 5-15,8-23-1 16,0-26 11-16,8-6-7 16,10 1-2-16,3 5-14 15,4-4-4-15,2-3-6 16,-2-12-25-16,14-18-77 16,-6-3-64-16,0-3-195 0</inkml:trace>
  <inkml:trace contextRef="#ctx0" brushRef="#br0" timeOffset="187315.1339">3555 14330 1525 0,'0'0'240'15,"0"0"-142"-15,0 0 46 16,0 0-39-16,0 0-25 15,146-3-51-15,-40-13-24 16,9-4-5-16,-9-3-111 16,-33 6-158-16,-27 1-862 0</inkml:trace>
  <inkml:trace contextRef="#ctx0" brushRef="#br0" timeOffset="187657.3757">5459 14184 624 0,'0'0'301'16,"0"0"-301"-16,0 0-6 16,0 0 6-16,0 0-43 15,0 0-47-15,0 0-12 16,10-49 64-16,-7 43 28 15,0-1-49-15,0 0-161 0</inkml:trace>
  <inkml:trace contextRef="#ctx0" brushRef="#br0" timeOffset="215655.0243">5323 14350 1189 0,'0'0'386'0,"0"0"-254"15,0 0 28-15,0 0-49 16,0 0-26-16,0 0-16 16,0-30-26-16,0 30-23 15,0 1-20-15,0 12-4 16,-3 10-15-16,-3 9 17 16,-6 12 2-16,0 5 6 15,-1 3-6-15,4-4-2 0,6-5-18 16,1-8-67-1,2-8-54-15,2-13-132 0,4-11-306 0</inkml:trace>
  <inkml:trace contextRef="#ctx0" brushRef="#br0" timeOffset="215916.6446">5420 13987 1367 0,'0'0'662'0,"0"0"-603"15,0 0-40-15,0 0-19 16,0 0-37-16,0 0-140 16,0 0-31-16,3 66-165 0,13-40-605 15</inkml:trace>
  <inkml:trace contextRef="#ctx0" brushRef="#br0" timeOffset="216163.8201">5866 13923 1041 0,'0'0'608'15,"0"0"-496"-15,0 0-21 16,0 0-78-16,0 0-11 16,0 0 5-16,-21 98 21 15,8-49 8-15,-2 7-9 16,-3 7-10-16,6 0-3 16,3 2-1-16,2 1 0 0,5-6 3 15,2-4-3-15,6-7-13 16,12-6 2-1,15-9 11-15,10-9 5 0,8-8-8 16,7-14-10-16,30-16-13 16,-15-14-126-16,-16-8-363 0</inkml:trace>
  <inkml:trace contextRef="#ctx0" brushRef="#br0" timeOffset="216428.0087">5617 14361 1295 0,'0'0'547'0,"0"0"-459"15,0 0 17-15,0 0-8 0,94-2-52 16,4-13-16-16,26-8-11 16,6 2 4-16,-24 3-11 15,-36 6-11-15,-16 7-109 16,-21 5-171-16,-5-3-401 0</inkml:trace>
  <inkml:trace contextRef="#ctx0" brushRef="#br0" timeOffset="216983.7385">7613 14261 720 0,'0'0'415'0,"0"0"-236"0,0 0 38 16,0 0-88-16,0 0-54 16,0 0-16-16,0 0-15 15,48-67-22-15,-48 67-20 16,0 0-1-16,0 0-1 16,0 0 10-16,-2 0 2 15,2 0 12-15,0 0 3 16,-3 0-12-16,3 10-15 15,-7 11-14-15,-2 9 14 16,0 9 26-16,-4 7 1 16,2 3-13-16,2-2-5 15,3-1 7-15,6-3-16 16,0-7 0-16,6-6-82 0,24-6-79 16,-2-7-119-1,2-15-425-15</inkml:trace>
  <inkml:trace contextRef="#ctx0" brushRef="#br0" timeOffset="217196.8828">8001 13923 1735 0,'0'0'310'16,"0"0"-278"-16,0 0-12 15,0 0-20-15,0 0-149 16,0 0-112-16,-24 77-83 15,24-28-292-15</inkml:trace>
  <inkml:trace contextRef="#ctx0" brushRef="#br0" timeOffset="217413.0381">8492 14156 355 0,'0'0'1125'15,"0"0"-1029"-15,0 0-76 16,-103-7-14-16,58 23-6 15,-1 5-1-15,9 7-2 16,17 2-13-16,13 1 16 16,7 4 31-16,27-1 84 15,10 2-31-15,12 0-21 0,5-5-23 16,-9-3-20 0,-8-1-6-16,-13-7-7 0,-18-1-7 15,-6-2-1-15,-15 0 1 16,-27-1 9-16,-13-5-9 15,-11-1-18-15,-19-4-118 16,15-4-144-16,18-2-420 0</inkml:trace>
  <inkml:trace contextRef="#ctx0" brushRef="#br0" timeOffset="217717.0797">10303 14228 1392 0,'0'0'637'0,"0"0"-575"16,-109-17-37-16,48 17-10 15,-9 13-8-15,-3 14 4 16,-1 9 2-16,12 8-6 15,13 5-5-15,13 1 8 16,21-5-9-16,15-1-1 16,15-5 1-16,40 1-1 15,36-8-1-15,33-8-58 16,12-21-92-16,-32-3-239 16,-29-20-415-16</inkml:trace>
  <inkml:trace contextRef="#ctx0" brushRef="#br0" timeOffset="217940.267">10666 13964 1298 0,'0'0'659'15,"0"0"-566"-15,0 0-13 16,0 0-55-16,0 0-25 16,0 0 2-16,0 0 27 15,-60 102 4-15,36-36-10 16,-3 0-9-16,2 4 1 15,-2 2-7-15,12-16-7 16,2 5-1-16,9-9 0 16,4-6-52-16,38-10-100 15,5-12-60-15,2-14-300 0</inkml:trace>
  <inkml:trace contextRef="#ctx0" brushRef="#br0" timeOffset="218264.4666">11023 14417 1352 0,'0'0'174'16,"0"0"-4"-16,0 0-34 15,0 0-22-15,0 0-54 16,114-4-34-16,-72-13-14 0,3-6-2 16,-8-3 8-1,-6-10 6-15,-11 0 4 0,-10 2 5 16,-10 4-7-16,0 10-1 15,-16 11-25-15,-14 9 0 16,-12 2-6-16,-10 22 0 16,-3 9 5-16,7 8 1 15,8 4 0-15,14 1 0 16,16-2 1-16,10 1-1 16,13-5 6-16,26-1-2 15,23-5-4-15,36-11-51 16,28-23-99-16,-12 0-227 15,-23-17-980-15</inkml:trace>
  <inkml:trace contextRef="#ctx0" brushRef="#br0" timeOffset="218761.9158">11935 14175 734 0,'0'0'856'0,"0"0"-755"16,0 0-41-16,-130 53-3 15,81-13-14-15,3 2-9 16,12 2-9-16,13-2 12 15,18-5-1-15,3-8 31 16,24-2-18-16,11-11-14 16,13-6-11-16,9-10-17 15,4-10-7-15,0-23-1 16,-1-9-22-16,-12-8 1 16,-10 1-15-16,-6 12 34 15,-15 13 3-15,-7 15 29 0,-10 9-29 16,0 16-24-1,-6 14 19-15,-8 10 5 0,1 2 1 16,4-4-1-16,9-3 0 16,0-8 0-16,19-7 1 15,11-10 0-15,9-7 1 16,6-3 5-16,7-23 6 16,0-14-11-16,9-25 8 15,-10 2-10-15,-1-3-1 16,-9 10 1-16,-14 23 4 15,-8 12 63-15,-8 17-41 16,-5 8-26-16,-6 22-7 16,0 11-2-16,0 6 9 15,-6 1 1-15,2-2 1 0,4-7 4 16,4-3-6 0,18-8 0-16,11-4 9 0,12-9 1 15,10-11 7-15,39-10-17 16,-15-16-79-16,-9-1-431 0</inkml:trace>
  <inkml:trace contextRef="#ctx0" brushRef="#br0" timeOffset="219586.452">15347 13957 1692 0,'0'0'271'15,"0"0"-198"-15,0 0-51 16,0 0-22-16,0 0-7 16,-43 72 7-16,24-21 39 0,-7 21 11 15,4 14-2-15,2 17-11 16,7-8-7-16,6-22-11 15,7-21-6-15,4-15-4 16,11 5-3-16,12 2-4 16,6 2-2-16,7-10-2 15,3-15-38-15,10-21-98 16,-12-7-202-16,-11-20-1082 0</inkml:trace>
  <inkml:trace contextRef="#ctx0" brushRef="#br0" timeOffset="220030.9526">14864 14413 1758 0,'0'0'278'15,"0"0"-140"-15,0 0-42 16,165-33-83-16,-20 7-13 16,15-7 0-16,-11-1-1 15,-40 5-10-15,-43-1-5 16,-23 3-2-16,-14-2-14 15,0-4-16-15,-6-4 1 16,-7 5 16-16,-9 5 31 16,-7 14 17-16,0 9 4 15,0 4-21-15,-7 17-24 16,-5 16 17-16,-12 20 1 16,-1 22 6-16,-8 18 0 15,-3-4 0-15,7-18 1 0,9-23-1 16,5-17-7-1,1-2-30-15,7-6-9 0,4-3 25 16,3-16 8-16,3-4 13 16,21-17 52-16,12-13-52 15,5-1-5-15,9 6-2 16,2 8 1-16,-4 17 6 16,1 0 14-16,-7 17-7 15,-4 8-7-15,-1 2-7 16,-5 3-2-16,-2-1-101 15,24-5-199-15,-8-8-63 16,-1-12-272-16</inkml:trace>
  <inkml:trace contextRef="#ctx0" brushRef="#br0" timeOffset="220501.2953">16441 14204 1416 0,'0'0'221'0,"0"0"-139"16,-118 41-22-16,70-6-29 15,11 5-14-15,16-3-4 16,17-4-12-16,4 0 26 16,23-11 6-16,16-5 7 15,9-10-17-15,9-7-4 16,1-4-2-16,-7-18-7 16,-5-1 0-16,-13 3 0 15,-18 9-9-15,-7 11-1 16,-8 4-17-16,0 20-15 0,0 14 31 15,0 2 1-15,6 1 1 16,20-2 5 0,13-6 1-16,13-11 8 0,22-8-2 15,1-8 6-15,3-6-6 16,-3-25-3-16,-4-25-5 16,7-39-5-16,-6-33-28 15,-8-17-9-15,-22 23 14 16,-16 33 16-16,-19 47 7 15,-4 20 81-15,-3 6 64 16,0 10-79-16,0 3-66 16,-16 37-27-16,-13 32 27 0,3 25 6 15,0 14-5-15,16-5 0 16,10-23 1-16,0-23 4 16,6-15-4-16,10-6-2 15,18 15-111-15,1-12-112 16,-6-8-428-16</inkml:trace>
  <inkml:trace contextRef="#ctx0" brushRef="#br0" timeOffset="220675.2947">17178 14262 1681 0,'0'0'392'15,"0"0"-242"-15,0 0-42 16,116 8-71-16,-40-1-37 0,5 0-16 15,13-7-112 1,-33-4-262-16,-6-8-1160 0</inkml:trace>
  <inkml:trace contextRef="#ctx0" brushRef="#br0" timeOffset="222486.9224">18964 14390 578 0,'0'0'628'16,"0"0"-554"-16,0 0-48 16,0 0-26-16,0 0 0 0,0 0 1 15,6 0 15-15,-3 0-8 16,0 0 8-16,0 0 10 16,0 0 15-16,2 0-3 15,4 0 8-15,3 0 8 16,9 0-15-16,3-4-2 15,7-2-10-15,4-4-3 16,1-3 2-16,-4-4 3 16,1-3 0-16,-4-3 9 15,-9-2 12-15,-5-2-9 16,-4 3-13-16,-11 1-18 16,0 11 15-16,-7 8-4 15,-23 4-21-15,-11 7-11 0,-12 22 10 16,-18 23-10-1,9 2 10-15,7 11 1 0,10-2 0 16,22-9-2-16,11 2 1 16,12-6 1-16,17-5 0 15,37-5 16-15,30-11-2 16,37-12-14-16,9-14-6 16,-12-12-38-16,-37-12-164 15,-37-1-328-15</inkml:trace>
  <inkml:trace contextRef="#ctx0" brushRef="#br0" timeOffset="223171.2016">19645 14277 430 0,'0'0'1114'0,"0"0"-960"16,0 0-44-16,0 0-53 16,0 0-57-16,0 0 0 15,0 0 0-15,2 93 2 16,9-46 5-16,2-2 0 15,2-2-1-15,9-9 1 16,2-11-1-16,3-7 5 16,4-12 19-16,-4-4 17 15,7-14 7-15,2-18-19 16,-5-15-12-16,-1-9-15 16,-3-1-2-16,-6 8-6 15,-3 9 0-15,-10 18-1 0,-1 15 0 16,0 7-21-16,2 17-26 15,4 15 6-15,5 5-20 16,7-1-17-16,8-6-5 16,4-7 36-16,10-11 45 15,-1-12 3-15,2 0 34 16,-2-12-3-16,-12-15-12 16,-7-6 8-16,-10-6 4 15,-9-1-2-15,-9 1-1 16,-1 9 9-16,-7 6-15 15,-20 14-16-15,-9 10-6 16,-9 0-2-16,-7 23 1 16,0 11-10-16,3 5 11 15,10 8-2-15,14-1-4 0,15 1 6 16,10-5 0-16,16-2 6 16,23-8 6-16,22-5 1 15,25-14-3-15,20-13-2 16,-8-10-2-16,-20-20-6 15,-24-2-1-15,-20-8-10 16,4-12-3-16,2-1 6 16,-3-4-1-16,-10 15 9 15,-11 15 47-15,-5 13 16 16,-8 11-26-16,0 3-37 16,0 7-2-16,0 20-10 15,4 8 11-15,5 12 0 16,1 5 1-16,7 2 0 0,-1-1-19 15,5-1-56-15,18 8-41 16,-6-18-174-16,-2-15-263 16</inkml:trace>
  <inkml:trace contextRef="#ctx0" brushRef="#br0" timeOffset="223583.4956">21434 14235 798 0,'0'0'1041'15,"0"0"-945"-15,0 0-87 16,0 0-7-16,-6 86-1 16,6-50 1-16,25-3 12 15,14-7 4-15,13-9 0 16,10-10-4-16,0-7 0 16,-2-7-8-16,-7-23 3 0,-11-7 4 15,-9-2-2-15,-10 2-10 16,-8 9 10-16,-8 17 38 15,-5 11-49-15,-1 26-10 16,1 47-7-16,5 32 17 16,5 18 0-16,3 0-7 15,3-15-27-15,-10-16-2 16,-8-23 6-16,0-18-15 16,-14-18 15-16,-14-14-5 15,-28-2 3-15,-3-4 29 16,-11-13 3-16,1-6 0 0,17-34-1 15,16-6 1-15,23-10 1 16,16-1-1-16,50 8 7 16,37 9-7-16,31 17-8 15,15 10-18-15,-32 10-168 16,-29 3-313-16</inkml:trace>
  <inkml:trace contextRef="#ctx0" brushRef="#br0" timeOffset="224117.0316">23635 14502 1408 0,'0'0'63'0,"0"0"-45"0,84-36 10 15,-49 15-21-15,-5-1-5 16,-4-5 24-16,-13 0 69 16,-9-2 2-16,-4 3-46 15,-14 6-7-15,-33 8-12 16,-30 12-20-16,-25 18-11 15,4 19-1-15,17 6 11 16,29-3 11-16,28-1-8 16,6 8 3-16,15 8 1 15,8 6 30-15,48 8 8 16,43-3-31-16,41-8-25 16,18-21-32-16,-1-37-89 0,-42-3-206 15,-40-30-1177-15</inkml:trace>
  <inkml:trace contextRef="#ctx0" brushRef="#br0" timeOffset="224340.1872">24260 13888 1759 0,'0'0'275'0,"0"0"-160"16,0 0-37-16,0 0-67 15,0 0-10-15,-61 128 13 16,48-22-5-16,0 13-3 15,6-6-4-15,-3-12-2 16,2-20-71-16,7-12-126 0,8-10-169 16,19-19-243-1,3-21-168-15</inkml:trace>
  <inkml:trace contextRef="#ctx0" brushRef="#br0" timeOffset="224580.3581">24485 14555 1038 0,'0'0'634'0,"0"0"-533"15,0 0 42-15,0 0-63 16,96 6-22-16,-46-5-23 16,6-1-14-16,-5-1-5 15,-5-19-3-15,-11-6 21 16,-11-7 33-16,-13-6-23 16,-11 2-26-16,0 1-18 0,-24 16 0 15,-9 10-15 1,-10 10 2-16,-11 19 5 0,-1 18 8 15,4 10 0-15,10 6-2 16,19 3 1-16,22 3 0 16,22 1-57-16,46 2 29 15,33-19-54-15,-11-17-120 16,-17-23-611-16</inkml:trace>
  <inkml:trace contextRef="#ctx0" brushRef="#br0" timeOffset="225031.643">25196 14357 1084 0,'0'0'888'16,"0"0"-762"-16,0 0 8 0,0 0-119 16,0 0-15-1,0 0-1-15,17 98 1 0,-9-51 1 16,1-4-1-16,3-3 0 16,0-10 0-16,-2-11-13 15,3-9 13-15,4-10 4 16,5-7 38-16,10-22-26 15,5-11-16-15,3-3-9 16,-4 0-18-16,-8 16 20 16,-10 15 6-16,-6 12-8 15,-6 14-10-15,-3 18 7 16,-3 5 6-16,0 2 5 16,0-3-6-16,2-7 5 15,4-9 2-15,3-9 1 0,5-8 11 16,9-3 19-16,7-23-9 15,8-13-11-15,9-14-11 16,4-3-15-16,-2-2-10 16,-7 14 22-16,-10 15 3 15,-5 22 16-15,-6 8-14 16,-7 29-2-16,-2 13-1 16,-2 7-5-16,-1 6 5 15,0-5 0-15,3-5-14 16,1-7-35-16,6-12-58 15,20-23-70-15,-6-7-122 16,2-7-374-16</inkml:trace>
  <inkml:trace contextRef="#ctx0" brushRef="#br0" timeOffset="225600.8492">26376 14416 1534 0,'0'0'269'0,"0"0"-130"15,0 0-67-15,0 0-41 16,0 0-12-16,116 36-2 15,-74-29-5-15,-4-7 0 16,-3 0 0-16,-5-7 7 16,-8-15 28-16,-5-5 11 15,-10-3-32-15,-7 1-18 16,0 5-8-16,-20 11-12 16,-17 10 2-16,-24 9-3 15,-2 21 1-15,-4 15 11 0,8 9 1 16,24-2-1-1,14 11-5-15,21-4 5 16,12-1-22-16,32-7 2 0,12-9 1 16,9-13-59-16,3-19-89 15,-2-11-310-15,2-46-93 16,0-29 218-16,-12-6 353 16,-14 8 225-16,-12 15 95 15,-17 29 201-15,-2 7-265 16,-5 9-12-16,-5 17-126 15,-1 3-102-15,0 21-16 16,0 12 0-16,0 9 0 16,2 2 6-16,9-3-5 15,5-8 16-15,1-7 4 0,0-12-12 16,5-13 10-16,3-4 20 16,7-20-4-16,4-11-20 15,0-8-2-15,-2 2-13 16,-7 11 0-16,-10 16 9 15,-9 10-9-15,-5 16-15 16,-3 21 3-16,0 6 11 16,0 7-2-16,0-1-28 15,2-5-45-15,15-6-33 16,12-14-62-16,33-24 23 16,-5-4-190-16,-3-25-900 0</inkml:trace>
  <inkml:trace contextRef="#ctx0" brushRef="#br0" timeOffset="225767.9579">27709 14294 214 0,'45'-73'614'0,"-6"11"-445"0,-20 45 198 16,-4 7 178-16,-6 10-371 16,2 23-114-16,-10 40-48 15,-1 36-10-15,-1 14-1 16,-16 0 1-16,-8-12-2 16,0-31 0-16,-4-14-7 15,-16-4-139-15,7-21-253 16,8-8-791-16</inkml:trace>
  <inkml:trace contextRef="#ctx0" brushRef="#br0" timeOffset="225951.092">27657 14485 1520 0,'0'0'369'16,"0"0"-168"0,0 0-35-16,148 14-130 0,-30 2-36 15,21-5-64-15,-26-5-85 16,-24-6-446-16</inkml:trace>
  <inkml:trace contextRef="#ctx0" brushRef="#br0" timeOffset="226155.2341">29302 14324 990 0,'0'0'808'16,"0"0"-683"-16,0 0-2 15,92 35-87-15,-73 6-27 16,-8 11-8-16,-7 8-1 15,-4-1-2-15,-19 0-11 0,-13-9-8 16,-8-10 5-16,-6-13 9 16,2-8 6-16,1-15 1 15,9-4 36-15,9-14 25 16,11-16 35-16,14-22-2 16,6-4-59-16,23-7-35 15,11 4-16-15,6 22-89 16,6 11-44-16,4 16-28 15,29 10-139-15,-15 7-250 16,-3 6-452-16</inkml:trace>
  <inkml:trace contextRef="#ctx0" brushRef="#br0" timeOffset="226344.3814">30123 14245 990 0,'0'0'291'15,"18"-80"5"-15,-16 47-25 16,-2 3-105-16,-13 21-93 15,-20 9-61-15,-24 32-11 16,-10 37-1-16,3 37 0 16,10 17 3-16,24 6-2 15,18-7 13-15,8-16-14 16,0-10-15-16,3-27-152 16,-1-20-391-16</inkml:trace>
  <inkml:trace contextRef="#ctx0" brushRef="#br0" timeOffset="226509.4256">29576 14640 1445 0,'0'0'364'15,"0"0"-134"-15,0 0-65 16,146-6-136-16,-25 6-29 16,19 0-91-16,-28 0-150 15,-24 0-556-15</inkml:trace>
  <inkml:trace contextRef="#ctx0" brushRef="#br0" timeOffset="226869.2813">31607 14314 1664 0,'0'0'225'16,"0"0"-77"-16,0 0-100 15,0 0-42-15,-163-76-6 16,36 76-6-16,-10 23 5 16,22 23-9-16,27 27 9 15,42 4 1-15,27 2-1 16,9-4 1-16,10-22 2 16,12-16 5-16,6-8-7 15,9 1 2-15,9-4 4 16,10-10 8-16,4-13 3 15,6-6-3-15,5-26 1 16,3-14 7-16,6-6-11 0,0-5-10 16,-2 8 1-1,-7 6 11-15,-9 18 19 0,-7 12 20 16,-5 10-21-16,-1 0-31 16,0 16-35-16,14 11-80 15,-9-1-108-15,-6-6-419 0</inkml:trace>
  <inkml:trace contextRef="#ctx0" brushRef="#br0" timeOffset="227042.405">31508 14740 593 0,'0'0'628'16,"0"0"-453"-16,-21 75 144 0,21-27-123 15,2 10-80-15,18 5-70 16,6 0-46-16,1-4-12 15,-5-3-70-15,-18-2-79 16,-4-15-196-16,0-14-876 0</inkml:trace>
  <inkml:trace contextRef="#ctx0" brushRef="#br0" timeOffset="233025.1587">3024 15270 561 0,'0'0'406'0,"0"0"-172"16,0 0 14-16,0 0 16 15,0 0-86-15,0 0-16 16,13-71-26-16,-29 71-56 15,-6 0-46-15,-16 10-31 16,-26 32-3-16,-27 32-8 16,-15 34 1-16,5 11 7 15,29-6-7-15,30-30 7 16,29-28 15-16,13-18-15 16,3-8 0-16,22 1-9 0,13 1-7 15,23-3-7-15,30-17-30 16,25-15-15-16,5-32-68 15,-30-7-143-15,-24 1-423 0</inkml:trace>
  <inkml:trace contextRef="#ctx0" brushRef="#br0" timeOffset="233369.4019">3422 15404 933 0,'0'0'863'0,"0"0"-773"16,0 0-61-16,0 0-19 0,-113 86 9 15,74-37 25 1,2 10-19-16,7-2-9 0,9-7-9 16,15-7-5-16,6-11-1 15,8-12-1-15,17-10-8 16,14-10 8-16,10-7 8 16,3-23 13-16,6-9-11 31,-10-11-10-31,-5 1 0 0,-13 5-13 0,-12 12 13 15,-9 15 0-15,-5 8 14 16,-4 9-14-16,0 10-1 16,0 18-11-16,0 13 12 0,-5 12 0 15,5 3 0-15,0 0 0 16,0-3-1-16,19-10-4 16,6-6-71-16,30-21-62 15,-7-12-146-15,0-5-125 0</inkml:trace>
  <inkml:trace contextRef="#ctx0" brushRef="#br0" timeOffset="233698.8318">3995 15480 603 0,'0'0'1143'0,"0"0"-1023"16,0 0-88-16,0 0-32 16,0 0-14-16,42 81 14 15,-30-37 9-15,3-1-8 0,-6-4 0 16,1-5 0-16,-4-7 0 15,-3-12-1-15,3-8-6 16,-3-7 6-16,6-15 24 16,3-19-9-16,10-12-14 15,8-4-1 1,6 4-1-16,4 10-7 0,1 15 7 16,0 15 0-16,-5 6 0 15,-3 16 0-15,-8 12-9 16,-8 14 1-16,-4 5-1 15,-7 8 9-15,-6 2 0 16,0-1-8-16,3-7-4 16,8-9-2-16,27-10-22 15,-2-11-113-15,6-16-196 0</inkml:trace>
  <inkml:trace contextRef="#ctx0" brushRef="#br0" timeOffset="234273.2183">5939 15493 1490 0,'0'0'224'16,"0"0"-119"-16,0 0 49 15,0 0-90-15,0 0-40 16,0 0-23-16,0 0-1 16,52 40 0-16,-43-2 9 15,-1 9-2-15,-2 0 1 0,-3 2-7 16,-3-5 10 0,0-9-11-16,0-11-1 0,0-8 0 15,0-15 1 1,3-1 6-16,4-30 19 0,5-30-22 15,6-7-3-15,3 2-49 16,6 12 38-16,4 26 0 16,5 4 2-16,4 7 9 15,2 13 8-15,-3 3-1 16,1 17-6-16,-12 8 0 16,-5 12 0-16,-7 2 5 15,-7 8-6-15,-6 2-52 16,-3-2-63-16,12-14-106 15,0-10-148-15,3-17-668 0</inkml:trace>
  <inkml:trace contextRef="#ctx0" brushRef="#br0" timeOffset="234526.405">6812 15493 1000 0,'0'0'582'0,"0"0"-519"15,0 0 30-15,94 66-36 16,-81-35-32-16,-13 7 8 15,-13 2 10-15,-20-3-20 16,-19 2-11-16,-2-10 0 16,-4-12-11-16,6-14 12 15,7-6 8-15,15-26 20 16,11-16-8-16,13-2-18 16,6 0 2-16,31 4-17 0,17 10-10 15,12 6 4-15,8 10-15 16,29 9-90-16,-16 4-189 15,-13 4-570-15</inkml:trace>
  <inkml:trace contextRef="#ctx0" brushRef="#br0" timeOffset="234778.0037">7531 15140 1590 0,'0'0'206'15,"0"0"-168"-15,0 0-26 0,-10 86-11 16,-7-7 20 0,-8 29 20-16,-2 5-9 0,8-7 7 15,5-24-6 1,11-28-15-16,3-12-3 0,3-8-3 16,11 1-6-16,11-1-5 15,11-7 5-15,10-12-6 16,24-18-85-16,-4-16-212 15,-17-14-975-15</inkml:trace>
  <inkml:trace contextRef="#ctx0" brushRef="#br0" timeOffset="234977.0032">7334 15758 1280 0,'0'0'724'16,"0"0"-652"-16,0 0 58 15,88-57-130-15,3 21-3 16,21-1-87-16,-12 7-118 16,-25 8-654-16</inkml:trace>
  <inkml:trace contextRef="#ctx0" brushRef="#br0" timeOffset="235755.9689">9884 15226 902 0,'0'0'770'16,"0"0"-687"-16,0 0-1 16,0 0-48-16,0 0-31 15,-55 101 3-15,19-5-2 16,-3 13 18-16,6-6-3 15,14-23-3-15,10-27-8 16,6-17-7-16,3-7 9 16,0-3-9-16,0-4 1 15,3-3-2-15,6-13-10 16,3-6 10-16,15-26 2 16,8-11 10-16,13-12-6 15,6 3-6-15,4 4-5 16,-4 20 4-16,-2 15-7 15,-10 7 7-15,-8 14 0 0,-13 13 1 16,-14 6 1-16,-7 3 25 16,-13 4-5-16,-23-1 2 15,-13-2-4-15,-9-4 0 16,-9-7-3-16,1-10 8 16,5-9-9-16,6-7-5 15,10-13-10-15,21-43-38 16,15 2-109-16,9-1-438 0</inkml:trace>
  <inkml:trace contextRef="#ctx0" brushRef="#br0" timeOffset="236072.1908">10572 15773 925 0,'0'0'506'15,"0"0"-448"-15,0 0 152 16,0 0-68-16,0 0-66 15,0 0-48-15,97-72-15 16,-66 43-6-16,-4-5 1 16,-10-2 2-16,-7 3-3 15,-10 3-7-15,0 7 0 16,-20 9 9-16,-14 12-1 16,-6 2-8-16,-5 19-8 15,-8 11 8-15,7 7 17 16,11 6 19-16,8 5 10 15,15 1-6-15,12 2-8 0,0-1-11 16,29-5-9 0,15-1-2-16,29-5-10 0,30-9-62 15,-12-10-95-15,-6-16-390 0</inkml:trace>
  <inkml:trace contextRef="#ctx0" brushRef="#br0" timeOffset="237087.529">12538 15367 491 0,'0'0'899'15,"0"0"-713"-15,0 0 72 16,0 0-85-16,0 0-57 16,0 0-44-16,0 0-42 15,-39-20-29-15,8 57-1 16,-8 12 1-16,-1 5 5 15,8 5 2-15,16-3-8 16,10-6-1-16,6-5 1 0,15-8 1 16,15-8 14-1,6-9 0-15,10-9 2 16,2-8-12-16,4-3-5 0,-7-20-9 16,-2-6-9-16,-12-9-13 15,-4 3-25-15,-12 10 3 16,-8 8 29-16,1 8-2 15,-2 6-65-15,0 13 5 16,10 7 52-16,7 2 6 16,12-1-20-16,10-4 32 15,9-4 10-15,0-13 6 16,1 0 11-16,-3-7 16 16,-7-13 31-16,-5-10 8 0,-10-6-12 15,-9-24-3-15,-10-19-15 16,-6 3-19-16,-5 4-2 15,0 16-2-15,0 22 5 16,-3 4-2-16,0 4-14 16,-1 16-2-16,4 10-45 15,0 4-120-15,0 45-133 16,4-2-81-16,3 2-318 0</inkml:trace>
  <inkml:trace contextRef="#ctx0" brushRef="#br0" timeOffset="237355.6966">13526 15705 1013 0,'0'0'489'15,"0"0"-305"-15,0 0-11 0,31-76-63 16,-7 35-30 0,4-4-23-16,5 2-30 0,-3 3 7 15,-1 7-11-15,-3 13 3 16,-3 4-3-16,-4 6-10 15,-7 7-13-15,3 3-5 16,-6 6-7-16,4 14 1 16,-3 9 10-16,7 11-9 15,-5 3 10-15,-3 4-18 16,2 2-30-16,5-2-60 0,15 5-42 16,2-15-201-1,0-12-358-15</inkml:trace>
  <inkml:trace contextRef="#ctx0" brushRef="#br0" timeOffset="237544.1986">14252 15364 1627 0,'0'0'270'16,"0"0"-202"-16,0 0-46 16,0 0-5-16,-25 80 28 15,19-34 13-15,0 3-24 16,6 0-21-16,0 1-13 15,3-9-25-15,12-6-59 0,12-15-68 16,-5-10-204 0,2-10-530-16</inkml:trace>
  <inkml:trace contextRef="#ctx0" brushRef="#br0" timeOffset="237693.8678">14203 14945 1207 0,'0'0'810'15,"0"0"-736"-15,0 0-46 16,0 0-28-16,0 0-28 16,0 0-116-16,0 0-36 15,-50 92-201-15</inkml:trace>
  <inkml:trace contextRef="#ctx0" brushRef="#br0" timeOffset="237935.0395">14834 15001 1565 0,'0'0'214'0,"0"0"-151"15,0 0 15-15,-61 95-18 16,34-32 3-16,-3 26-21 16,5 17-8-16,5 10-4 15,10-10-14-15,7-14-10 16,3-26-5-16,0-10-1 15,0-16-4-15,7-8-61 16,22 6-67-16,1-8-117 16,-1-8-309-16</inkml:trace>
  <inkml:trace contextRef="#ctx0" brushRef="#br0" timeOffset="238160.9141">15220 15162 1692 0,'0'0'351'0,"0"0"-274"16,0 0-42-16,0 0-35 15,0 0-17-15,0 0 17 16,-29 106 14-16,9-26-1 16,-2 19-4-16,-4-4-2 15,10-19 0-15,0-22-7 16,9-18-5-16,0 7-51 0,0-1-50 15,-5 2-48-15,0-15-157 16,-5-16-449-16</inkml:trace>
  <inkml:trace contextRef="#ctx0" brushRef="#br0" timeOffset="238550.7968">14454 15519 1687 0,'0'0'198'15,"0"0"-116"-15,0 0-2 16,97-7-49-16,7 4-22 16,36-2-8-16,23 3 0 15,-8 2 7-15,-22 0-8 16,-23-2 1-16,-25-1 0 16,-16-1-1-16,-21-2 0 0,-5-4 1 15,-1-4-1-15,-1-6-9 16,-1-7 9-16,-12-2 6 15,-14-1-4-15,-9 0-2 16,-5 11 7-16,-9 3 5 16,-19 12-12-16,-11 4 0 15,-13 7-6-15,-7 16 4 16,0 10 1-16,4 10-8 16,10 0 8-16,13 7-1 15,18-5 1-15,14 2 1 16,10-4 0-16,23 0 0 15,25-4-5-15,23-7-31 16,23-10-59-16,0-17-107 0,-23-5-177 16,-29-9-758-16</inkml:trace>
  <inkml:trace contextRef="#ctx0" brushRef="#br0" timeOffset="238986.8732">16022 15430 715 0,'0'0'1087'16,"0"0"-957"-16,0 0 71 15,0 0-111-15,0 0-71 16,104-19-11-16,-62 23-8 16,-3 14-2-16,1 9-10 15,-13 6 0-15,-3 3 11 16,-11 4 0-16,-10-1-6 0,-3 1-13 16,0-1-6-16,-10-8-5 15,-5-4-5-15,-3-9-12 16,6-6 3-16,0-10 18 15,3-2 24-15,4-7 3 16,4-19 20-16,1-14-4 16,6-22-16-16,18 0-1 15,9-6-5-15,9 3 6 16,7 16 20-16,6 8 11 16,0 13-12-16,-7 18-10 15,-5 10-2-15,-10 6-7 16,-12 16-1-16,-3 9-6 15,-15 11 7-15,-3 5 1 16,-3 8 11-16,-15 2-1 16,0-1-1-16,-3 0-9 0,10-6-1 15,10-7 1-15,1-4 1 16,15-10-2-16,15-8-14 16,34-15-88-16,-4-6-179 15,-5-3-1085-15</inkml:trace>
  <inkml:trace contextRef="#ctx0" brushRef="#br0" timeOffset="241546.0591">18021 15642 1122 0,'0'0'717'0,"0"0"-700"0,0 0-16 16,-84 79 17-16,65-37 2 16,6 5 7-16,10 2-8 15,3 1-2-15,3-7-15 16,13 0-2-16,4-7-14 15,5-6-52-15,5-6-125 16,-8-8-61-16,-5-9-322 0</inkml:trace>
  <inkml:trace contextRef="#ctx0" brushRef="#br0" timeOffset="241874.2923">18100 15447 1817 0,'0'0'202'16,"0"0"-183"-16,13-80-12 15,-5 50-7-15,3 5-20 16,-1 5-47-16,-4 8-43 16,-3 12-135-16,-3 12-318 15,0 8-174-15</inkml:trace>
  <inkml:trace contextRef="#ctx0" brushRef="#br0" timeOffset="242179.5115">18376 15632 1189 0,'0'0'374'0,"0"0"-285"0,0 0-72 15,0 0-17-15,0 0-5 16,0 0-2-16,39 82 7 15,-30-48 1-15,-2 5 0 16,-3-3-1-16,-4-3 0 16,0-3 0-16,0-10 0 15,0-3 0-15,-5-10 10 16,3-4 18-16,2-3 22 16,0-3 36-16,3-18 21 15,19-25-57-15,5-3-37 16,8-11-13-16,11-3 0 15,-1 11-16-15,7 6 3 0,-4 13 5 16,-2 16 7-16,-7 16-6 16,-8 1-2-16,-9 21 2 15,-10 14-5-15,-6 9 6 16,-6 8-10-16,0 5 10 16,-1 2 5-16,-2 0-5 15,3-2-8-15,0-8 1 31,24-2-11-31,34-11-110 0,-3-9-122 0,4-14-363 0</inkml:trace>
  <inkml:trace contextRef="#ctx0" brushRef="#br0" timeOffset="242518.7502">20500 15238 1463 0,'0'0'69'0,"0"0"-37"15,0 0 97-15,0 0-28 16,0 0-72-16,0 0-29 16,0 0-14-16,-44 24 14 15,11 52 17-15,-5 20 0 16,9-4-4-16,9-18 3 0,16-22-2 15,4-13 8-15,6 8 11 16,15 5-6-16,7 5-11 16,9-5 3-16,8-8-9 15,6-5-10-15,5-6 0 16,29-12-44-16,-14-9-117 16,-10-12-189-16</inkml:trace>
  <inkml:trace contextRef="#ctx0" brushRef="#br0" timeOffset="243047.1263">19908 15687 1766 0,'0'0'221'0,"0"0"-180"0,154-15-34 15,7 5-7-15,27 6 0 16,9 1-1-16,-21 3-1 15,-42 0-5-15,-34 0 5 16,-31 0-5-16,-31 0 7 16,-11 0 0-16,-3 0 1 15,-6 0 0-15,-3 0 0 16,-12-3 13-16,-3-10 13 16,0-1-10-16,-16-3-5 15,-8-3-11-15,-7 5-1 0,-8 5 0 16,-6 8-8-1,-3 2 7 1,5 18-9-16,3 8 10 0,11 11 6 0,8 5-6 16,14 2 2-16,7 1 3 15,6-4-5-15,21-4 0 16,5-5 0-16,9-6 0 16,6-6-6-16,3-11-1 15,2-7 1-15,1-2 0 16,-1-17 6-16,-3-13 0 15,-1-9 1-15,-2-8 6 16,-4-5-7-16,-10 8 0 16,-3 8 1-16,-7 13 12 15,-8 13 3-15,-3 7-14 16,0 3-2-16,0 16-8 16,3 10 7-16,2 9 0 0,-1 10 0 15,2 1 0-15,-5-1 1 16,-3 2-6-16,-2-3-3 15,4-5-60-15,5-6-39 16,3-10-165-16,4-10-259 0</inkml:trace>
  <inkml:trace contextRef="#ctx0" brushRef="#br0" timeOffset="243506.4556">21921 15632 1702 0,'0'0'233'15,"0"0"-98"-15,0 0-60 0,0 0-58 16,0 0-17 0,0 0-1-16,0 0-6 0,94 89-1 15,-81-62 8-15,-1 2-1 16,-3-6 0-16,-1-6 0 16,-5-4 0-16,0-9 0 15,2-4 1-15,4 0 1 16,5-10 20-16,7-14-9 15,5-6-11-15,3 4-1 16,-2 3 0 0,-3 13-6-16,0 10-10 0,-5 15 2 15,-3 17-11-15,2 4 13 16,-4 3 11-16,0-3-15 16,2-6 0-16,1-9 10 15,6-5 6-15,-4-9 0 0,7-7 13 16,3 0-5-16,6-20 5 15,4-10-4-15,4-7-8 16,-4 1-1-16,-5 0-6 16,-4 15 4-16,-5 13-4 15,-4 8-4-15,-6 15-2 16,3 12 6-16,-9 3-3 16,1 2-17-16,5 0-88 15,7 0-78-15,38-10-3 16,-5-5-65-16,8-7-285 0</inkml:trace>
  <inkml:trace contextRef="#ctx0" brushRef="#br0" timeOffset="243760.6343">23440 15602 880 0,'0'0'916'0,"0"0"-813"16,0 0-64-16,-120-22-14 15,74 25-17-15,1 16-8 16,12 7 0-16,15 4-19 15,14 3 4-15,7 4 8 16,24 5 7-16,13 1-1 16,6 0 1-16,3 4 0 15,-2-2 1-15,-7-1 0 16,-10-5 7-16,-14-5-2 16,-13-4-5-16,-3-5-1 0,-21-5 0 15,-16-3 0-15,-24-10-50 16,9-1-118-16,6-6-223 0</inkml:trace>
  <inkml:trace contextRef="#ctx0" brushRef="#br0" timeOffset="244119.89">24900 15847 1899 0,'0'0'124'0,"0"0"-112"0,-112-57-12 16,49 47 0-1,-4 10 0-15,3 10 0 0,10 20 1 16,19 9 13-16,18 8-9 16,17-1-5-16,21 4 0 15,36-1-2-15,24-5 2 16,0-14 0-16,-6-12 1 15,-11-17 6-15,-19-1-1 16,0-21-5-16,-1-24 9 16,-15-26-9-16,-19 0 7 15,-10 4-7-15,-4 15 0 16,-21 25 8-16,-5 2-9 16,-6 5 0-16,-2 11-8 15,-6 9-80-15,11 0-155 0,16 8-390 0</inkml:trace>
  <inkml:trace contextRef="#ctx0" brushRef="#br0" timeOffset="244363.9113">26007 15404 611 0,'0'0'711'15,"0"0"-540"-15,-45-86-26 16,-5 66-105-16,-13 17-8 15,-3 10 20-15,1 38 29 16,8 34 1-16,20 34-24 16,14 10-14-16,22-2-12 15,1-11-10-15,10-18-7 16,1-16-14-16,-7-19-1 0,-4-23-28 16,-9 1-98-16,-13-9-96 15,-6-10-324-15</inkml:trace>
  <inkml:trace contextRef="#ctx0" brushRef="#br0" timeOffset="244598.8589">25270 15926 1572 0,'0'0'270'16,"136"0"-184"-16,-8 0 15 16,21 0-57-16,3-3-31 15,-7-11-13-15,-18-4-100 0,-32 6-159 16,-18-5-500-16</inkml:trace>
  <inkml:trace contextRef="#ctx0" brushRef="#br0" timeOffset="244841.5991">26898 15533 1250 0,'0'0'664'0,"0"0"-605"16,0 0-40-16,-5 92 9 15,-14-3 17-15,-13 31-7 16,-5 8-8-16,2-9-5 16,6-29-7-16,11-31-11 15,3-16-7-15,5-4 0 16,-1 1-59-16,0 2-52 0,8-1-100 16,3-14-187-16,0-17-455 15</inkml:trace>
  <inkml:trace contextRef="#ctx0" brushRef="#br0" timeOffset="245107.7882">26881 15748 1657 0,'0'0'290'0,"0"0"-95"16,93-43-73-16,-41 35-83 16,3 8-30-16,2 0-9 15,-5 18-5-15,-13 5 4 16,-15 2-14-16,-20 2-25 15,-5 0-28-15,-43-1 9 0,-33 0-9 16,-1-9 4-16,4 0-14 16,10-7-21-16,25-4-91 15,7-2-68-15,13-1-323 0</inkml:trace>
  <inkml:trace contextRef="#ctx0" brushRef="#br0" timeOffset="245287.9262">27647 15840 992 0,'0'0'602'0,"0"0"-537"0,0 0-36 0,0 0-18 0,22 93-3 16,-37-71-8 0,-13-2-28-16,-10-7-10 0,-6-9 14 15,1-4 24-15,2 0 43 16,10-10 14-16,10-4-6 15,13-9 26-15,8-3 26 16,14-7-48-16,22-6-55 16,11 2-76-16,10 4-105 15,19 17-10-15,-11 6-101 16,-13 10-200-16</inkml:trace>
  <inkml:trace contextRef="#ctx0" brushRef="#br0" timeOffset="246009.5471">28101 15770 198 0,'0'0'1270'16,"0"0"-1097"-16,0 0 56 15,0 0-124-15,0 0-89 16,0 0-15-16,0 0-1 16,-38 37 6-16,31-1-6 15,5 0 0-15,2 1 0 16,17-5 1-16,11-2 0 15,5-11 12-15,4-4-1 16,-1-15-2-16,-2 0-9 16,-3-13-1-16,-5-7-22 15,-8 3-31-15,-7 3 26 16,-6 11 25-16,-5 3-37 0,0 7 4 16,0 13 21-16,0 3-62 15,0 4-91-15,18-2 76 16,12-1 91-16,8-7 46 15,4-4 23-15,4-10-27 16,1-3-20-16,-1-6-6 16,0-14 13-16,-2-11 13 15,-1-10-20-15,-6-10-22 16,-5-4-57-16,-7 5-103 16,-7 7 80-16,-8 13 61 15,-2 16 19-15,-4 14-1 16,1 0-10-16,2 17-4 15,2 7 15-15,5 5 20 0,3-3 21 16,4 1 13 0,2-7-9-16,2-3-7 0,6-4-13 15,5-6-1-15,4-5-5 16,4-2-10-16,5 0 4 16,-1-12-1-16,2-11-11 15,-3-6-1-15,-4-8-5 16,-12-4-73-16,-13-4 68 15,-15 2-9-15,-6 9 18 16,-28 11-13-16,-11 10-4 16,-5 13 12-16,-1 3 6 15,6 24 59-15,8 12-11 16,11 10-2-16,7 5 16 0,10 5-23 16,6 1-7-1,0-4-12-15,9-3-12 0,13-4 0 16,8-9 2-16,7-4 5 15,12-9-7-15,6-11-2 16,8-6-6-16,6-7 0 16,13-9-10-16,-4-17-33 15,-4-10-77-15,-2-1-190 16,-26 15-271-16,-3 9 581 16,-17 10 69-16,-13 22-62 15,-10 17-5-15,-3 28-2 16,0-10-48-16,-3-8-299 0</inkml:trace>
  <inkml:trace contextRef="#ctx0" brushRef="#br0" timeOffset="247648.5539">29653 16167 568 0,'0'0'378'15,"0"0"-227"-15,0 0 1 16,0 0-96-16,0 0-33 16,0 0-11-16,0 0-3 15,12-24 5-15,-10 21 14 0,-2 0 11 16,2 3 47-1,-1 0 7-15,1 0-6 0,2 0-20 16,-1 0-33-16,0 0-17 16,1 0 7-16,2 0-4 15,2 0-11-15,0 0 3 16,2 0-3-16,-1-4 5 16,1-2-5-16,0-1 0 15,3-2-3-15,1-7 4 16,1-1-4-16,1-3 0 15,-2-7 1-15,1-2-7 16,-3-4-2-16,-4 0-9 16,0-3 0-16,-3 5 5 15,-1-1 5-15,1 5 0 16,-2 0 0-16,0 2 1 16,0 3 1-16,-2 2-1 0,-1 5 0 15,0-2 0-15,0 2 0 16,-3 1-6-16,-7 1 4 15,-4 0-5-15,-1 3 7 16,0 6-6-16,1 4-3 16,0 0 9-16,1 14 10 15,2 9 0-15,1 2 11 16,1 2-12-16,3 0-8 16,1 0 5-16,2-2 1 15,2-4-6-15,1 2 0 16,0-3 0-16,1-1 0 15,16 1 0-15,8 3 10 0,13-2-3 16,8 4-6 0,4-5-2-16,-2 1-1 0,-6-1-9 15,-8-2 9-15,-11 2 0 16,-12 0-7-16,-9 0-5 16,-2 4 12-16,-9-2 0 15,-9-2-1-15,-6 1 1 16,-1-1 0-16,-2-1 0 15,3 4 1-15,-3-3 0 16,2 0 1-16,3 2-1 16,2-2 0-16,4 1 13 15,7 2-12-15,7-4 5 16,2 1 25-16,8 3 2 16,19-1-1-16,9 2-10 0,14-4-11 15,10-3-11 1,16-4-73-16,29-13-78 0,-16 0-205 15,-7-15-766-15</inkml:trace>
  <inkml:trace contextRef="#ctx0" brushRef="#br0" timeOffset="248009.6861">30954 15900 1088 0,'0'0'653'0,"0"0"-596"16,0 0-35-16,0 0 13 0,-113 30 3 16,73-5-3-16,1 8-11 15,6 1-2-15,8 2 8 16,9 1 5-16,9-2-5 16,7-5-10-16,0 0-4 15,21-4-4-15,9-3 3 16,4-6-14-16,5-4 14 15,3-13-15-15,-5 0 2 16,-1-16 8-16,-6-18-10 16,-5-13-19-16,-7-7 9 15,-9-3-15-15,-9 5 13 16,0 11 5-16,-16 13 1 16,-8 14-9-16,-3 7-17 15,1 7-57-15,1 0-78 0,12 19-124 16,5-2-91-16,8-4-674 15</inkml:trace>
  <inkml:trace contextRef="#ctx0" brushRef="#br0" timeOffset="248328.9484">31572 15543 1352 0,'0'0'175'0,"0"0"-102"16,0 0-42-16,0 0-20 16,0 0 8-16,-79-17 44 15,50 43-22-15,1 10-5 16,-3 5-9-16,-1 9-13 16,3 5 4-16,-3 14 17 15,2 19 6-15,2 16-4 16,6-8-18-16,8-17-2 15,6-29-8-15,3-11-7 16,-1 0-1-16,0 2 3 16,-2-1-4-16,0-11-77 15,-7-13-74-15,2-8-125 16,-1-8-353-16</inkml:trace>
  <inkml:trace contextRef="#ctx0" brushRef="#br0" timeOffset="248537.9573">31010 16094 1149 0,'0'0'240'0,"0"0"-163"15,0 0 61-15,104-16-97 16,-47 9-26-16,5 1-14 16,4-1-1-16,-3 0-3 15,-3-3-75-15,-5 0 1 16,-8 1 14-16,4 4-33 15,-11 3-34-15,-9 2-250 0</inkml:trace>
  <inkml:trace contextRef="#ctx0" brushRef="#br0" timeOffset="251849.8613">2549 16712 556 0,'0'0'318'0,"0"0"-155"16,0 0-17-16,0 0-45 15,0 0-18-15,0 0-21 16,8-89 14-16,-5 66 13 16,-3 0-25-16,0 2-34 15,0 5-5-15,0 6 9 16,0 1 17-16,0 8 10 16,0 1-14-16,0 0 4 15,0 0-4-15,0 0-6 16,0 0-1-16,0 0 4 0,-3 4-20 15,0 6-14-15,0 10-9 16,-5 12 1-16,-2 8-1 16,1 9 10-1,3 5 2-15,0-1-3 0,0 5-1 16,3-4 7-16,3 2-4 16,0 0 0-16,0 0-11 15,0-5 7-15,0-2-7 16,0-7-1-16,0-12 1 15,2-8-1-15,-1-9 0 16,1-6 0-16,-2-6 0 16,4-1 0-16,-4 0-18 15,3 0-30-15,0 0-33 0,6 0-30 16,12-1-33 0,-3-5-175-16,0 2-375 0</inkml:trace>
  <inkml:trace contextRef="#ctx0" brushRef="#br0" timeOffset="252381.2388">4098 16540 1363 0,'0'0'247'0,"0"0"-132"0,0 0-14 0,0 0-35 0,-88-6-28 15,52 16-13-15,-4 12-9 16,4 5 12-16,-1 8 5 16,7 6-8-16,9 2-10 15,8-3 1-15,11-1-4 16,2-3 6-16,15-9-2 0,13-3-15 16,5-5 10-16,9-10-5 15,4-6 1 1,2-3-6-16,-2-10 0 0,-4-12 0 15,-9-5 1-15,-8-8-1 16,-11-5-1-16,-14-2-6 16,0-5-12-16,-8 4 1 15,-11 6 5-15,1 7 12 16,0 8 8-16,6 8 9 16,3 8-17-16,2-1-10 15,7 7-58-15,0 0-87 16,10 0-350-16,5 3-278 0</inkml:trace>
  <inkml:trace contextRef="#ctx0" brushRef="#br0" timeOffset="252911.6168">4492 16899 1046 0,'0'0'188'0,"0"0"50"16,0 0-17-16,0 0-81 15,0 0 16-15,0 0-46 16,0 0-75-16,37-72-26 16,-19 38-8-16,5-1 5 15,-1-4 3-15,-3-1-3 16,-2 1 4-16,-4-4-4 16,-7 2-6-16,-6 2 0 15,0 3-27-15,-3 6 3 0,-13 10 2 16,-7 4-7-16,-2 12-3 15,-8 4-8-15,0 7-18 16,8 7 8-16,7 5 16 16,15-5-4-16,6 1-4 15,27-4 30-15,13 0 12 16,11 1 8-16,4-2 5 16,2 0-4-16,-8-3-8 15,-10 1-1-15,-11 2 1 16,-10 1 0-16,-12 5 0 15,-6 1 0-15,-3 6 6 16,-9 6 12-16,-9 2-10 16,-6 6-1-16,0 1 0 15,-1 2-8-15,4-1 0 16,6-2 1-16,9-5 0 0,6-3-1 16,6-1 6-1,19-8 35-15,11-7 7 0,9 0-23 16,10-6-13-16,5-3-12 15,10-3-12-15,23-1-86 16,-16-11-178-16,-14-3-1074 0</inkml:trace>
  <inkml:trace contextRef="#ctx0" brushRef="#br0" timeOffset="253590.1483">6260 16874 1443 0,'0'0'211'0,"0"0"-140"0,0 0 45 16,0 0-55-16,0 0-2 15,0 0 31-15,0 0-31 16,-18 0-14-16,36 0-25 16,9-3-2-16,9 0 0 15,11 2 4-15,3-2-3 16,5-1-1-16,3 1-9 15,-6-4 2-15,-1 1-10 16,-8 2 0-16,-4-2-1 16,-6 2 0-16,-8 1-31 0,-4-2-60 15,-3 3-49 1,-3 0-52-16,-6-1-195 0,-3 0-543 16</inkml:trace>
  <inkml:trace contextRef="#ctx0" brushRef="#br0" timeOffset="253942.532">7203 16435 1491 0,'0'0'182'0,"0"0"-84"16,0 0-50-16,0 0-32 0,0 0-14 15,0 0-1-15,0 0 0 16,-24 33 22-16,18-11 8 16,-3 8-2-16,-1 1 6 15,-4 4-11-15,1 2-9 16,1 2 1-16,-2 1-3 16,-2-1-2-16,7 2-5 15,-4 4 6-15,5-3-3 16,5 2 4-16,0 1-12 15,3-1 5-15,0-4-6 16,0-6 0-16,0-2-51 16,14 1-80-16,-1-9-180 15,-4-10-428-15</inkml:trace>
  <inkml:trace contextRef="#ctx0" brushRef="#br0" timeOffset="254424.8778">7874 17234 758 0,'0'0'165'0,"0"0"-37"16,0 0-64-16,0 0-16 16,0 0 21-16,0 0-27 15,0 0 0-15,-68 15 9 16,62-15 7-16,-2 0-35 16,5-2-13-16,0-1 21 15,3-2 43-15,0 3-19 0,0-1-31 16,9-2-16-16,-1 3-8 15,2-1 0-15,2 3-10 16,0 0-5-16,0 0-100 16,-3 3-176-16</inkml:trace>
  <inkml:trace contextRef="#ctx0" brushRef="#br0" timeOffset="255556.181">10166 16791 1079 0,'0'0'183'16,"0"0"-137"-16,0 0 89 15,0 0-36-15,0 0-47 0,0 0-42 16,3 1-1-16,-3 0-9 16,0 1-1-16,0 1 1 15,0 0 1-15,-3 1 9 16,-13 4 2-16,-7 6-5 15,-7-1 2-15,-1 1-3 16,-2-4-6-16,7-5 1 16,9-5 5-16,8 0 4 15,6-2 15-15,3-15 4 16,6-3-10-16,16-2-9 16,8-1-4-16,6 3-5 15,0 6 9-15,-5 4-1 16,-7 5-8-16,-8 2 0 15,-10 3-1-15,-6 0-2 0,0 3-26 16,-3 12-85 0,-25 17 56-16,-2-2-56 0,0 1-241 0</inkml:trace>
  <inkml:trace contextRef="#ctx0" brushRef="#br0" timeOffset="255865.6213">10069 17448 491 0,'0'0'609'15,"0"0"-527"-15,0 0-5 0,0 0 21 16,0 0-58-16,-105 54-7 16,74-46-1-16,-3 1-12 15,1-4 3-15,2-2 5 16,8-3 30-16,4 0 2 15,6 0 11-15,8 0-11 16,5 0 6-16,0-8-19 16,15-1-34-16,7-2-13 15,8-3 0-15,6-2 0 16,-2 2 0-16,2 0-41 16,-3 4-53-16,6 3-133 15,-11 5-95-15,-4-1-272 0</inkml:trace>
  <inkml:trace contextRef="#ctx0" brushRef="#br0" timeOffset="256202.8589">10458 17422 1220 0,'0'0'189'0,"0"0"-162"16,0 0 28-16,0 0-24 15,0 0-12-15,0 0 14 16,0 0-9-16,-71 23-11 16,44-19-6-16,6-4-6 15,3 0 15-15,9 0 19 0,6-4 7 16,3-7-1 0,3-1 10-16,16 2-38 0,14-3-12 15,3 6-1 1,0 4 0-16,-5 3-6 0,-4 0 6 15,-12 3-2-15,-8 4-6 16,-7 6-1-16,0-2-24 16,-7 4 1-16,-11-1 4 15,-5 2-64-15,9-5-127 16,2-2-317-16</inkml:trace>
  <inkml:trace contextRef="#ctx0" brushRef="#br0" timeOffset="256763.7376">12201 16712 1262 0,'0'0'329'0,"0"0"-266"15,0 0-30-15,0 0-14 16,0 0-18-16,0 0 7 15,0 0 37-15,-33 86-3 16,24-47 15-16,-4 5-3 0,4 5-14 16,-1 7-5-16,6 1 4 15,-3 1-9-15,1-1-15 16,3-4-7-16,3-5-7 16,0-7 7-16,0-7-8 15,3-5-5-15,10-6-92 16,20-6-70-16,-6-6-169 15,0-6-419-15</inkml:trace>
  <inkml:trace contextRef="#ctx0" brushRef="#br0" timeOffset="257247.0803">13805 16761 1582 0,'0'0'84'16,"-84"-13"-15"-16,29 13-69 16,-13 0 45-16,6 20-18 15,4 10 24-15,12 9-15 16,10 8-12-16,13 2-12 15,17 4-1-15,6 0-10 16,26-6-1-16,13-5 0 16,13-8-10-16,9-9 9 0,0-13-11 15,2-7-3 1,-5-5-14-16,-7-13 4 0,-8-13 0 16,-10-11 6-16,-11-10-4 15,-8-1 2-15,-8 5-6 16,-6 9 27-16,0 11 29 15,0 13 41-15,-10 10-38 16,3 3-28-16,0 21-4 16,1 9 0-16,6 6 11 15,0 5 0-15,0 1-9 16,14-1-2-16,5-5-19 16,13 4-52-16,0-11-154 15,-2-11-161-15</inkml:trace>
  <inkml:trace contextRef="#ctx0" brushRef="#br0" timeOffset="257624.9782">14437 16919 1768 0,'0'0'100'16,"0"0"-68"-16,0 0-22 15,0 0 2-15,0 0-12 16,0 0-6-16,78 86 5 15,-78-52 1-15,0-1 0 16,0-4 1-16,0-2-1 16,-6-7 0-16,3-10 0 15,0-6-10-15,3-4 10 0,0-4 10 16,12-19 27 0,9-14-3-16,10-7-25 0,11-5-8 15,8 2 0 1,5 9-1-16,1 15 0 0,-5 10-1 15,-5 13 1-15,-11 3 1 16,-6 18 1-16,-9 9-2 16,-4 12 0-16,-7 7 0 15,-9 3 0-15,0 5 2 16,0-5-2-16,0-3-32 16,0-5-24-16,0-13-7 15,24-10-151-15,2-7-72 0,6-14-268 0</inkml:trace>
  <inkml:trace contextRef="#ctx0" brushRef="#br0" timeOffset="258026.9567">15649 16576 1692 0,'0'0'130'0,"0"0"-130"15,0 0-4-15,20 80 4 16,-18-13 6-16,-2 23 9 15,0 23 2-15,-3 3-2 16,0-23 0-16,3-27-7 16,0-28-6-16,6-8-1 0,7 1 5 15,10-4-5 1,-4-2-1-16,-2-15-9 0,-4-10-12 16,-7 0 15-16,-6-22 5 15,0-15 1-15,-13-10-15 16,-16-5-11-16,-3 0 14 15,-7 12 12-15,-6 16 24 16,-4 15-2-16,-3 9 0 16,2 9-7-16,4 14 1 15,12 7 9-15,14-2 4 16,14 2-4-16,6 2-7 16,26-2 0-16,13-4 7 15,13 0-11-15,9-9-4 0,4-5-10 16,10-9-49-1,26-6-62-15,-16-16-224 0,-11-7-843 0</inkml:trace>
  <inkml:trace contextRef="#ctx0" brushRef="#br0" timeOffset="258342.9458">17165 17207 1154 0,'0'0'804'0,"0"0"-757"16,0 0-47-16,0 0 78 0,0 0-47 15,0 0 3-15,0 0-15 16,64 0-9-16,-5 0-4 15,28 0-5-15,24 0 0 16,6 1 6-16,-20 5-7 16,-22-6 0-16,-32 3-1 15,-4-3-56-15,1 0-56 16,17 0-51-16,-8-3-160 16,-15-4-352-16</inkml:trace>
  <inkml:trace contextRef="#ctx0" brushRef="#br0" timeOffset="258612.9277">18467 16792 1737 0,'0'0'282'16,"0"0"-227"-16,0 0-33 15,0 0-7-15,0 0-15 16,0 0-5-16,0 0 5 15,0 95 8-15,-3-42 8 16,-4 9-6-16,3 0 1 16,4 2-4-16,0-5-6 15,4-5 1-15,9-8-2 16,8-6-32-16,10-8-69 16,34-5-89-16,-3-7-164 0,-5-12-485 0</inkml:trace>
  <inkml:trace contextRef="#ctx0" brushRef="#br0" timeOffset="259272.9794">20083 16973 324 0,'0'0'1348'16,"0"0"-1206"-16,0 0-29 0,0 0-50 15,-75-85-38 1,33 76-19-16,-7 9-6 0,-9 10 1 16,0 24 32-1,-1 11-8-15,10 10 3 0,14 5-13 16,15-1 3-16,14-4-11 16,6-5 2-16,18-7-3 15,15-10 7-15,6-7-5 16,8-6-7-16,4-10 6 15,0-10 0-15,-1 0-7 16,-2-20 9-16,0-12-8 16,-6-5-1-16,-8 1-3 15,-8 3-3-15,-10 10 6 16,-9 12 1-16,-7 8 3 0,0 3-4 16,-1 6-22-1,-11 13 7-15,2 9 14 0,-3 1-1 16,7-2-4-16,3 0 6 15,3-3 0-15,2-3 1 16,13-4 0-16,7-6 0 16,10-2 5-16,2-9-5 15,8 0 0-15,4-9 0 16,3-15 0-16,2-10-1 16,3-8-10-16,-6-3-12 15,-2 1 20-15,-9 8 2 16,-7 9 2-16,-9 8 13 15,-6 10 14-15,-8 4-27 0,0 5 6 16,-4 0-7 0,-3 0-1-16,0 5-22 0,0 20-6 15,0 6 19-15,0 8 9 16,2 7 1-16,1-4-1 16,1-4 1-16,6-3-1 15,1-2-1-15,6-11 0 16,7-4-27-16,22-12-92 15,-4-6-194-15,0 0-594 0</inkml:trace>
  <inkml:trace contextRef="#ctx0" brushRef="#br0" timeOffset="259657.5096">21184 17062 576 0,'0'0'837'16,"0"0"-750"-16,0 0 120 15,0 0-68-15,0 0-46 16,100 4-27-16,-61-4-25 16,0-7-14-16,-1-10-8 15,-5-6 10-15,-6-1 14 16,-11-8-2-16,-6-5-16 16,-10-2-11-16,0 2-14 15,-19 7-2-15,-15 11-10 16,-14 13 0-16,-7 6-1 15,-7 29 10-15,4 11 3 16,8 12 25-16,12 9 9 16,15 4 5-16,17-2-7 0,6 0 1 15,15-4 3 1,22-9 2-16,9-7-2 0,12-9-15 16,5-9-7-1,4-10-6-15,-1-7-8 0,-3-8-38 16,-5 0-32-16,-9-6-38 15,-9-7-34-15,-12 3-90 16,-15 0-540-16</inkml:trace>
  <inkml:trace contextRef="#ctx0" brushRef="#br0" timeOffset="260941.2794">23099 16911 1502 0,'0'0'167'16,"0"0"-122"-16,0 0-1 16,106-23-6-16,-61 19-6 15,-3-2 21-15,-8 6-20 16,-8 0-12-16,-10 10-21 15,-9 15 1-15,-7 10-1 16,-3 12 2-16,-17 2 5 16,-12 8 3-16,-4-7-8 15,3-4 5-15,4-12-7 16,5-9 1-16,10-8 0 0,7-10 7 16,3-4-7-16,4-3 18 15,1-4 42-15,18-19 16 16,19-25-43-16,21-25-22 15,4-3-12-15,-2 7-2 16,-6 12-17-16,-14 25 7 16,-1 5 11-16,-4 7 0 15,-10 16-1-15,-7 4-7 16,-6 18-4-16,-6 12 12 16,-1 10 1-16,-3 9 0 15,-3 6 15-15,0 4-5 16,0-2 9-16,0-1-8 15,0-7-11-15,0-7 1 0,0-5-1 16,3-10-40 0,17-10-60-16,29-14-71 0,-3-3-143 15,5-7-294-15</inkml:trace>
  <inkml:trace contextRef="#ctx0" brushRef="#br0" timeOffset="261238.498">24221 16947 586 0,'0'0'1118'15,"0"0"-986"-15,0 0-50 16,81-1-37-16,-59 18-29 16,-8 10-7-16,-11 5-7 15,-3 5 18-15,-11 5 5 0,-17 2-13 16,-10-5-2-16,-5-4-3 16,2-6-6-16,2-11 0 15,6-7 21-15,4-8 13 16,4-3 8-16,3-10 6 15,4-16-5-15,6-14-26 16,11-6-4-16,1-10-5 16,22 6-9-16,12 10-9 15,9 11-10-15,2 19-9 16,3 10-9-16,-5 3-39 16,11 26-42-16,-14-1-201 15,-4-2-280-15</inkml:trace>
  <inkml:trace contextRef="#ctx0" brushRef="#br0" timeOffset="261527.2532">24987 16645 1625 0,'0'0'328'15,"0"0"-241"-15,0 0-9 16,0 0-75-16,0 0-3 15,-14 116 0-15,-11-20 0 16,-2 10 6-16,-1-3 1 16,7-10-6-16,3-23 5 15,7-13-6-15,4-13 1 16,6-9 0-16,1 6-1 16,4 2 6-16,17 3 3 0,13-10 7 15,12-8-1 1,11-9-15-16,7-16-30 0,26-25-48 15,-17-13-115-15,-15-9-348 16</inkml:trace>
  <inkml:trace contextRef="#ctx0" brushRef="#br0" timeOffset="261727.2608">24636 17188 1215 0,'0'0'395'16,"0"0"-245"-16,0 0 55 15,0 0-27-15,0 0-68 0,0 0-62 16,193-50-39-16,-47 35-1 16,-3 3-7-16,-34 5 5 15,-42 1-6-15,-21 1-63 16,-12 0-52 0,16 0-46-16,-13 1-157 0,0-1-306 0</inkml:trace>
  <inkml:trace contextRef="#ctx0" brushRef="#br0" timeOffset="262286.4883">26832 17142 1098 0,'0'0'670'0,"0"-70"-603"0,-13 27 45 16,-14 0-32-16,-11 4-5 16,-11 10-25-16,-22 9-29 15,2 13-4-15,-7 7 9 16,4 15 15-16,19 12-16 16,8 7-3-16,18 4-8 15,22-1-1-15,8 0-12 16,32-3-1-16,26 4-1 15,3-12 0-15,6-9-13 16,2-7-10-16,-14-10 5 16,-1 0-4-16,-11-25 7 0,-12-6 0 15,-10-12-37 1,-10 4 32-16,-10 7 21 0,-4 13 14 16,0 16-11-16,-12 3-3 15,-4 24-10-15,-1 28 9 16,6 22 1-16,6 1 1 15,5-5 1-15,0-5-1 16,3-15-1-16,6 6 0 16,-5 4 0-16,-4-4-1 15,0-10-5-15,-16-6 4 16,-14-8 1-16,-12-5-5 16,-11-13 6-16,-10-8-1 15,-4-6 0-15,-2-3 0 16,6-14-1-16,11-3-21 0,19 0-38 15,33-14-73 1,0 6-157-16,30-1-538 0</inkml:trace>
  <inkml:trace contextRef="#ctx0" brushRef="#br0" timeOffset="262668.5104">27056 17324 1595 0,'0'0'279'0,"0"0"-175"15,0 0 28-15,0 0-44 16,0 0-14-16,0 0-46 0,103-14-22 16,-67 1-5-1,0-1 0-15,-5-2 0 0,-6-2 7 16,-6-4 0-16,-6-7-8 16,-6-1-10-16,-5-7 9 15,-2-1-5-15,-3 4-5 16,-14 4 10-16,-5 7-11 15,-5 14 5-15,-4 9-4 16,-4 0-11-16,-4 25 22 16,-4 7 7-16,4 15 11 15,5 4-3-15,6 6-3 16,8 1-2-16,13 0-4 16,7-1 4-16,7-3 1 15,22-2-10-15,8-6-1 16,9-6-5-16,6-9-27 0,2-10-44 15,1-14-80 1,10-20-132-16,-15-18-293 0,-11-7-441 0</inkml:trace>
  <inkml:trace contextRef="#ctx0" brushRef="#br0" timeOffset="263102.0476">27478 17209 1502 0,'0'0'282'15,"0"0"-153"-15,0 0 82 16,0 0-100-16,0 0-23 15,0 0-33-15,0 0-24 16,49-32-24-16,-35 32-7 16,1 13-16-16,-5 6 0 15,-2 9-1-15,-5 2 12 16,-2 6 5-16,-1-2 1 16,0-2 1-16,0-2-1 0,0-7 0 15,0-9-1 1,0-5 2-16,0-5-1 0,0-2 0 15,0-2 0-15,3 0 9 16,12-18 8-16,10-13-18 16,13-9-4-16,6-9-7 15,6 2-1-15,-3 5 11 16,-5 9-12-16,-10 16 11 16,-10 5 1-16,-10 9 1 15,-8 3 0-15,-4 0-11 0,0 18-4 16,0 9-3-1,-4 8 17-15,-5 9 1 0,-2 6 0 16,0-1 0 0,3-2 0-16,3-6 1 0,5-3-1 15,0-8 0-15,7-4-50 16,10-13-90-16,28-13-78 16,-3 0-169-16,3-18-930 0</inkml:trace>
  <inkml:trace contextRef="#ctx0" brushRef="#br0" timeOffset="263641.4319">28202 17305 1472 0,'0'0'212'15,"0"0"-145"-15,0 0-10 0,0 0-1 16,0 0 27-16,82 22-21 16,-47-16-8-1,1-5-22-15,-3-1-4 0,-3 0-12 16,-5-10 26-16,-8-4 8 15,-8-9-4-15,-7-3-17 16,-2-6-22-16,-5-3-7 16,-12 1-9-16,-5 6 2 15,-3 8 5-15,-2 13-11 16,-4 7 0-16,-2 10 2 16,-3 20 11-16,2 12 0 15,2 8 0-15,8 3 2 16,9 1 7-16,8 1-3 15,7-6-5-15,6-2 0 0,17-5 5 16,8-5-6-16,7-7-1 16,4-10-10-16,2-10 5 15,0-10-11-15,0-4 2 16,-3-25 9-16,3-25-19 16,5-25 4-16,2-26 5 15,-7 5 0-15,-10 21 4 16,-13 30 12-16,-7 22 3 15,0 7 7-15,0 6 31 16,0 6-10-16,-3 8-26 16,-1 15-5-16,-1 15-16 15,-2 10 7-15,-3 6-5 16,-2 5 14-16,-2-2 0 0,0-2 5 16,0-5-5-1,0-5-7-15,0-5-46 16,3-9-83-16,31-6-78 0,-1-7-162 15,6-10-551-15</inkml:trace>
  <inkml:trace contextRef="#ctx0" brushRef="#br0" timeOffset="263979.676">29318 17148 1053 0,'0'0'766'15,"0"0"-674"-15,0 0-29 16,0 0 13-16,-112-6-26 0,62 22-9 15,0 10 1 1,6 7-17-16,12-1-5 0,9 5-12 16,13-3-7-1,10-5 4-15,1-2-5 0,20-1 9 16,12-9-8-16,9-5 0 16,3-5 8-16,2-7-9 15,-2 0-1-15,-4-16-5 16,-9-2-25-16,-9 6 6 15,-10 4 24-15,-9 8-13 16,-4 5-16-16,0 19 18 16,-1 8 2-16,-5 2 9 15,0 4 0-15,6-4-26 16,0-1-53-16,10-6-20 16,32-8-80-16,-1-6-114 15,2-11-439-15</inkml:trace>
  <inkml:trace contextRef="#ctx0" brushRef="#br0" timeOffset="264242.8605">29992 16827 1692 0,'0'0'192'15,"0"0"-151"-15,0 0-37 16,0 0 3-16,0 0-7 15,-39 121 9-15,6-40 6 16,-8 21 5-16,2-9 0 0,9-17-1 16,11-21-4-1,8-14-6-15,2 8-2 0,-2 4-5 16,1 3-2-16,4-6-15 16,2-9-64-16,1-9-79 15,-1-12-180-15,1-15-428 0</inkml:trace>
  <inkml:trace contextRef="#ctx0" brushRef="#br0" timeOffset="264654.1566">29588 17424 1245 0,'0'0'285'0,"0"0"-186"15,0 0-3-15,0 0-77 0,119-65-19 16,-65 46-10-16,7-4-2 15,7-1-18-15,3-3-11 16,-3-1-9-16,-3 4 10 16,-6 4 37-16,-7 10 3 15,-10 3 14-15,-7 7 17 16,-9 0-3-16,-6 11-14 16,-7 9-14-16,-4 6 0 15,-3 3-6-15,-6 1 6 16,0 0 6-16,0-4-5 15,-7-3-1-15,-4-2-1 16,-1-2 0-16,-4-5-23 16,-1-2-24-16,0-5 24 0,-3-4 9 15,2-3 11 1,2 0 4-16,1 0 13 0,2-10 3 16,5-6-9-16,4-7 6 15,4-2-4-15,0 3-2 16,19-3-7-16,17-2-83 15,-2 3-223-15,-3 9-443 0</inkml:trace>
  <inkml:trace contextRef="#ctx0" brushRef="#br0" timeOffset="265008.4046">30459 17517 1181 0,'0'0'229'16,"0"0"-80"-16,0 0-5 16,52-95-56-16,-24 52-50 15,5-6-19-15,6-5-10 16,2 2-3-16,-1 5 10 16,-5 2 0-16,-5 11 6 15,-8 5 3-15,-6 9 1 16,-6 7 12-16,-4 6-9 15,-2 1-11-15,-1 5-8 16,-3 1-10-16,0 2 0 16,0 17-16-16,-4 11 10 0,-8 9 0 15,-1 9 6 1,0 6 1-16,3-5 0 0,3 1 0 16,4-4 0-16,3-3-1 15,0-7-64-15,4-4-65 16,10-7-179-16,5-11-454 0</inkml:trace>
  <inkml:trace contextRef="#ctx0" brushRef="#br0" timeOffset="265406.6886">31281 17012 1497 0,'0'0'218'0,"0"0"-186"15,0 0-17 1,0 0-4-16,-106 7-5 0,60 13-5 16,1 3-1-16,8 3-1 15,10 1-9-15,12-1 9 16,6-5 1-16,8-3 7 16,1-1 0-16,5-5 8 15,14 3 4-15,6-1 0 16,5 2-10-16,1-3-9 15,0 7 1-15,-4 6-1 16,-5 1 0-16,-5 5-1 16,-9-2 1-16,-7 1-2 15,-1-2-4-15,-3-1 5 0,-13-1 0 16,-5-4 0-16,-6-5 0 16,-4-2 1-16,-2-6 0 15,-3-5 7-15,0-5-7 16,5 0-4-16,4 0-66 15,6-15-142-15,11-2-110 16,5-3-731-16</inkml:trace>
  <inkml:trace contextRef="#ctx0" brushRef="#br0" timeOffset="265783.9576">31701 17663 183 0,'0'0'536'0,"0"0"-409"16,0 0 26-16,0 0-94 15,0 0-30-15,0 0-17 16,0 0 15-16,-66-9 35 16,64 5-12-16,2-6-19 15,0 3-7-15,0-3-19 16,9 2-5-16,0 6 0 16,-1 2 51-16,-2 0-22 0,-2 14-20 15,-2 3 24-15,-1 3 1 16,-1 0-17-16,0-2-8 15,-3-5-9-15,-7-5-131 16,-1-5-421-16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1T10:23:08.81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7279 4374 603 0,'0'0'200'0,"0"0"-145"15,0 0-13-15,0 0 30 16,0 0-21-16,0 0-26 15,-6-8 31-15,6 6 9 16,0 2-3-16,0-1-12 16,0 1-16-16,0 0 3 15,0 0 12-15,0 0 2 16,0 0 5-16,0 0 13 16,-3 0 3-16,3 0-7 15,0 0-14-15,-3 0-9 16,3 0-2-16,0 0-8 15,0 0-4-15,0 0-11 16,0 0-16-16,-3 0-1 16,0 8-17-16,-3 13-2 15,-3 11 19-15,0 10 2 0,0 6 11 16,-1 11 2-16,7 0-3 16,0 1-2-16,3-4-9 15,0-1 5-15,0-5 1 16,6-4-7-16,4-5 8 15,-1-6-7-15,0-5-1 16,0-9-21-16,3-8-87 16,12-14-85-16,-3-17-3 15,1-10-369-15</inkml:trace>
  <inkml:trace contextRef="#ctx0" brushRef="#br0" timeOffset="453.1217">7349 4709 1192 0,'0'0'261'16,"0"0"-197"-16,0 0-45 0,0 0-2 16,0 0 47-16,0 0 41 15,0 0-36-15,15-6-12 16,9 1-28-16,7-3-18 16,8-3-3-16,4-2 0 15,-1-1-7-15,-6-3 0 16,-5 0-1-16,-4-2-5 15,-12-3-3-15,-3-2-24 16,-6-2-6-16,-3 0 2 16,-3 1 25-16,0 1 11 15,-3 4 0-15,-3 3 11 0,-2 4-4 16,4 3 0-16,-2 3 14 16,6 2-1-16,0 3 8 15,0 2 0-15,0 0-27 16,0 0-1-16,0 10-29 15,0 13 20-15,0 8 9 16,3 10 16-16,0 8 8 16,-3 5 1-16,0 3-11 15,0 0 2-15,0-2-14 16,0-3-1-16,0-5 5 16,0-6-5-16,4-7-1 15,4-9-29-15,7-9-70 16,25-16-165-16,-4-10 30 15,1-16-870-15</inkml:trace>
  <inkml:trace contextRef="#ctx0" brushRef="#br0" timeOffset="1031.2413">8022 4818 1257 0,'0'0'172'0,"0"0"-148"15,0 0-8-15,0 0 30 16,0 0-7-16,0 0 30 15,88 5 5-15,-58-17-24 16,0-3-6-16,-5-4-6 16,-6-4 0-16,-8-1 1 15,-5-1-11-15,-6 2-2 16,0 4 35-16,-3 7-24 0,-14 3-30 16,-2 6-7-16,-11 3-11 15,-1 0 3-15,-2 13-3 16,-3 7 4-1,5 7-6-15,4 4 7 0,8 6-1 16,2 3 7-16,11 3 1 16,6 0 6-16,0 0 4 15,12-4 17-15,12-4-4 16,9-6-5-16,4-7-9 16,8-8-2-16,4-8 1 15,3-6-8-15,-5-8-1 16,-1-22-14-16,-1-20-3 15,-4-23-8-15,-8 1-23 0,-10 6 7 16,-7 14 27 0,-10 21 14-16,0 1 21 0,0 7 28 15,-2 9-16-15,-4 7-11 16,3 5-14-16,-1 2-8 16,-2 0-20-16,6 9-13 15,0 12 13-15,3 11 19 16,1 7-5-16,4 6 6 15,-4 4 5-15,2 0-3 16,-3-2 7-16,4-1-3 16,-5-7-5-16,1-3 1 15,0-7-2-15,4-9-35 16,17-20-85-16,-3 0-179 16,4-21-431-16</inkml:trace>
  <inkml:trace contextRef="#ctx0" brushRef="#br0" timeOffset="1437.4928">8917 4796 1445 0,'0'0'99'0,"0"0"-98"15,0 0-1-15,0 0 32 16,0 0 35-16,0 0-4 16,0 0-22-16,94 28-14 15,-70-31-2-15,3-13 0 16,-2-5 6-16,-4-6 4 15,-9-5-17-15,-3 2 8 16,-4 0-11-16,-5 7 24 0,0 8 17 16,0 6-23-16,-11 5-28 15,-7 3-5-15,-9 1-10 16,-7 1 0-16,1 13-1 16,-4 6 10-16,1 7-12 15,5 5 7-15,4 6 4 16,9 2 2-16,6-1 6 15,12 2 0-15,0-1 18 16,18-2 17-16,13-3-4 16,5-1-12-16,10-7-6 15,-1-6-11-15,4-7-8 16,-4-9-19-16,-6-5-25 16,-2 0-36-16,2-16-73 0,-8-4-192 15,-10-1-863-15</inkml:trace>
  <inkml:trace contextRef="#ctx0" brushRef="#br0" timeOffset="2203.1285">10054 4569 1247 0,'0'0'164'0,"0"0"-83"16,0 0 73-1,0 0-43-15,0 0-72 0,0 0-28 16,103-28-1-1,-55 19-9-15,4 1 7 0,9 1 5 16,-3 0-6-16,2 3 3 16,-5 2 1-16,-7 2-10 15,-9 0-1-15,-11 0 7 16,-7 0-7-16,-12 6-12 16,-6 5-16-16,-3 3 12 15,-6 7 6-15,-21 5-18 16,-4 5 22-16,-11 2 6 15,-7 4 1-15,1 0 5 16,-1-3-6-16,1 0 0 16,8-5 2-16,7-2-2 0,6-4 0 15,9-2 1-15,5-3 14 16,4-2 3-16,4-4-9 16,5-2 10-16,0-1 8 15,0-3 25-15,18-1-8 16,6-1-18-16,13-2-1 15,14 1 4-15,9-3 0 16,7 0-11-16,-5 0-8 16,0 0-2-16,-13-3-8 15,-10 1 1-15,-11 1-1 16,-7 0-1-16,-12 1-30 16,-3 0-38-16,-3 0-38 0,-3 0-92 15,4 0-44-15,5 2 11 16,2 5-135-1,2 0-223-15</inkml:trace>
  <inkml:trace contextRef="#ctx0" brushRef="#br0" timeOffset="2562.531">11221 4853 85 0,'0'0'1258'15,"0"0"-1087"-15,0 0 59 16,0 0-127-16,0 0-77 15,0 0-26-15,0 0-7 16,-124 7 6-16,76 25 1 16,-4 10 10-16,7 8 15 15,8 2-5-15,8 0-9 0,19-5 3 16,10-7 16 0,3-2 11-16,27-8-12 0,10-3-10 15,5-7-2-15,4-7-2 16,2-10-2-16,-8-3-4 15,-4-12 4-15,-14-12-13 16,-8-1-17-16,-14-2 2 16,-3 4 6-16,-9 6 3 15,-18 7-4-15,-9 6-5 16,-6 4-5-16,-4 0-34 16,4 0-8-16,8 7-96 15,13 2-105-15,9-2-130 16,12-6-484-16</inkml:trace>
  <inkml:trace contextRef="#ctx0" brushRef="#br0" timeOffset="2796.9748">11795 4720 1661 0,'0'0'189'0,"0"0"-101"16,0 0-8-16,0 0-60 16,121-28-20-16,-69 24 1 15,2 2-1-15,-2 1-1 16,-6 1-53-16,-10 0-53 16,-14 1-134-16,-5 8-104 0,-14 1-267 0</inkml:trace>
  <inkml:trace contextRef="#ctx0" brushRef="#br0" timeOffset="2984.3945">11834 4923 350 0,'0'0'909'0,"0"0"-808"16,0 0 31-16,0 0-1 16,0 0-42-16,0 0 0 15,124 27-16-15,-72-23-37 0,-3-2-23 16,-4-2-13-1,-6 0-21-15,-4 0-90 0,-9-6-246 16,-12 0-838-16</inkml:trace>
  <inkml:trace contextRef="#ctx0" brushRef="#br0" timeOffset="4656.2915">14152 4501 1624 0,'0'0'181'0,"0"0"-136"16,0 0 2-16,0 0-18 16,0 0-29-16,0 0-1 15,0 0-20-15,-3 5 5 0,-4 17 16 16,-2 7 14-16,-3 7 10 16,-2 3-10-16,4 4 7 15,4-1-9-15,-1 0-2 16,1 1-10-16,6-1 1 15,0-2 8-15,0-2-7 16,0-4-1-16,0-8 5 16,0-3-6-16,0-9-51 15,6-7-22-15,4-8-120 16,0-16 10-16,1-7-464 0</inkml:trace>
  <inkml:trace contextRef="#ctx0" brushRef="#br0" timeOffset="4984.4351">13869 4312 1294 0,'0'0'171'0,"0"0"-128"15,0 0-28-15,0 0 14 16,0 0 50-16,0 0 9 15,0 0-44-15,17-20-9 16,19 20-19-16,15 0 3 16,24 4 11-16,-2-1 0 15,0 1-5-15,2-2 9 16,-20-2-10-16,0 0-16 0,-13 0 1 16,-9 0-8-16,-14 0 5 15,-7 0-6-15,-3 0 0 16,-9 1-7-16,0 1-42 15,0 1-74-15,0 1-97 16,-3 9 60-16,-6 0-104 16,3-4-114-16</inkml:trace>
  <inkml:trace contextRef="#ctx0" brushRef="#br0" timeOffset="5906.3332">14788 5070 504 0,'0'0'176'16,"0"0"-143"-16,0 0-22 0,0 0 2 16,0 0-11-16,0 0 4 15,0 0 4-15,11 0 26 16,-11 0 36-16,2 0-16 15,-2 0-4-15,0 0 15 16,0 0 4-16,0 0 5 16,0 0 3-16,0 0-26 15,0 0-5-15,0 0 3 16,0 0-8-16,0 0-16 16,0 0-18-16,0 0-9 15,0 5-25-15,0 8 15 16,-7 4 10-16,-2 3 39 15,-3 4-1-15,-5-2-8 0,4 1-9 16,-3-2-14 0,2-1-7-16,-2-5-22 0,4-2-88 15,-9-6-11-15,9-1-135 16,2-6-112-16</inkml:trace>
  <inkml:trace contextRef="#ctx0" brushRef="#br0" timeOffset="6687.579">15295 4758 720 0,'0'0'172'0,"0"0"-129"0,0 0-17 15,0 0 0 1,0 0 22-16,0 0 30 16,0 0-8-16,0 0-28 0,0 0-6 15,0 0 17 1,0-1 55-16,0-11-20 0,0-3 11 16,3-6-8-16,10-3-13 15,10-3-38-15,-3 1-26 16,5 5-5-16,1 6-8 15,3 5 0-15,1 4-1 16,-2 5-1-16,2 1-8 16,-5 0 7-16,-1 15-9 15,-6 7-8-15,-3 7 0 16,-9 5 10-16,-6 4 9 16,0 3 0-16,-6 0-23 0,-15 0-52 15,-7-1 24 1,-8-3 22-16,-6-4 22 0,-1-5 0 15,2-7 7-15,5-5 0 16,10-5 1-16,3-4 1 16,13-2-1-16,7-1 0 15,3-3 25-15,0 1 78 16,0-2-7-16,6 1-48 16,9 2-32-16,9 0-4 15,6 1-5-15,5 0-2 16,8-1 5-16,2 0 1 15,3-2 0-15,-3-1-6 16,-3 0-5-16,-2 0 6 16,-7 0-7-16,-5 0 1 15,-1 0 0-15,-9-4-1 0,0 0-17 16,-6-2-21-16,-5-1-54 16,-1-9-89-16,-5 2-100 15,-1 0-377-15</inkml:trace>
  <inkml:trace contextRef="#ctx0" brushRef="#br0" timeOffset="7218.8309">15178 4455 720 0,'0'0'250'16,"0"0"-175"-16,0 0 2 15,0 0-6-15,0 0-6 16,0 0 4-16,0 0 18 0,-7-12-5 16,7 12 4-16,0-1 26 15,0 1-6-15,6-1-8 16,11-2-21-16,9 0-55 15,12-1-21-15,12 1 0 16,21-1 0-16,0 2 1 16,4 1-1-16,1 1-1 15,-15 0 1-15,-4 0 0 16,-10 0-1-16,-12 0 0 16,-18 0 0-16,-7-2-31 15,-7 2-35-15,-3 0-102 16,0 0-97-16,-11 0-3 15,-8 6 116-15,0 3-97 0,5-1-407 0</inkml:trace>
  <inkml:trace contextRef="#ctx0" brushRef="#br0" timeOffset="7546.9619">16250 5026 398 0,'0'0'1244'0,"0"0"-1156"0,0 0-88 16,0 0-24-16,0 0 11 15,0 0 13-15,0 75 2 16,-3-51 14-16,-5 1 6 15,2 0-5-15,-3 0-8 16,2 0-9-16,-9-2 9 16,3-1-2-16,-1-2-1 15,2-3-6-15,-1-4-17 16,3-5-75-16,7-7-42 16,2-1-53-16,1 0-81 0</inkml:trace>
  <inkml:trace contextRef="#ctx0" brushRef="#br0" timeOffset="8031.3449">16691 4639 1580 0,'0'0'185'15,"0"0"-131"-15,91-25-29 16,-43 21-16-16,4 4-9 15,1 0 1-15,-12 13-1 16,-6 3 0-16,-11 4-11 16,-11 4-7-16,-13 0 1 15,0 3 3-15,-26 0-50 0,-3 0 38 16,-3-5 19 0,2-5 7-16,8-4 1 0,9-6 0 15,6-3 0-15,2-2 9 16,5-2 12-16,0 1 5 15,0-1 4-15,5 3 14 16,8 1-26-16,3 6-17 16,10 5-2-16,2 6 0 15,2 6-6-15,-6 6-1 16,-2 2 1-16,-12 1-10 16,-4-4 9-16,-6-4 6 15,0-5 1-15,-7-5 16 16,-12-5-3-16,-11-5 0 15,-5-5-5-15,-3-3 5 16,-8 0-8-16,1-14-5 0,3-10-27 16,5-6-38-16,4-6-94 15,12-20-100-15,7 10-128 16,8 6-399-16</inkml:trace>
  <inkml:trace contextRef="#ctx0" brushRef="#br0" timeOffset="8343.8457">16762 4373 1257 0,'0'0'268'15,"0"0"-185"-15,0 0 76 16,0 0-52-16,0 0-41 15,0 0-44-15,119-44-21 16,-62 43 5-16,1 1-5 16,0 0 0-16,-3 0 7 15,-10 1-7-15,-9 2 0 16,-9 1-1-16,-8-1 1 16,-10 0-1-16,-5 0-35 15,-4 2-62-15,0 4-93 16,0 0 24-16,-7 5-5 15,-9 12-79-15,1-5-21 0,-2 0-429 16</inkml:trace>
  <inkml:trace contextRef="#ctx0" brushRef="#br0" timeOffset="8578.275">17441 4954 1151 0,'0'0'139'16,"0"0"-103"-16,0 0 3 16,0 98 60-16,-13-66 26 15,-4-1-54-15,-2 2-29 16,-1-4-23-16,5-3-8 16,-3-4-11-16,6-6-1 15,5-1-40-15,7-5-52 0,4-9-68 16,12-1-38-16,10 0-24 15</inkml:trace>
  <inkml:trace contextRef="#ctx0" brushRef="#br0" timeOffset="8968.8573">18136 4552 1647 0,'0'0'193'16,"0"0"-117"-16,0 0-37 16,0 0-39-16,0 0-4 0,0 0-22 15,0 0 8 1,-5 37 13-16,-8-6 5 0,-2 4 0 16,-1 2 7-16,-4 2-6 15,4-3 5-15,2-3-5 16,2-2 0-16,5-5-1 15,4-5 7-15,0-4-6 16,3-5 0-16,0-3 12 16,6-3 9-16,14-2 4 15,10-3-2-15,11-1-14 16,9 0 4-16,4 0-12 16,5-1-1-16,-7-8-1 15,-7 2-16-15,-2-3-23 16,-14 2-31-16,0-9-107 15,-16 3-94-15,-4-2-302 0</inkml:trace>
  <inkml:trace contextRef="#ctx0" brushRef="#br0" timeOffset="9218.859">18347 4737 977 0,'0'0'347'16,"0"0"-250"-16,0 0-52 15,0 0-30-15,0 0 25 16,0 0 64-16,0 0-10 0,-1 101-32 16,1-58-18-1,0 2-18-15,0 3-16 0,0-3 2 16,0-3-6-16,0-2 1 16,0-7-7-16,0-6 0 15,-3-4-47-15,-1-7-97 16,1-9-50-16,3-6-160 15,-3-1-362-15</inkml:trace>
  <inkml:trace contextRef="#ctx0" brushRef="#br0" timeOffset="9562.6158">18188 4291 1215 0,'0'0'190'15,"0"0"-143"-15,0 0 14 16,0 0 64-16,0 0-22 16,0 0-71-16,0 0-23 15,118-5 7-15,-68 5 15 16,9 0-6-16,-1 0-9 15,1 2-9-15,1 1 9 16,-7-1-4-16,-4 0-6 16,-14-1 1-16,-8-1 1 15,-8 2-7-15,-9-2-1 16,-4 1-10-16,-6 2-101 16,0 4-122-16,0 9 61 0,-6 0-68 15,-4-2-110-15</inkml:trace>
  <inkml:trace contextRef="#ctx0" brushRef="#br0" timeOffset="9906.3735">19067 5156 1547 0,'0'0'147'16,"0"0"-146"-16,0 0 12 15,-30 72-4-15,15-43 7 16,-5 4 3-16,-2-3 7 15,-3-2 2-15,1-1-13 16,0-6-5-16,2-1-3 16,3-5-7-16,5-4-5 15,6-5-64-15,8-5-53 16,8-8 49-16,13-12-100 0,7-5-988 16</inkml:trace>
  <inkml:trace contextRef="#ctx0" brushRef="#br0" timeOffset="10328.2528">19699 4672 72 0,'0'0'1620'16,"0"0"-1468"-16,0 0-95 15,0 0-49-15,0 0-8 16,0 0-17-16,0 0 10 15,-41-3 7-15,24 20-1 0,4 2-6 16,7 0 1 0,3 1 6-16,3-2 0 0,0 2 21 15,3 0 11-15,6 1-11 16,5 1-8-16,2 3-1 16,1 3-11-16,2 1 6 15,1 4-6-15,1 3 0 16,0 1 0-16,-6-2-1 15,-3-2 1-15,-3-5 0 16,-9-5-1-16,0-5-1 16,0-3 1-16,-15-3 1 15,-3-4 16-15,-12-2-1 16,-3-6-4-16,-5 0-3 16,-4 0-9-16,3-13-27 15,4-4-30-15,9-4-35 0,12-27-98 16,11 6-128-16,3-2-796 15</inkml:trace>
  <inkml:trace contextRef="#ctx0" brushRef="#br0" timeOffset="10546.9983">19722 4707 1069 0,'0'0'236'0,"0"0"-62"16,0 0 55-16,0 0-105 0,0 0-27 15,0 0-40 1,0 0-20-16,107-65-37 0,-67 58-9 16,5 2-43-16,0 0-27 15,-3 3-55-15,-5 0-75 16,-9-3 5-16,-11 0-90 16,-7 1-424-16</inkml:trace>
  <inkml:trace contextRef="#ctx0" brushRef="#br0" timeOffset="10859.5033">19554 4446 1083 0,'0'0'182'0,"0"0"-9"0,0 0 40 15,0 0-71-15,0 0-48 16,0 0-21-16,0 0-26 16,90-39-18-16,-47 30-16 15,12 3-7-15,10 2 0 16,0 4 3-16,10 0-1 16,-5 0-6-16,-3 0 7 15,-6 0-8-15,-7 1-1 16,-11 2 0-16,-10 0-30 15,-9 0-31-15,-9 1-71 16,-15 3-151-16,0-1-80 0,0-3-314 16</inkml:trace>
  <inkml:trace contextRef="#ctx0" brushRef="#br0" timeOffset="40301.8255">12650 4102 502 0,'0'0'0'0,"0"0"-34"16,0 0-43-16,0 0-66 15,0 0 143-15,0 0 51 16,0 0-14-16,-3-14-27 16,3 13-9-16,0-1 0 15,0 1 0-15,0-1 5 16,0 1 87-16,0-1 24 16,0 0-3-16,-3 0 42 15,-3-1 13-15,3 1-59 16,-2 0-35-16,4 1-4 15,-5 1-8-15,3 0-14 16,-7 0-24-16,1 0-17 16,-4 1-6-16,-1 9-1 0,2 3 6 15,-6 2 0-15,6 2 5 16,0 4-2-16,2 1-1 16,7-1 5-16,0 1-13 15,3 1 0-15,0-1 1 16,12 2 14-16,7 3 4 15,-1 1 5-15,3 0-2 16,3 3 3-16,-2 2-14 16,-6 1 1-16,1 1-7 15,-5 1 2-15,-6-2 5 16,-6 4-5-16,0-4-8 16,-3 3 6-16,-12-1 1 15,-8-4 6-15,3-4 0 16,-2-4-6-16,2-6 1 15,-1-5-7-15,6-3 7 0,-4-6 1 16,3-4 3-16,2 0 2 16,2-1-3-16,0-12 3 15,4-1-5-15,5 0-8 16,3 0 12-16,0 4-6 16,0 3-5-16,0 1-1 15,0 5-1-15,0 0 0 16,0 1-13-16,2 0-14 15,7 0-3-15,0 8 1 16,3 4 15-16,2 4 12 16,2 4 1-16,-3 1-5 15,-1 6-2-15,-2 3 8 0,1 2 7 16,-5 4 1 0,3 0 6-16,-6 2-7 0,3 0-7 15,1-1 2-15,-3-3-1 16,6-3 5-16,-4-3-5 15,4-2 0-15,-1-3 0 16,1-3 9-16,7 0-4 16,-5-3-6-16,5-4 0 15,2-4-1-15,3-2-38 16,2-5-21-16,1-2-30 16,17-10-3-16,-6-8-75 15,-3-3-211-15</inkml:trace>
  <inkml:trace contextRef="#ctx0" brushRef="#br0" timeOffset="40926.8346">12941 4357 5 0,'0'0'956'0,"0"0"-850"16,0 0-76-16,0 0 2 15,0 0-3-15,0 0 1 16,-81 18 1-16,62 4 24 16,-2 6 4-16,3 6-1 0,2 5-10 15,-1 4 6-15,7 2-2 16,4 0-11-16,3 0-2 15,3-3 17-15,0-2-21 16,9-3-16-16,7-2-2 16,4-4-1-16,2-4-1 15,5-5-8-15,-2-3 3 16,5-6 14-16,-3-5-2 16,2-5-2-16,0-3-4 15,-4 0-7-15,4-14-3 16,-5-6 1-16,-2-4-1 15,-1-4 1-15,-9-5 1 16,-3-2-2-16,-6-2 5 0,0 2-3 16,-3 0-8-16,0 1 0 15,-9 4 9-15,-3 2 23 16,-3 2 2-16,0 2-12 16,-1 2-11-16,-4 1 0 15,1 1-10-15,-2 1 6 16,3 1-6-16,-5 3-1 15,6 2 0-15,2 3 1 16,-2 3 0-16,7 1-1 16,-2 4 0-16,2 0-11 15,-4 2-26-15,1 0-36 16,-2 0-49-16,-2 6-65 0,4 4-34 16,4 0-76-1,6-6-107-15</inkml:trace>
  <inkml:trace contextRef="#ctx0" brushRef="#br0" timeOffset="41614.3437">12832 4244 580 0,'0'0'88'15,"0"0"-2"-15,0 0 40 16,0 0-5-16,0 0-2 16,0 0-15-16,0 0-20 15,-54 2-3-15,52-2 11 16,1 0-4-16,-1 1 0 15,2-1-26-15,-1 0-19 16,-2 0-18-16,0 0-9 16,-1 0-9-16,-2 0-5 15,0 0-1-15,0 2 0 16,0-1 0-16,-3-1 0 16,3 2 0-16,3-1 1 15,0-1-2-15,0 1 2 0,0-1-1 16,0 2 9-16,0-2 2 15,3 0 7-15,0 0 2 16,0 0 1-16,0 0 3 16,0 0 7-16,0 0 0 15,0 0-4-15,3 0 1 16,6 0-7-16,6-4 22 16,9-5-19-16,9-4-13 15,7-1-3-15,1-3-8 16,9 0 0-16,1 1 0 15,-2-2 0-15,-4 3 0 16,-2 2-1-16,-8 2 2 0,-9 4-1 16,-10 1 0-16,-8 5-1 15,-2-1 0-15,-6 2 0 16,0 0-6-16,0 0-6 16,0 0-6-16,0 0-4 15,0 0 0-15,0 0 0 16,0 0-19-16,0 0-23 15,0 0-8-15,3 0-102 16,3 0-181-16,3 0 64 16,-3 3-227-16</inkml:trace>
  <inkml:trace contextRef="#ctx0" brushRef="#br0" timeOffset="42348.731">13750 5071 887 0,'0'0'120'0,"0"0"-94"16,0 0 29-16,0 0 22 16,0 0-11-16,0 0 37 15,0 0-17-15,0 3-3 16,0-3 14-16,-4 0-17 0,0 0-35 15,-2 0-13-15,0-4-21 16,-3-7-10-16,-4-3 8 16,2-2-3-16,1 0-5 15,1 1 8-15,0 2 7 16,6 2 12-16,-3 1-5 16,6 2-2-16,0-1 14 15,0 2 10-15,0 0-17 16,0 3-12-16,0 1-9 15,3 1-7-15,3 2-9 16,0 0-8-16,3 5 5 16,-1 9 5-16,5 3 7 0,-7 8 1 15,0 3 5-15,-6 4 1 16,0 2 2-16,-9 2 3 16,-12-1-3-16,-3-1-8 15,-9 0-1-15,-4-2-1 16,1 1-41-16,-11 8-48 15,7-7-127-15,11-9-383 0</inkml:trace>
  <inkml:trace contextRef="#ctx0" brushRef="#br0" timeOffset="43692.6193">20626 4164 61 0,'0'0'89'15,"0"0"-17"-15,0 0 58 16,0 0-40-16,0 0-53 16,0 0-22-16,-68-1-15 15,54 1-51-15,1 0-222 0</inkml:trace>
  <inkml:trace contextRef="#ctx0" brushRef="#br0" timeOffset="44473.7636">20282 4158 599 0,'0'0'191'0,"0"0"43"16,0 0-53-16,0 0-15 15,0 0-13-15,0 0 4 16,0 0-68-16,14-63-42 16,-3 59-25-16,-1 1-15 15,3 2-6-15,3 1-1 16,1 0-1-16,4 2-8 15,3 11-1-15,-2 3 10 16,4 6 4-16,-3 4 11 16,-2 1 6-16,-3 3 8 0,-1 3-12 15,-7-1 0 1,-2 3-3-16,-3 2 1 0,-3 2-3 16,-2 4-5-16,0 1-1 15,0 1-5-15,-2 0 1 16,-3 0-2-16,2-3 1 15,1 0 0-15,2-6 0 16,0-2-1-16,0-4 1 16,10-5 1-16,5-5 4 15,3-5-6-15,5-3 1 16,4-5 24-16,6-5-6 16,1-2 3-16,4-2-5 0,-2-11-8 15,-1-4-8-15,-10 3-1 16,-5 1 0-16,-12 6 2 15,-5 4-2-15,-3 0 0 16,0 3 0-16,-3 0-21 16,-11 6 14-16,-6 8-5 15,-2 7 11-15,-7 6 1 16,2 3-1-16,4 4 0 16,4-2-1-16,5 2 1 15,5 0-10-15,3-1 5 16,4 0 5-16,2 0 0 15,0 0 0-15,0 2 0 16,0 0 1-16,0-3 0 16,0-2 1-16,0-2-1 15,-4-3 1-15,-6-2 0 0,-3 0 2 16,-3-4-3-16,0-2 0 16,-8 2-6-16,2-4-17 15,-7-1-21-15,2-3-19 16,3-1-56-16,-7 1-66 15,9-2-44-15,2-5-319 0</inkml:trace>
  <inkml:trace contextRef="#ctx0" brushRef="#br0" timeOffset="60755.2859">2718 6062 1200 0,'0'0'142'15,"0"0"-105"-15,0 0-28 16,0 0-8-16,0 0-1 0,0 0 0 16,-9 4 13-1,9-4 19-15,0 0 23 0,0 0 8 16,0 0 11-16,0 0-10 15,-3 0-17-15,3 0-13 16,0 0-5-16,0 0-4 16,0 0-3-16,0 0 7 15,0 0-6-15,-3 0-1 16,3 0-11-16,0 0 2 16,0 0 0-16,0 0-1 15,0 3 1-15,0-3-4 16,0 3-9-16,0 0 0 15,-3 5-1-15,3 8-15 16,-3 7 11-16,-1 14 5 16,1 6 0-16,-2 5 1 0,-1-1-1 15,-3 9 7-15,-1-6-7 16,1 4 5-16,-3-2-4 16,-3-4-1-16,3-3 1 15,-3-7 1-15,5-5-1 16,2-8 0-16,2-6-1 15,2-7 0-15,4-5-7 16,0-4-3-16,0-2-5 16,10-1 11-16,5 0 4 15,6 0 11-15,7 0-2 16,2 0-2-16,6-4 2 16,-3 0-8-16,3 0 0 0,-2 0-1 15,-4 4 1-15,0 0-1 16,-5 0 1-16,0 0-2 15,-4 0-47-15,0 0-3 16,-3-2-85-16,2 0-87 16,8-14 21-16,-3 5-142 15,-4-6-606-15</inkml:trace>
  <inkml:trace contextRef="#ctx0" brushRef="#br0" timeOffset="61239.6358">3261 6397 1287 0,'0'0'154'15,"0"0"-133"-15,0 0-21 0,0 0 0 16,0 0 0-16,0 0 16 16,0 0 8-16,42 60 32 15,-26-60 4-15,1 0 14 16,2 0-14-16,3-11-3 15,-2-3-28-15,-1-2-21 16,-2-3-7-16,-4 1 8 16,-4 0-3-16,-1 0 0 15,-7-2-4-15,-1 1 4 16,0 1 1-16,-12 0-7 16,-3 7 0-16,-3 2-2 0,-7 6-4 15,0 3-1 1,-5 3 0-16,-3 16-1 0,0 6 8 15,2 9-1-15,-2 7-1 16,8 4 0-16,5 3 1 16,5 0 1-16,11-4 13 15,4-5-5-15,3-6 5 16,13-5-3-16,9-7-9 16,1-6 5-16,11-6 0 15,2-6 0-15,6-3-5 16,1-6-1-16,2-14-12 15,1-7-70-15,0-5-97 16,8-36-70-16,-11 9-152 16,-10 0-382-16</inkml:trace>
  <inkml:trace contextRef="#ctx0" brushRef="#br0" timeOffset="61567.7781">3924 5925 1121 0,'0'0'142'16,"0"0"-105"-16,0 0 30 15,0 0 45-15,0 0-2 16,0 0-33-16,0 0-30 16,13 9-16-16,-13 21-8 15,0 13-5-15,-6 6 11 16,-6 8-10-16,0 5 6 16,-4-5-11-16,1-1-2 15,0-4 1-15,3-6 3 16,3-2 8-16,4-6-15 0,5-4 5 15,0-1-12-15,0-5 4 16,8-3-5-16,4-5 8 16,4 0-3-16,1-6-5 15,5-4-1-15,2-6 0 16,7-4-3-16,-1 0-15 16,6-11-20-16,9-26-56 15,-7 3-92-15,-12-2-124 0</inkml:trace>
  <inkml:trace contextRef="#ctx0" brushRef="#br0" timeOffset="61770.9181">3767 6396 1288 0,'0'0'167'15,"0"0"-113"-15,0 0-12 16,0 0-9-16,0 0 7 15,0 0-23-15,0 0-5 16,118-33-5-16,-72 20-6 16,0 0-1-16,0 3 0 15,14 0-131-15,-12 3-109 16,-5 0-361-16</inkml:trace>
  <inkml:trace contextRef="#ctx0" brushRef="#br0" timeOffset="62599.0288">5542 6265 1156 0,'0'0'156'0,"0"0"-7"0,0 0 58 15,0 0-92 1,0 0-72-16,0 0-27 0,0 0-16 16,-110-10 1-16,68 37 0 15,-7 8 0-15,1 9 0 16,-1 4 11-16,10 3-2 16,5 0 5-16,10-5-7 15,12-6 1-15,9-6-8 16,3-8 0-16,12-6 0 15,12-4 1-15,4-8 12 16,11-6 4-16,6-2-8 16,4-9 3-16,0-11-5 15,-4-7-7-15,-6-6 11 16,1-9-6-16,-9-1-5 16,-4-1-1-16,-9 6-1 0,-3 8 0 15,-6 10 1-15,-6 11 0 16,-3 6 5-16,0 3 6 15,0 0-11-15,0 0 0 16,0 7-26-16,-3 10 15 16,0 6 10-16,-3 5 0 15,4 3 1-15,2 0-1 16,0-1 0-16,0-4 0 16,0-2 0-16,8-2 0 15,4-3-6-15,7-5 7 16,1 0 0-16,11-5-98 15,29-9-69-15,-5-4-22 16,-3-15-359-16</inkml:trace>
  <inkml:trace contextRef="#ctx0" brushRef="#br0" timeOffset="62833.3989">6166 6331 1491 0,'0'0'197'0,"0"0"-150"16,0 0-17-16,0 0 14 16,0 0 0-16,0 0-18 15,0 0 2-15,82 3 7 16,-49-3-8-16,1 0-14 0,2-7-6 16,-3 1-7-16,0-1-22 15,1-5-72-15,-4 3-215 16,-14 1-337-16</inkml:trace>
  <inkml:trace contextRef="#ctx0" brushRef="#br0" timeOffset="63083.4534">6185 6538 1030 0,'0'0'344'0,"0"0"-255"16,0 0-63-16,0 0 58 15,0 0 43-15,0 0-32 16,0 0-38-16,48 1-9 16,-27-1-1-16,3 0-20 0,-2-1-10 15,-4-2-5 1,3-1-6-16,-6-1-6 0,1 1-13 16,-2 3-35-16,-1-2-64 15,8-3-178-15,-3 0-199 16,-3 1-413-16</inkml:trace>
  <inkml:trace contextRef="#ctx0" brushRef="#br0" timeOffset="63474.0573">7231 6241 1443 0,'0'0'182'16,"0"0"-125"-16,0 0 4 15,0 0-3-15,0 0-5 16,0 0 7-16,0 0-13 16,0 0-12-16,0 0-14 15,-3 1-10-15,3 4-11 16,0 0 0-16,0 5 0 15,-3 6 0-15,3 6 12 16,-4 4 4-16,1 5 14 0,0 4-13 16,-3 3-3-1,0 2-5-15,1 1-2 0,-1-3-6 16,2-2 0-16,1-3 5 16,0-4-5-16,0-5 0 15,3-4-1-15,0-4-7 16,0-6-41-16,0-6-52 15,0-4-29-15,3-4-152 16,3-13-50-16</inkml:trace>
  <inkml:trace contextRef="#ctx0" brushRef="#br0" timeOffset="64005.2916">6891 5987 340 0,'0'0'582'15,"0"0"-516"-15,0 0 15 16,0 0 19-16,0 0 23 16,0 0 11-16,0 0-18 15,-43 0-4-15,43 0-19 16,0 0-31-16,0 0-14 16,0 0-7-16,0 0-2 0,0 0-8 15,10 0-1-15,2 0-7 16,6 0-1-16,13 0-5 15,8 0 1-15,13-1-9 16,1-2 3-16,5-3 4 16,0 2-2-16,-6-2-12 15,-7 2 7-15,-5-2-8 16,-7 1 7-16,-12-1-8 16,-3 2 0-16,-6 1 1 15,-6 2 0-15,-2-1 0 16,-1 2 0-16,-3-1-1 15,0 1-30-15,0 0-20 16,3 0-29-16,3 0-43 0,12 0-40 16,0 0-58-16,-2 0-266 15</inkml:trace>
  <inkml:trace contextRef="#ctx0" brushRef="#br0" timeOffset="66099.0677">8393 6618 796 0,'0'0'129'16,"0"0"-40"-16,0 0 18 15,0 0 5-15,0 0-12 16,0 0 14-16,5-1-19 0,-5 1-4 16,0 0-15-16,0 0-1 15,0 0-24-15,0 0-23 16,-5 0-14-16,1 0-6 15,1 1-1-15,0 3-6 16,0-1 5-16,0 0-6 16,0 1 1-16,0-1-1 15,0 0 0-15,0 5 0 16,0 3-1-16,-4 6 0 16,-1 3 0-16,-1 8-1 15,-7 3 2-15,-4 5 0 16,-11 2-62-16,-36 17-132 0,6-10-92 15,0-7-423-15</inkml:trace>
  <inkml:trace contextRef="#ctx0" brushRef="#br0" timeOffset="69349.1525">3167 7558 679 0,'0'0'169'0,"0"0"-103"16,0 0 44-16,0 0-6 15,0 0 9-15,0 0-12 16,0 0-6-16,0-5-4 15,0 5-2-15,0 0-15 16,0 0-17-16,0 0-6 16,-3 0-21-16,3 0-6 15,0 0-13-15,-3 0-10 16,3 0 0-16,0 0-1 16,-3 6-8-16,-4 11-2 0,2 6 9 15,-2 10 1-15,-1 7 1 16,-2 2 7-16,4 8 3 15,0-4-4-15,0 4-6 16,0-5 6-16,-3-4 3 16,3-2-8-16,3-6 8 15,0-6-9-15,0-8-1 16,3-2 0-16,0-7 0 16,0-1 1-16,0-5-1 15,0-3 0-15,0-1-40 16,0 0-43-16,9-8-132 15,0-8-20-15,1-4-355 0</inkml:trace>
  <inkml:trace contextRef="#ctx0" brushRef="#br0" timeOffset="69849.1574">2963 7507 674 0,'0'0'102'16,"0"0"-63"-16,0 0 52 15,0 0-23-15,0 0 42 16,0 0-24-16,0 0-1 16,-54-18 11-16,51 16-12 15,0 1-6-15,0-2-5 16,0 0-6-16,3 3-28 16,-3-1-7-16,3-1-14 15,-3 2-2-15,3-1 12 16,0 1-8-16,0 0 6 15,0-2 8-15,0 1-3 0,3 1-12 16,6 0-8 0,7 0-10-16,4 0-1 0,14 0 8 15,2 0-8-15,3 0 1 16,-2 0-1-16,2-3 1 16,-2 2 1-16,-6-2-2 15,-4 0-25-15,-4 0-16 16,-4 2-32-16,-7 1-91 15,-2 0-67-15,-5 0-160 16,-5 0-539-16</inkml:trace>
  <inkml:trace contextRef="#ctx0" brushRef="#br0" timeOffset="70364.7604">3425 7325 1081 0,'0'0'139'16,"0"0"-83"-16,0 0-38 15,0 0-8-15,0 0-9 16,0 0-1-16,0 0 7 15,103 20 7-15,-64 8 46 16,-2 7 24-16,2 6-10 16,-3 7-27-16,-2 7-20 15,-7 6-6-15,-3 1-8 16,-8 4-7-16,-5 2-5 16,-10-3-1-16,-1-3-3 15,-12 1 1-15,-10-2-14 16,-11-3-4-16,-6-3-11 0,-7-4-18 15,-2-9-30-15,-23 5-29 16,11-15-81-16,6-12-176 0</inkml:trace>
  <inkml:trace contextRef="#ctx0" brushRef="#br0" timeOffset="70771.0162">2809 7315 385 0,'0'0'400'15,"0"0"-286"-15,0 0-9 16,0 0 9-16,0 0-25 16,-100-21-2-16,78 29 1 15,-5 9-8-15,1 9-53 16,-5 10 4-16,-9 21 46 16,1 22-6-16,0 19-11 15,9 8-22-15,14-18-13 16,13-23-6-16,3-23-7 15,11-2 1-15,11 6-6 16,12 3-6-16,14 7-1 0,19-6-19 16,27-7-66-16,22-22-127 15,-17-10 16-15,-20-11-212 16</inkml:trace>
  <inkml:trace contextRef="#ctx0" brushRef="#br0" timeOffset="71505.4117">3901 7150 453 0,'0'0'242'0,"0"0"-96"16,0 0 42-16,0 0-52 15,0 0-26-15,0 0 1 16,0 0 4-16,-27-82-20 15,27 71-52-15,8-2-12 16,4 3-20-16,7 4-11 16,2 2 0-16,4 3-12 15,-2 1-3-15,2 0 4 16,-1 14-13-16,-2 3 8 0,-7 8 15 16,-4 3-22-1,-11 5-8-15,0 6 15 16,-6 1 15-16,-18 5-1 0,-7-5 2 15,-2-5-1-15,-3-6-1 16,9-6 1-16,3-6 1 16,8-5 0-16,5-4 1 15,8-5-1-15,3-3 0 16,0 0 0-16,9 0 33 16,8 0 21-16,8 0-12 15,8-7-17-15,7 1 3 16,-1 1-19-16,-2-1-7 0,-1 2 4 15,-6 1-6 1,-2 1-16-16,-1 2-123 0,-6 0-102 16,-6 0-377-16</inkml:trace>
  <inkml:trace contextRef="#ctx0" brushRef="#br0" timeOffset="71817.9167">4476 7793 1375 0,'0'0'181'0,"0"0"-130"15,0 0-14-15,0 0-8 16,0 0 12-16,0 0 11 16,0 0 8-16,7 3-13 15,17-3-16-15,9-3-9 16,7-4-14-16,3-1 1 16,-2 0-9-16,-3-1-48 15,4-1-122-15,-9 3-122 16,-8 1-377-16</inkml:trace>
  <inkml:trace contextRef="#ctx0" brushRef="#br0" timeOffset="72052.3131">4477 8071 1298 0,'0'0'183'0,"0"0"-138"15,0 0 13-15,88-1 34 16,-39-8-26-16,2-1-24 16,0 1-21-16,-5-1-8 15,-6 3-12-15,-7 0-1 16,0 1-21-16,0-1-114 16,-8 3-97-16,-4 1-281 0</inkml:trace>
  <inkml:trace contextRef="#ctx0" brushRef="#br0" timeOffset="72536.7037">5533 7599 1243 0,'0'0'177'15,"0"0"-45"-15,0 0 10 16,0 0-62-16,0 0-33 16,0 0-18-16,0 0-17 15,-3-3-12-15,-1 13 0 16,4 5 0-16,0 6 12 16,0 6 11-16,0 6 10 15,0 2-4-15,0-1-4 16,0 5-5-16,0-2-5 0,0-1-1 15,0 1-8-15,0-1-4 16,0-4-1-16,0-5 0 16,4 0-1-16,-1-5-12 15,2-5-54-15,-4-7-41 16,1-7-115-16,-2-3-102 16,0-4-302-16</inkml:trace>
  <inkml:trace contextRef="#ctx0" brushRef="#br0" timeOffset="72942.9404">5241 7433 705 0,'0'0'98'0,"0"0"-47"16,0 0 50-16,0 0 29 16,0 0-5-16,0 0 5 15,0 0 11-15,-58-13-29 16,58 13-34-16,0 0-28 16,0 0-8-16,0 0-10 0,10 0-10 15,8 0-4 1,9 0-6-16,9 1 2 0,10 5-1 15,5-4 2 1,7-2 3-16,0 0 2 0,-1 0-4 16,-8-8-1-16,-4 0-8 15,-11-1-1-15,-7 3 6 16,-8 1-12-16,-5 3-16 16,-8 1-40-16,-6 1-136 15,0 0-181-15,0 4-280 0</inkml:trace>
  <inkml:trace contextRef="#ctx0" brushRef="#br0" timeOffset="73442.9458">6008 7942 1141 0,'0'0'159'16,"0"0"-98"-16,0 0 33 15,0 0 27-15,0 0-15 16,0 0-43-16,0 0-34 16,3 0-3-16,10 0-11 15,2-2 1-15,3-2 6 16,3 4-12-16,3-3 5 15,1 0-8-15,-1 2 2 16,4-2-3-16,-2-1-5 16,2 1-1-16,-1 0 1 15,-3-1-1-15,-2-2-16 16,-2 5-44-16,-4-2-63 16,-4-3-53-16,-2-4-25 0,-4 1-150 15,-4-3-487-15</inkml:trace>
  <inkml:trace contextRef="#ctx0" brushRef="#br0" timeOffset="73755.4475">6169 7707 1141 0,'0'0'156'0,"0"0"-120"16,0 0-29-16,0 0-7 15,0 0 0-15,0 0 19 16,0 0 29-16,-3 37 26 0,3-24 6 16,0 1 16-16,0 4-32 15,0-1-33-15,0 1-5 16,3 4-3-16,0-1 11 16,1 1-17-16,-1 5-6 15,0 3-10-15,-1-1 14 16,1 1-9-16,-2 0-5 15,1-1 6-15,-2 1-7 16,3-4-9-16,0-6-39 16,0 0-148-16,0-4-89 15,0-9-323-15</inkml:trace>
  <inkml:trace contextRef="#ctx0" brushRef="#br0" timeOffset="74521.1216">6469 8190 342 0,'0'0'364'0,"0"0"-151"15,0 0 10-15,0 0-17 16,0 0-7-16,0 0-52 15,0 0-93-15,-24-16-33 16,9 22-21-16,-12 11-1 16,-1 6 0-16,-5 3 1 15,3 7 13-15,2 1 4 16,4 1 1-16,3-1-2 16,6 1-10-16,6-4 11 15,6-3-9-15,3-4-7 16,0 0 11-16,15-4 8 15,6-1-1-15,1-6-17 16,1 1-2-16,2-5-7 0,-4-5 0 16,-3-4 7-16,0 0 1 15,-6 0-1-15,-2-7 1 16,-7-3 2-16,-3-4-3 16,0-1-21-16,0 5 9 15,-13 0 12-15,-1 3 11 16,-5 3-10-16,-5 4 6 15,-3 0-7-15,0 0-1 16,2 1-2-16,3 8 2 16,5-4-22-16,7 1-52 15,10 1-103-15,0-4-186 16,0-3-259-16</inkml:trace>
  <inkml:trace contextRef="#ctx0" brushRef="#br0" timeOffset="75224.2104">6867 7613 783 0,'0'0'197'15,"0"0"-28"-15,0 0-3 16,0 0-38-16,0 0-7 16,0 0 14-16,0 0-52 15,0-18-30-15,0 18-17 16,0 0-11-16,-3 1-15 15,0 11-10-15,0 9 0 16,0 8 9-16,-1 6 15 16,-2 3 4-16,3 6-3 0,0-3-9 15,0 0-4-15,0-3-11 16,3-3 0-16,-2-4 0 16,2-3 3-16,0-5-4 15,0-3-10-15,0-5-56 16,0-5-39-16,0-10-132 15,0 0-98-15,0-3-255 0</inkml:trace>
  <inkml:trace contextRef="#ctx0" brushRef="#br0" timeOffset="75708.5864">6605 7411 182 0,'0'0'633'0,"0"0"-545"16,0 0 72-16,0 0-55 16,0 0 2-16,0 0 7 15,0 0-3-15,-20-28 40 0,20 28-27 16,0 0-41 0,0 0-15-16,0 0-16 0,0 0-12 15,0 0-8-15,0 0-19 16,9 0 2-16,9 0-14 15,10 0 5-15,14 0 0 16,10 0 3-16,8 0 9 16,4 0-2-16,-3 0-10 15,-5-6-5-15,-7 0 0 16,-10-1 10-16,-11 3-10 16,-7 1-1-16,-12 0-25 15,-3 3-45-15,-6 0-69 16,0 0-143-16,0 4-269 0,-6 2-263 15</inkml:trace>
  <inkml:trace contextRef="#ctx0" brushRef="#br0" timeOffset="76661.735">7758 7671 745 0,'0'0'332'16,"0"0"-191"-16,0 0 46 0,0 0-59 15,0 0 11-15,0 0-37 16,3-3-53-16,9 3-19 16,7 0-9-16,8 0-1 15,6 3-1-15,1 1-10 16,2 0-3-16,0-1 1 15,-3 0-1-15,2-3-5 16,-5 0 5-16,-4 0-4 16,-4 0-2-16,-4 0-28 15,-6 0-40-15,-6 0-124 16,-3 0-82-16,-3 0-321 0</inkml:trace>
  <inkml:trace contextRef="#ctx0" brushRef="#br0" timeOffset="77036.78">7740 7942 380 0,'0'0'614'0,"0"0"-496"15,0 0-5-15,0 0-3 16,0 0 0-16,0 0 30 0,0 0-2 16,0 0-44-1,0 0-39-15,0 0-5 0,7 0-16 16,-1 0-27-16,5 0 5 16,5 0-5-16,7 0 1 15,2 0-7-15,8 0 11 16,0 0-6-16,1 0-5 15,0 0 7-15,2 0-8 16,0 0 1-16,-2 0 1 16,-1-2-1-16,0 1-1 15,0-2-41-15,4 3-41 16,-4-1-133-16,-11-1-280 0</inkml:trace>
  <inkml:trace contextRef="#ctx0" brushRef="#br0" timeOffset="82990.0214">8763 7760 525 0,'0'0'136'0,"0"0"-101"15,0 0-24-15,0 0-9 16,0 0 15-16,0 0 7 16,-4-2 14-16,4-2 11 15,0 4 0-15,0 0 2 16,0-3 9-16,0 3 1 16,-3 0-25-16,3 0-13 15,0 0-8-15,0 0-9 16,0 0-5-16,0 0 1 0,0 0 6 15,0 0 1-15,0 0 0 16,0 0 11-16,0 0 7 16,0 0-3-16,0 0-4 15,0 0-6-15,-3 0-1 16,3 0-5-16,0 0 2 16,0 0 3-16,0 0-3 15,0 0 4-15,0 0 1 16,0 0-8-16,0 0 2 15,0 0-3-15,0 0-6 16,0 0 1-16,0 0-1 16,0 0 1-16,0 0 0 15,0 0-1-15,0 0 0 16,0 0 1-16,0 0-1 16,0 0 1-16,0 0-1 0,0 0 0 15,0 0 2-15,0 0-2 16,0 0 0-16,0 0 0 15,0 0-13-15,0 0-38 16,0 0-94-16,0 0-261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4:37:47.6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11201 5284 198 0,'0'0'114'15,"0"0"-85"-15,0 0-22 0,0 0-7 16,3 2 0-16,-3-1 0 15,0-1 0-15,0 2 0 16,1-2 0-16,-1 1-1 16,2-1 1-16,-2 0 0 15,1 0 0-15,-1 3-1 16,0-3 0-16,4 1-6 16,-4-1 5-16,0 0 1 15,0 0-1-15,0 2-5 16,0-2-1-16,0 0-8 15,0 0-3-15,0 0-7 16,0 0 9-16,0 1 7 16,0 1-2-16,0-1 6 0,0-1 6 15,0 1-1-15,0 1 0 16,0-1 0-16,0 1 1 16,0-2 0-16,-4 1 0 15,3 1 0-15,1-1 0 16,-2 0 0-16,2 1 0 15,-1-2 1-15,1 1-1 16,0 1 1-16,0-1 0 16,0 0 0-16,0 1 0 15,0-2 0-15,0 1 1 0,0-1-1 16,0 2 1 0,0-2-2-16,0 1 1 0,0-1-1 15,0 0 1-15,-3 0-1 16,3 0-2-16,0 0-19 15,0 0-121-15</inkml:trace>
  <inkml:trace contextRef="#ctx0" brushRef="#br0" timeOffset="1038.013">13090 4616 65 0,'0'0'111'0,"0"0"-53"16,0 0-19-16,0 0-20 15,0 0-9-15,0 0-10 16,0 0 0-16,0 11-4 16,0-8-57-16,3-2-139 0</inkml:trace>
  <inkml:trace contextRef="#ctx0" brushRef="#br0" timeOffset="1248.1582">13093 4751 234 0,'0'0'169'0,"0"0"-110"0,0 0-59 16,0 0-15-16,0 0-87 15,0 0-31-15</inkml:trace>
  <inkml:trace contextRef="#ctx0" brushRef="#br0" timeOffset="1468.3747">13093 4751 201 0,'-15'56'117'0,"15"-54"-107"15,0-2 104-15,0 0-60 16,0 0-41-16,0 0-13 16,0 0-19-16,0 0-41 15,0 0-66-15</inkml:trace>
  <inkml:trace contextRef="#ctx0" brushRef="#br0" timeOffset="18989.7908">25509 6564 396 0,'0'0'12'15,"0"0"49"-15,0 0-5 16,0 0 12-16,0 0 23 0,0 0-16 16,0 0 46-1,-23 3 60-15,23-3-6 0,0 0-32 16,0 0-33-16,0 0-53 15,0 0-26-15,0 0-20 16,0 0 1-16,0 0-3 16,0 0 4-16,0 0 7 15,0 0 15-15,0 0-6 16,0 0-11-16,0 0-12 16,0 0-6-16,0 0 1 15,0 0 0-15,0 0 0 16,0 0-1-16,0 0 1 0,0 0 0 15,0 0-1-15,0 0 2 16,0 0-2-16,0 0 0 16,0 0 0-16,0 0 0 15,0 0-2-15,0 0 1 16,0 0-13-16,0 0-2 16,0 0-17-16,0 0-36 15,0 0-28-15,0 1-34 16,0-1-80-16,0 0-101 0</inkml:trace>
  <inkml:trace contextRef="#ctx0" brushRef="#br0" timeOffset="47608.6625">28663 9591 126 0,'0'0'223'0,"0"0"-192"16,0 0-31-16,0 0-44 16,0 0-19-16,0 0-2 15,0 0 39-15,21-4 17 16,-21 4 9-16,0 0-31 0</inkml:trace>
  <inkml:trace contextRef="#ctx0" brushRef="#br0" timeOffset="56102.298">31618 12844 479 0,'0'0'282'0,"0"0"-282"16,0 0-99-16</inkml:trace>
  <inkml:trace contextRef="#ctx0" brushRef="#br0" timeOffset="64640.908">19605 8255 85 0,'0'0'120'16,"0"0"-88"-1,0 0-26-15,0 0-6 0,0 0-1 16,0 0-71-16</inkml:trace>
  <inkml:trace contextRef="#ctx0" brushRef="#br0" timeOffset="208069.1317">15246 8249 35 0,'0'0'1'0,"0"0"-1"0</inkml:trace>
  <inkml:trace contextRef="#ctx0" brushRef="#br0" timeOffset="214521.0763">20996 9389 962 0,'0'0'215'16,"0"0"-167"-16,0 0-48 15,0 0-7-15,0 0 6 16,0 0-1-16,0 0-19 15,0 40-31-15,-4-33-83 0,4-4-99 16,0-3-437-16</inkml:trace>
  <inkml:trace contextRef="#ctx0" brushRef="#br0" timeOffset="218301.1789">16726 7740 935 0,'0'0'268'16,"0"0"-187"-16,0 0-6 15,0 0 34-15,0 0-45 16,0 0-64-16,0 0-23 15,0 0-43-15,0 1 8 16,0 8 19-16,3 2-13 16,0 2-42-16,1 9-117 15,2-4-84-15,-3 1-96 0</inkml:trace>
  <inkml:trace contextRef="#ctx0" brushRef="#br0" timeOffset="218616.2536">16551 7631 95 0,'0'0'71'15,"0"0"-45"-15,0 0-26 16,0 0-4-16</inkml:trace>
  <inkml:trace contextRef="#ctx0" brushRef="#br0" timeOffset="218856.5505">16739 7793 104 0,'0'0'257'16,"0"0"-257"-16</inkml:trace>
  <inkml:trace contextRef="#ctx0" brushRef="#br0" timeOffset="225983.5197">15986 10552 616 0,'0'0'256'16,"0"0"-183"-16,0 0-54 15,0 0-17-15,0 0 11 16,0 0-6-16,0 0-7 15,0 0 1-15,0 0 7 16,0 0 5-16,0 0 5 16,0 0 4-16,0 0-3 0,0 0-9 15,0 0 3-15,0 0 3 16,0 0 0-16,0 0-3 16,0 0 1-16,0 0 5 15,0 0-2-15,0 0 2 16,0 0 9-16,0 0 4 15,0 0-5-15,0 0 4 16,0 0-11-16,0 0-4 16,0 0-5-16,0 0 10 15,0 0-8-15,0 0 0 16,0 0 4-16,0 0-2 16,0 0-5-16,0 0 2 15,0 0-2-15,0 0 4 16,0 0 2-16,0 0-6 0,0 0 2 15,0 0 1-15,0 0-4 16,0 0-8-16,0 0 5 16,0 0 1-16,0 0-6 15,0 0 0-15,0 0-1 16,0 0 1-16,0 0-1 16,0 0 0-16,0 0 0 15,0 0 0-15,0 0 1 16,0 0-1-16,0 0 1 15,3 0 1-15,-3 0-1 16,0 0 5-16,0 0 3 16,0 0-3-16,0 0 8 15,0 0 2-15,0 0 2 0,0 0-8 16,0 0-3-16,1 0 2 16,-1 0-2-16,0 0 6 15,0 0 2-15,0 0-5 16,0 0 5-16,0 0-7 15,0 0 0-15,0 0-7 16,0 0 0-16,0 0 0 16,0 0 0-16,0 0-1 15,0 0 1-15,0 0-1 16,0 0 1-16,0 0-1 16,0 0 2-16,0 0-2 15,0 0 0-15,0 0-41 0,0 0-131 16,0 0-235-16</inkml:trace>
  <inkml:trace contextRef="#ctx0" brushRef="#br0" timeOffset="262562.8701">15622 10737 484 0,'0'0'851'0,"0"0"-783"15,0 0-33-15,0 0-25 16,0 0 3-16,0 0-7 16,0 0-4-16,0 0-1 15,0 0 35-15,0 0 18 16,0 0 0-16,0 0 4 16,0 0-9-16,0 0-22 15,1 0-11-15,-1 0-2 16,0 0 7-16,0 0-5 15,2 0 1-15,-2 0-3 16,0 0-4-16,1 0-1 16,-1 0-9-16,0 0 1 0,0 0-1 15,0 0 1 1,0 0-1-16,0 0 0 0,0 0 3 16,0 0-3-16,0 0 0 15,0 0 1-15,0 0 0 16,0 0-1-16,0 0 0 15,0 0 0-15,0 0 2 16,0 0-1-16,0 0 0 16,0 0 0-16,0 0-1 15,0 0 7-15,0 0-7 16,0 0 0-16,0 0 0 16,0 0 0-16,0 0 0 15,0 0-1-15,0 0 1 16,0 0-1-16,0 0 1 0,0 0-8 15,0 0 8-15,0 0-2 16,0 0 1-16,0 0 1 16,0 0 1-16,0 0-1 15,0 0 0-15,0 0 1 16,0 0-1-16,0 0 1 16,0 0-1-16,0 0 0 15,0 0 1-15,0 0 0 16,0 0 0-16,0 0 8 15,0 0-9-15,0 0 0 16,0 0-11-16,0 0-2 0,0 0-7 16,0 0-48-1,0 0-128-15,0 0-151 0,-4 0-601 0</inkml:trace>
  <inkml:trace contextRef="#ctx0" brushRef="#br0" timeOffset="293933.7787">6239 10871 77 0,'0'0'112'15,"0"0"-73"-15,0 0-24 16,0 0-13-16,0 0-1 15,0-9-1-15,0 8 1 16,0 0-1-16,0-4-14 16,0 3 2-16,0 2 11 15,0 0-5-15,0 0-15 16,0 0-43-16</inkml:trace>
  <inkml:trace contextRef="#ctx0" brushRef="#br0" timeOffset="295850.2304">6248 7846 54 0,'0'0'0'0</inkml:trace>
  <inkml:trace contextRef="#ctx0" brushRef="#br0" timeOffset="325744.0984">9257 7860 307 0,'0'0'123'0,"0"0"32"16,0 0-26-16,0 0-70 15,0 5-10-15,0-3 9 16,0-2 3-16,0 0 1 15,0 0 1-15,0 0-18 16,0 0-1-16,0 0-2 16,0 0 17-16,0 0-7 15,0 0-8-15,0 0-1 16,0 0 17-16,0 0 11 16,0 0 7-16,0 0 29 15,0 0-8-15,-4-3-32 16,1-11-39-16,3 0-16 15,-3-6-5-15,3-3-6 0,0 1-1 16,0-1 6 0,0 5-6-16,3 2 8 0,7 2 13 15,-1 3-9-15,2 1-1 16,5 2-9-16,-1-1 7 16,6 1-9-16,4-1 0 15,2 5 1-15,6-2-1 16,-2 5 0-16,-1 1 0 15,3 0 0-15,-5 0-1 16,-1 7 0-16,-3 3-9 16,-3 3 9-16,-2 2 1 15,-2 1-1-15,-4 3-1 16,-7 1 1-16,0 0-1 16,-6 5 1-16,0 0 0 15,-3 1 1-15,-13 4 1 0,-4-4 0 16,-2 4 1-16,-5-3-2 15,-1-2 1-15,-5 1 1 16,0-1 4-16,-3-2-6 16,2-1 1-16,1 1-1 15,6-5 1-15,2 1 0 16,8-5-1-16,4-5 0 16,4 1 0-16,6-3 0 15,0-1 0-15,3-2 0 16,0-2-1-16,0-1-1 15,0-1 1-15,0 0-1 16,0 3 1-16,0 1 0 0,6-1 1 16,6 4 0-1,6-1 2-15,7 1 7 0,8 0 5 16,6-1 8-16,3-2-6 16,7-2-4-16,-1 1-3 15,1-1 1-15,-7-1-3 16,1-1-5-16,-8 0-1 15,0 0-1-15,-8 0 2 16,-2 0-2-16,-1 0 1 16,-3 0 1-16,-3-1-1 15,-3-4 0-15,1 4-1 16,-8 0-9-16,1-1-28 16,-5 2-61-16,-1 0-48 15,0-1-108-15,0 1-84 16,-3-4-202-16</inkml:trace>
  <inkml:trace contextRef="#ctx0" brushRef="#br0" timeOffset="326393.5552">9247 7443 309 0,'0'0'24'16,"0"0"-18"-16,0 0 304 16,0 0-170-16,0 0-75 15,0 0 45-15,0 0-33 16,-12-10-31-16,9 8-18 16,0 0-8-16,-3 1-10 15,0-3 10-15,0 1-18 0,0 2-1 16,0-5 0-16,-4 3 5 15,0 0-6 1,3-1-16-16,1 4 3 0,3-1 7 16,-4 1 0-16,4 0 12 15,3 0 3-15,0 0 4 16,0 0 19-16,0 0 23 16,0 0 52-16,0 0-37 15,3 0-41-15,13 0-19 16,8 5 20-16,12 0 56 15,9-1 1-15,10-1-21 16,6-2-2-16,8-1-21 16,-2 0-18-16,-1 0 2 0,-4 0-12 15,-5 0 1-15,-8-1-14 16,-4-2 4-16,-8 0-6 16,-4 2 2-16,-12-1 0 15,-4 2-1-15,-4-1 0 16,-6 1 0-16,-4 0-1 15,-3-2-18-15,0 1-60 16,0 1-138-16,-10-3-342 0</inkml:trace>
  <inkml:trace contextRef="#ctx0" brushRef="#br0" timeOffset="333460.0771">2806 9224 667 0,'0'0'293'16,"0"0"-184"-16,0 0-56 15,0 0-5-15,0 0-3 16,0 0-22-16,0 3 5 15,0-3-5-15,3 3-6 16,-3-3-10-16,0 0-6 16,3 1 0-16,-3-1-1 15,3 0 0-15,1 2 0 16,1-1-15-16,-2 2-63 16,0 1-124-16,-3-4-191 0</inkml:trace>
  <inkml:trace contextRef="#ctx0" brushRef="#br0" timeOffset="334555.5843">2863 9439 320 0,'0'0'295'15,"0"0"53"-15,0 0-134 16,0 0-35-16,0 0-1 0,0 0-36 16,0 0-31-16,0 0-7 15,0 0-26-15,0 0-14 16,0 0-17-16,0 0-15 16,0 0 1-16,0 0-2 15,0 0-3-15,0 0 1 16,0 0-4-16,0 0-5 15,0 0-9-15,0 0-3 16,0 0-8-16,0 7-6 16,0 3-10-16,0 9-2 15,0 11 16-15,0 12 2 16,0 11 0-16,0 3 6 16,-8 0 3-16,-2 5 0 0,4-6 0 15,-3 0 4-15,0-8-11 16,0-6-1-16,3-9 5 15,0-6-6 1,6-9 0-16,-3-7 0 0,3-9-10 16,0-1-32-16,0-44-18 15,3-1-82-15,6-12-438 0</inkml:trace>
  <inkml:trace contextRef="#ctx0" brushRef="#br0" timeOffset="334843.0676">2597 9339 1053 0,'0'0'158'16,"0"0"-9"-16,0 0 93 15,0 0-105-15,0 0-64 16,0 0-2-16,0 0 9 15,9 0-44-15,21-6-28 16,10-7 1-16,11 2 10 16,6-2-9-16,4 0-8 15,-3 2 0-15,-4 2 0 16,-7 0-2-16,-8 2-52 16,0 4-121-16,-12 3-205 15,-8 0-282-15</inkml:trace>
  <inkml:trace contextRef="#ctx0" brushRef="#br0" timeOffset="335223.0851">3240 8966 1373 0,'0'0'211'0,"0"0"-113"0,0 0-56 15,0 0-33 1,0 0-8-16,0 0-1 0,91 53 14 16,-52-16-2-16,1 8 1 15,5 25 0-15,-6 20 8 16,-5 18-4-16,-13 5-1 15,-18-8-8-15,-3-16-1 16,-18-16-6-16,-4-8 8 16,-2-14-2-16,3-9 3 15,-6-5-1-15,-3 2-9 16,-3 1 7-16,-10-1-7 16,-2-9-44-16,-25-23-108 15,15-7-187-15,3 0-866 0</inkml:trace>
  <inkml:trace contextRef="#ctx0" brushRef="#br0" timeOffset="335600.1792">2454 9086 506 0,'0'0'798'16,"0"0"-688"-16,0 0-1 16,-106-37-45-16,81 37-45 15,-5 0-19-15,4 7-8 0,-5 12 2 16,1 5 6-16,-3 8-4 16,2 5 4-16,1 9 1 15,-1 19 12-15,1 16 6 16,6-2 16-16,5-7-1 15,10-10 1-15,4-14-10 16,4 10 11-16,1 2-10 16,1 0-5-16,19-8-8 15,8-6-6-15,12-5-6 16,10-8 5-16,21-7-6 16,29-14 0-16,21-12-131 15,-15-19-243-15,-18-10-619 0</inkml:trace>
  <inkml:trace contextRef="#ctx0" brushRef="#br0" timeOffset="336100.5391">3628 8682 1448 0,'0'0'182'15,"0"0"-67"-15,0 0-78 16,94-70-18-16,-55 54-10 16,0 9-7-16,1 7 4 0,-9 0-5 15,-1 10 0-15,-9 7 0 16,-6 9 0-16,-12 2-1 15,-3 4 0-15,-8 5 0 16,-11-5 0-16,-3-5-1 16,-1-8 0-16,7-8 1 15,4-3 2-15,3-6 8 16,6 0 0-16,3-2 9 16,0 0-6-16,3 0-13 15,15 0-1-15,12 3-11 0,7 1 11 16,6 6-5-16,-1 6 5 15,-6 1-9-15,-8 3 9 16,-10 1 0-16,-9 1-11 16,-9 1 6-16,-6 4 5 15,-24-1 1-15,-13 4 0 16,-11-1 0-16,-11-6 0 16,2-3-3-16,-16 0-94 15,16-9-146-15,14-5-338 0</inkml:trace>
  <inkml:trace contextRef="#ctx0" brushRef="#br0" timeOffset="336375.7313">4020 9844 1443 0,'0'0'220'0,"0"0"-169"15,0 0-38-15,0 0 31 16,78 4 20-16,-26-4 5 16,3-6-11-16,-2-8-31 15,2 1-20-15,-6-1-7 16,-10-1-37-16,0-2-105 15,-14 4-215-15,-10 2-483 0</inkml:trace>
  <inkml:trace contextRef="#ctx0" brushRef="#br0" timeOffset="336587.8856">4053 10086 1288 0,'0'0'273'0,"0"0"-168"15,0 0-4-15,0 0-34 16,0 0 28-16,84 6 25 16,-35-9-43-16,-1-3-33 15,4-2-31-15,-3 0-11 16,-7-2-2-16,-6 3-55 16,0-6-102-16,-9 3-181 15,-11 0-829-15</inkml:trace>
  <inkml:trace contextRef="#ctx0" brushRef="#br0" timeOffset="337567.5854">5654 9629 901 0,'0'0'599'0,"0"0"-446"16,0 0-61-16,0 0-38 15,0 0-34-15,0 0-14 16,0 0-5-16,0-3-1 16,0 8-11-16,0 7-5 15,0 11 16-15,0 8 6 16,-7 7 16-16,1 3 2 16,-3 8-5-16,-2 1 9 15,-2-1 2-15,1-2 6 16,2 1-9-16,-1-7-11 15,5-5-10-15,0-3-6 16,3-6 1-16,3-5-1 16,0-8 0-16,0-4-17 0,0-7-91 15,0-20-55 1,6-15-9-16,0-8-1102 0</inkml:trace>
  <inkml:trace contextRef="#ctx0" brushRef="#br0" timeOffset="337862.6835">5332 9406 801 0,'0'0'413'0,"0"0"-298"15,0 0-70-15,0 0 26 16,0 0-30-16,0 0-28 15,0 0-13-15,-42-10 0 0,54 10 9 16,12 3 56 0,6 4 39-16,10-4-7 0,6 0-44 15,7 0-15-15,-1-3-12 16,0 0-9-16,-4 0-16 16,-5 0 6-16,-1-6-7 15,-5 3-17-15,3-1-96 16,-7 1-191-16,-10 0-368 0</inkml:trace>
  <inkml:trace contextRef="#ctx0" brushRef="#br0" timeOffset="338226.9433">6179 9897 1205 0,'0'0'145'15,"0"0"-80"-15,0 0-12 16,0 0-21-16,0 0-18 0,0 0 15 15,0 0 38 1,51 4 89-16,-21-4-46 0,6 0-47 16,4 0-32-16,-4-7-17 15,-2 0-8-15,-4 2-5 16,3-2-1-16,-5-3 0 16,-1 3-43-16,-5-3-54 15,-5-6-126-15,-4 2-94 16,-7 0-527-16</inkml:trace>
  <inkml:trace contextRef="#ctx0" brushRef="#br0" timeOffset="338485.129">6430 9631 1475 0,'0'0'250'15,"0"0"-104"-15,0 0-74 0,0 0-46 16,0 0-26-16,0 0-9 15,0 0-14-15,-3 29 16 16,3-3 1-16,0 6 6 16,0 6 0-16,-3 5 2 15,-7 3 6-15,-1 6-2 16,-5 2-4-16,-1 2 4 16,-2-1-6-16,4-1-77 15,0-5-73-15,12 11-99 16,3-15-71-16,0-11-171 0</inkml:trace>
  <inkml:trace contextRef="#ctx0" brushRef="#br0" timeOffset="338864.0099">6718 10321 1549 0,'0'0'224'15,"0"0"-110"-15,0 0-22 16,0 0-67-16,0 0-23 16,-94 42-2-16,58-15 7 15,3 9-7-15,2 7-1 16,7 0 0-16,5 6 1 16,10-6 0-16,6 0 0 0,3-10 0 15,3-3 0-15,13-4 1 16,-1-5 0-16,6-6 0 15,1-4 7-15,-5-5-7 16,-4-2 7-16,-4-4-6 16,-6 0 15-16,-3-14-2 15,0-3-15-15,-6-1-24 16,-10 1 3-16,-1 3 6 16,1 5-4-16,4 5-33 15,-1 4-19-15,2-3-154 16,5 2-148-16,6-5-526 0</inkml:trace>
  <inkml:trace contextRef="#ctx0" brushRef="#br0" timeOffset="339200.8877">7349 9746 1704 0,'0'0'200'16,"0"0"-121"-16,0 0-40 15,0 0-25-15,0 0-14 16,0 0-6-16,0 0-9 16,-3 26 13-16,-6-4-5 15,0 6 7-15,-3 8 1 0,-1 0 0 16,4 8 7-1,-3-1-8-15,0 2 11 0,3-4-10 16,-1-2 5-16,5-1-6 16,-1-7 2-16,0-5-2 15,6-6-9-15,-3-9-82 16,3-11-132-16,0-17-157 16,0-7-380-16</inkml:trace>
  <inkml:trace contextRef="#ctx0" brushRef="#br0" timeOffset="339432.8993">6912 9633 1612 0,'0'0'187'16,"0"0"-101"-16,0 0 8 16,0 0-39-16,0 0-34 15,0 0-12-15,85-53-8 16,-36 40 8-16,2 3-2 15,1 0-1-15,-3 5-6 16,-4-2 0-16,-6 3-14 16,-2-2-54-16,-7 6-87 15,-6 0-102-15,-3 0-153 16,-9 3-312-16</inkml:trace>
  <inkml:trace contextRef="#ctx0" brushRef="#br0" timeOffset="339770.7406">7803 9921 1527 0,'0'0'228'0,"0"0"-137"0,0 0-21 16,0 0-27-1,0 0-8-15,0 0-4 0,83-7-15 16,-44-6 7-16,10-1-10 16,-4-1-5-16,1 1-8 15,-4 1 0-15,-6 0 1 16,-9 3-1-16,-5 2-18 15,-10 0-48-15,-8-2-76 16,-4 3-147-16,0 0-357 0</inkml:trace>
  <inkml:trace contextRef="#ctx0" brushRef="#br0" timeOffset="340006.9135">8019 9643 758 0,'0'0'802'0,"0"0"-609"15,0 0-115-15,0 0-48 16,0 0-29-16,0 0-1 16,0 0-2-16,0 50 2 15,0-21 1-15,3 8 0 16,1 3 9-16,-4 6 2 16,0 1-4-16,0 5-2 15,0-3 0-15,0 1-6 16,0-7-15-16,0 10-70 15,0-17-157-15,0-9-272 0</inkml:trace>
  <inkml:trace contextRef="#ctx0" brushRef="#br0" timeOffset="340541.843">8504 10291 1413 0,'0'0'241'0,"0"0"-77"16,0 0-82-16,0 0-59 16,0 0-17-16,-85 13-6 15,55 4 0-15,-4 2 0 16,4 7-1-16,7 2 0 16,-2 4 0-16,7 5 0 15,3 3 1-15,5-1 1 16,4 1-1-16,6-1 2 15,0-3-1-15,0-6 6 16,9-3-1-16,7-4 3 16,2-3 0-16,6-8-8 15,0-5 9-15,1-7 5 16,-1 0-14-16,-3-2 1 0,-3-12-2 16,-6-3-5-16,-2 0-8 15,-7 1 13-15,-3 6 0 16,0 4 9-16,-16 2-5 15,-4 4-4-15,-8 0-26 16,-2 0-27-16,-1 0-39 16,-2 0-153-16,6 0-53 15,11 0-341-15</inkml:trace>
  <inkml:trace contextRef="#ctx0" brushRef="#br0" timeOffset="340917.0603">9102 9676 1162 0,'0'0'238'0,"0"0"43"16,0 0-83-16,0 0-57 15,0 0-35-15,0 0-33 16,0 0-36-16,9-39-16 16,-9 39-21-16,0 0-5 15,0 0-8-15,0 10 0 0,0 9 1 16,0 5 12 0,-3 12 1-16,-3 7-1 0,-1 6 9 15,-1 1-9-15,2 2 8 16,0-3-7-16,3-5 5 15,-1-4-4-15,4-7-2 16,0-4-8-16,0-11-70 16,0-12-66-16,0-6-126 15,7 0-292-15</inkml:trace>
  <inkml:trace contextRef="#ctx0" brushRef="#br0" timeOffset="341205.9046">8768 9372 1292 0,'0'0'210'0,"0"0"-27"16,0 0-83-16,0 0-23 15,0 0 2-15,0 0-11 16,0 0-17-16,70-12-25 15,-25 2-2-15,10-1-9 16,8-1-8-16,1-2 2 16,0 3-9-16,-4 2 2 15,-5 2-2-15,-6 2 0 16,-10 3-33-16,-3 2-81 16,-8 0-208-16,-4 4-460 0</inkml:trace>
  <inkml:trace contextRef="#ctx0" brushRef="#br0" timeOffset="342355.4259">10072 9676 1069 0,'0'0'255'15,"0"0"-156"-15,0 0-67 16,0 0-16-16,0 0 2 15,0 0 26-15,91 4 49 16,-46-4-14-16,10 0-40 16,0 3-18-16,4-3-7 15,3 0-5-15,-4 0-8 16,-3 0 1-16,-7 0 0 16,-9 0-2-16,-5 0-31 15,-16 0-87-15,-11 3-133 16,-7 0-343-16</inkml:trace>
  <inkml:trace contextRef="#ctx0" brushRef="#br0" timeOffset="342641.1603">10218 9930 133 0,'0'0'883'0,"0"0"-760"15,0 0-86-15,0 0-8 16,0 0 25-16,0 0 34 16,0 0 98-16,72 7-45 15,-35-7-66-15,3 0-18 0,2 0-35 16,3 0-6 0,1-6-9-16,3-1-7 0,-1 0 0 15,1 1-7-15,-4-1-40 16,-6 4-53-16,7-1-50 15,-16 1-57-15,-8 3-279 0</inkml:trace>
  <inkml:trace contextRef="#ctx0" brushRef="#br0" timeOffset="348290.3269">6566 10648 205 0,'0'0'195'0,"0"0"-192"0,0 0-3 15,0 0 0-15,0 0 26 16,0 0-7-16,0 0 30 15,0-4 7-15,0 1-1 16,0 0 17-16,0 3-13 16,0 0-1-16,0 0-28 15,0-1-19-15,0 1-9 16,0 0 4-16,0-3-6 16,-3 3 0-16,3 0-18 15,-3 0-42-15,0-3 55 16,1 3 5-16,2 0 58 15,0 0-4-15,-1-3 5 0,1 3 4 16,0-1-6 0,0-2-17-16,0 3-14 0,-2 0-8 15,2 0-8-15,0-3 0 16,0 3 0-16,0 0 15 16,0-3 9-16,0 3 6 15,0-1 2-15,0-2 1 16,0 3-5-16,0-3-6 15,0 2-18-15,0-2-5 16,3 0-9-16,-1 0 1 16,4-1 1-16,-6 1-1 15,3 3 0-15,0 0 0 0,0 0-1 16,4 0 1 0,-4-2-1-16,6 2 1 0,-3 0-1 15,-1 0 0-15,2 0 0 16,-4-2 0-16,0 2 1 15,0 0 6-15,-3 0-6 16,0 0 1-16,0 0-1 16,0 0 0-16,0 0 1 15,0 0-1-15,0 0-1 16,0 0 1-16,3 0 1 16,-3 0 0-16,3 0 4 15,3 0-4-15,0 0-1 16,-2 0 0-16,4 0-1 15,-2 0 1-15,0 0 0 16,0 0-1-16,4 0 1 0,-4 0-1 16,3 0 0-16,0 0 2 15,-3 0-1-15,-3 0-1 16,0 0 1-16,0 0-1 16,-3 2 0-16,3 0 0 15,0 4 0-15,-3 1 0 16,3 0 0-16,0 0 0 15,1 3 0-15,-1-3-1 16,-3 3 0-16,3 0 1 16,-3 0 0-16,0 0 1 15,0-1-1-15,0 0 1 16,0-2-1-16,0-3 1 16,0 5-1-16,0-5 0 15,0 2 0-15,0-2 0 16,0 2 1-16,0-5-1 0,0 2 0 15,0 1 1-15,0-1-1 16,0 0 0-16,-3 1 0 16,0-1 0-16,-4 4 1 15,4-2 0-15,-3 0 0 16,3 0 8-16,0-1-8 16,-3-1 0-16,3 0 6 15,-3 1-5-15,3-1 6 16,0-3 0-16,0 3-1 15,0-3 0-15,0 0 3 16,-3 3-2-16,3-3-8 16,-1 1 10-16,1-1-9 0,0 3 0 15,-3-3 9-15,3 0-8 16,-2 3-2-16,-1-3 1 16,2 0 1-16,4 3-1 15,-3-3 6-15,3 0-6 16,0 0 5-16,0 0-5 15,0 0 11-15,0 0-3 16,0 0 1-16,0 0-10 16,0-3-18-16,0-7-221 15,0 0-813-15</inkml:trace>
  <inkml:trace contextRef="#ctx0" brushRef="#br0" timeOffset="353279.6895">12984 5434 160 0,'0'0'195'0,"0"0"-78"15,0 0-64-15,0 0-31 16,0 0-22-16,0 0-17 16,6 0-162-16</inkml:trace>
  <inkml:trace contextRef="#ctx0" brushRef="#br0" timeOffset="377258.989">19473 9505 1475 0,'0'0'223'16,"0"0"-7"-16,0 0-138 15,0 0-41-15,84-42-19 16,-48 35-16-16,2 5 3 16,3 2-5-16,-3 2-7 15,-4 14 7-15,-3 4-7 16,-5 6 1-16,-10 0-10 16,-7 4 10-16,-9 3-10 15,-2 0 7-15,-21 0-7 16,-10 2 16-16,-5-4 8 15,1-7-7-15,5-8-1 0,9-3 2 16,7-11-1-16,7-2 13 16,6 0 6-16,3-5-1 15,3-5-2-15,12 3-17 16,10 1 1-16,9 6 0 16,6 0-1-16,4 10 0 15,-4 13-8-15,-1 6 0 16,-14 5-1-16,-8 4 0 15,-11 2-2-15,-6-1 1 16,-14-1 9-16,-14-5-8 16,-12-4 9-16,-8-3 1 15,-10-9 8-15,-7-10 7 0,-3-7 25 16,-7-7-15-16,10-19-7 16,2-8-19-16,12-8-5 15,16-14-108-15,9 6-113 16,19 7-281-16</inkml:trace>
  <inkml:trace contextRef="#ctx0" brushRef="#br0" timeOffset="377800.958">20199 9333 1360 0,'0'0'378'0,"0"0"-302"16,0 0 12-16,0 0-69 16,0 0-19-16,-74-80-35 15,23 64-6-15,-12 3 23 16,-19-1 12-16,-18 1 6 16,-16 1 0-16,-5 2 0 15,21 6 0-15,24 1 0 16,29 3 0-16,7 0 0 15,-1 0 1-15,-4 0-1 16,2 0 0-16,8 6 0 16,7-2 1-16,10 1-1 15,2 0-1-15,2 1 1 16,5 1 0-16,2 2 0 16,-2 1 0-16,-1 3 1 0,0 1 8 15,1 6-3-15,0 3 10 16,2 6 15-16,-5 5 10 15,3 5-6-15,0 8-1 16,0 2 6-16,2 6-9 16,1-1 2-16,-4 5-11 15,0-3-2-15,3 5-4 16,-2-3-7-16,2-2 8 16,-3-2-6-16,1-2 0 15,0-2-1-15,1-7-1 16,-1-3-9-16,-1-4 0 15,0-6 0-15,3-7-1 16,1-3-4-16,3-13-63 0,0-9-53 16,0-16-15-16,0-12-209 15</inkml:trace>
  <inkml:trace contextRef="#ctx0" brushRef="#br0" timeOffset="378449.4262">18694 9282 1425 0,'0'0'186'16,"0"0"-81"-16,0 0-44 16,0 0-34-16,0 0 21 15,0 0-26-15,0 0-16 16,-45-42-6-16,19 45 0 16,-8 11 0-16,-4 5-2 15,-1 11 2-15,0 4-1 16,1 5 1-16,5 7 19 15,4-3-6-15,3 4 5 16,6-1 12-16,3 0 0 16,4-3-11-16,7 3 5 0,6-3-13 15,0 0 12 1,4-3-11-16,15 0 7 0,4-5-1 16,9-1-11-16,-3-5 3 15,4-8-4-15,0-6 5 16,-9-5-10-16,0-6 9 15,-8-4 5-15,-3 0 1 16,0-13-7-16,-3-5-9 16,-4-7-1-16,-5-2-13 15,-1 0 14-15,0 2 6 16,-4 4-4-16,-5 2 4 0,-1 6-5 16,-3 2-1-16,0 4 1 15,0 2-1-15,-10 2-5 16,1 3 3-16,-7 0 1 15,1 0-9-15,0 0 8 16,-2 7 1-16,8 1 0 16,1-1 0-16,6 0-5 15,6 3-25-15,2-3-72 16,7-1-80-16,0 0-154 16,10-6-412-16</inkml:trace>
  <inkml:trace contextRef="#ctx0" brushRef="#br0" timeOffset="379180.9549">19401 10671 892 0,'0'0'541'0,"0"0"-416"16,0 0 12-16,0 0-1 16,0 0-36-16,0 0-21 15,0 0-34-15,124 0-26 16,-69 0 0-16,1-3-10 15,0-1-2-15,-6-2-5 16,-8-1-2-16,-6 3-40 0,-10-2-42 16,-10 3-31-16,-15 2-139 15,-1 1-74-15,0 0-339 0</inkml:trace>
  <inkml:trace contextRef="#ctx0" brushRef="#br0" timeOffset="379376.0947">19486 10757 542 0,'0'0'316'16,"0"0"-191"-16,0 0-3 0,0 0 36 15,0 0 42 1,0 0-24-16,0 0-54 0,62 7-31 16,-23-7-43-16,9 0-23 15,1 0-25-15,0-4-7 16,9-9-69-16,-14-1-162 15,-11-2-296-15</inkml:trace>
  <inkml:trace contextRef="#ctx0" brushRef="#br0" timeOffset="380182.0503">20447 9841 620 0,'0'0'647'16,"0"0"-489"0,0 0 18-16,0 0-39 0,0 0-52 15,0 0-33-15,0 0-9 16,58-6-24-16,-28 6-10 15,1 0-2-15,3 0-7 16,1 3-6-16,-6 3-74 16,-2-5-74-16,-3 2-92 15,-9 1-86-15,-6-4-391 0</inkml:trace>
  <inkml:trace contextRef="#ctx0" brushRef="#br0" timeOffset="380361.1675">20472 10006 929 0,'0'0'224'0,"0"0"-13"0,0 0-64 16,0 0-18-16,0 0-53 16,0 0-53-16,114 1-23 15,-56-9-160-15,-8-2-210 16,-5-3-839-16</inkml:trace>
  <inkml:trace contextRef="#ctx0" brushRef="#br0" timeOffset="380942.1891">20870 10072 337 0,'0'0'679'0,"0"0"-440"15,0 0 24 1,0 0-114-16,0 0-105 0,0 0-26 15,108-49-10-15,-74 23 3 16,5-3 9-16,-3-5-4 16,-2-6 0-16,-4 0-3 15,-5 0-12-15,-8 2 6 16,-7 8-7-16,-6 9 0 16,-4 6-2-16,0 5 2 15,-14 6-17-15,-5 1-42 16,2 3 5-16,1 0 12 15,3 7 17-15,9 0 5 16,4-2-19-16,1 2-6 16,19 0 45-16,9-1 26 0,10 4 1 15,8 0-3-15,3-3-13 16,-1 3-5-16,-7 0-5 16,-9-3 0-16,-10 3-1 15,-14 2-14-15,-8 1-9 16,-1 1-2-16,-4 6 25 15,-11 0 6-15,-2 2-5 16,3 2 8-16,0 2-8 16,3-2-1-16,4-2 1 15,3 4 5-15,4-2-6 16,0-2-1-16,0 2 1 16,6-1 1-16,7-2 11 15,4 0-5-15,2-3 16 0,5 1 2 16,-2-5 4-16,4 0-2 15,0-1-6-15,4-3-3 16,2-2-8-16,0-4-3 16,4 2-1-16,1-5-6 15,1-1-12-15,7 0-99 16,-13 0-65-16,-5 0-313 0</inkml:trace>
  <inkml:trace contextRef="#ctx0" brushRef="#br0" timeOffset="382761.724">11389 9742 133 0,'0'0'911'16,"0"0"-693"-16,0 0-19 16,0 0-57-16,0 0-24 15,0 0-14-15,0 0-35 16,17-73-2-16,5 63-12 16,5 0-34-16,4 1-6 15,5 2-8-15,3 5-1 16,-2 2-5-16,-1 0 0 15,-2 2 0-15,-4 14-1 16,-3 1-1-16,-12 4-7 16,-2 2 2-16,-10 3-4 0,-3 3-6 15,-6 0 14-15,-19 1-5 16,-5-3 7-16,-6-3-2 16,-4-5 2-16,-1-6-1 15,3-3 1-15,2-6 0 16,9-4 6-16,5 0 2 15,9 0 0-15,8-4 1 16,5-2 7-16,0-1 1 16,18 0 1-16,7 2 3 15,5 3-20-15,3 2-1 16,9 0-1-16,1 7-1 0,1 10 2 16,1 7-1-1,0 2-10-15,-5 0 11 16,-2 1-1-16,-11-1 1 0,-8 0-1 15,-9 1-9-15,-8 0-5 16,-2-1 15-16,-9 0 9 16,-16 1 17-16,-5-4-7 15,-9-4-5-15,-6-6-1 16,-7-6 0-16,-6-7-1 16,-4 0-2-16,3-7-5 15,7-8-5-15,7 1-31 16,9-2-25-16,11 2-33 15,11-9-66-15,11 6-194 16,3-2-487-16</inkml:trace>
  <inkml:trace contextRef="#ctx0" brushRef="#br0" timeOffset="383298.1054">11292 9320 1073 0,'0'0'214'15,"0"0"-43"-15,0 0-36 16,0 0-42-16,0 0-17 16,0 0-1-16,0 0 7 15,0 0 3-15,3 0-28 16,0 0-19-16,1 0-11 15,3 3-5-15,6 1 0 16,-1-1 1-16,9 4 16 16,7-1-19-16,8-2 4 15,6 2 1-15,10-3 0 16,7-1-8-16,9 0-2 0,-1-2-8 16,2 0 0-16,-1 0-6 15,-11 0 0-15,-3 0 0 16,-11 0 1-16,-12-2-2 15,-8 1-1-15,-10 0-13 16,-10 1-37-16,-3 0-57 16,0 0-70-16,-3 0-213 15,-7 0-258-15</inkml:trace>
  <inkml:trace contextRef="#ctx0" brushRef="#br0" timeOffset="385687.933">2679 11553 100 0,'0'0'92'0,"0"0"-63"15,0 0-29-15,0 0-105 0</inkml:trace>
  <inkml:trace contextRef="#ctx0" brushRef="#br0" timeOffset="385940.2609">2748 11447 186 0,'6'-7'209'0,"1"1"-54"0,-4-1 2 15,2 4-134-15,-5 2 246 16,0 1-117-16,0 0-57 16,0 0-32-16,0 1-32 15,0 9-16-15,0 10 10 16,0 9 53-16,-2 8 9 16,-1 5 6-16,-3 11-17 15,-1 0-6-15,1 2-14 16,0-1-9-16,-3-2-11 0,-3-5-14 15,3-1-7-15,0-2-6 16,2-6-8-16,-1-7 5 16,2-4-6-16,3-9 0 15,0-7-21-15,-7-11-77 16,4-1-114-16,-3-17-55 0</inkml:trace>
  <inkml:trace contextRef="#ctx0" brushRef="#br0" timeOffset="386194.4426">2394 11393 722 0,'0'0'1026'0,"0"0"-915"16,0 0-71-16,0 0-21 15,0 0-15-15,0 0-4 16,0 0-12-16,-13-13 12 15,35 13 15-15,8 0 2 16,15 0 8-16,10 0-4 16,8-2-7-16,1-5-2 15,4 0-7-15,-8-2-5 16,4-2-109-16,-16 2-183 16,-12 1-333-16</inkml:trace>
  <inkml:trace contextRef="#ctx0" brushRef="#br0" timeOffset="386548.9455">3030 11040 1600 0,'0'0'195'0,"0"0"-158"15,0 0-36-15,0 0-1 16,0 0 9-16,113 57 1 16,-71-21-2-16,1 7-7 15,-4 9 9-15,0 16-10 0,-2 16-6 16,-11 22 5-16,-10 3 1 16,-13-19-1-16,-3-21 1 15,0-26 1-15,-11-4-1 16,-8 8 1-16,-5 2 7 15,-7 5-8-15,-5-5-11 16,-9-2-29-16,-7-9-8 16,-36-4-105-16,13-12-119 15,1-9-852-15</inkml:trace>
  <inkml:trace contextRef="#ctx0" brushRef="#br0" timeOffset="386868.7648">1900 11067 1264 0,'0'0'265'0,"0"0"-202"16,0 0-44-16,-85-24-11 15,63 24-8-15,4 21-5 16,-6 12-6-16,2 12 10 16,0 18 1-16,-1 29-7 15,7 25 6-15,5 12 1 0,11-8 0 16,0-28 0-16,15-29 0 16,6-22-1-16,12-7-34 15,25 3-74-15,50-8 30 16,-7-7-83-16,-1-16-201 15</inkml:trace>
  <inkml:trace contextRef="#ctx0" brushRef="#br0" timeOffset="387242.0291">3673 10690 1068 0,'0'0'636'15,"0"0"-566"-15,0 0-59 16,0 0-11-16,0 0-35 16,0 0 23-16,-51 79 11 15,21-35-1-15,0 3 1 16,-1-2 1-16,7-1 1 15,2-5-1-15,10-6 0 16,3-7 0-16,8-3-1 16,1-9 0-16,10-1-8 15,11-3 9-15,19-7 45 16,8-1 0-16,10-2-8 16,11-2-22-16,-1-11-8 0,1-1-7 15,-5-5-38-15,0-8-146 16,-16 7-150-16,-17-3-772 15</inkml:trace>
  <inkml:trace contextRef="#ctx0" brushRef="#br0" timeOffset="387459.1842">3788 10889 1230 0,'0'0'322'0,"0"0"-240"0,0 0-70 15,0 0-5-15,9 82 26 16,1-39-8 0,2 6-1-16,2 5-8 0,-4 2-2 15,-1 3-2-15,-3 17-12 16,0 13 0-16,-2 14-84 16,-1-15-154-16,3-28-322 0</inkml:trace>
  <inkml:trace contextRef="#ctx0" brushRef="#br0" timeOffset="387689.9648">4170 11873 1453 0,'0'0'375'0,"0"0"-276"16,0 0-20-16,0 0-14 15,0 0-26-15,110 3-6 16,-61-9-10-16,-1-1-8 16,-2 0-15-16,-7 0 0 15,-3-2-74-15,-11 2-162 16,-14 3-421-16</inkml:trace>
  <inkml:trace contextRef="#ctx0" brushRef="#br0" timeOffset="387874.5269">4079 12090 1430 0,'0'0'260'0,"0"0"-111"16,0 0-18-16,0 0-54 16,82-3-39-16,-40-2-10 15,4-2-16-15,-3 0-12 16,3 0-70-16,-13 1-245 15,-6 5-635-15</inkml:trace>
  <inkml:trace contextRef="#ctx0" brushRef="#br0" timeOffset="388455.3566">5614 11615 1031 0,'0'0'561'0,"0"0"-487"16,0 0-16-16,0 0-11 15,0 0-43-15,0 0-4 0,0 0 0 16,-3 96 9-1,-3-53-7-15,-3 3 8 0,-3 0 2 16,0 4 8-16,-4-1-10 16,2-3-9-16,2 1 5 15,-1-7 3-15,7-4-9 16,0-9-39-16,6-11-146 16,0-12-128-16,0-4-416 0</inkml:trace>
  <inkml:trace contextRef="#ctx0" brushRef="#br0" timeOffset="388668.9354">5254 11575 1766 0,'0'0'183'16,"0"0"-134"-16,0 0-16 15,0 0 8-15,0 0 37 16,0 0-45-16,0 0-14 15,105-75-14-15,-41 64-5 16,8 2-46-16,2 5-82 16,17 4-71-16,-16 0-170 15,-11 3-443-15</inkml:trace>
  <inkml:trace contextRef="#ctx0" brushRef="#br0" timeOffset="388933.1244">6127 11998 914 0,'0'0'377'0,"0"0"-280"15,0 0-15-15,0 0 56 16,0 0-64-16,0 0 28 15,94 0-20-15,-52-7-32 16,10-2-22-16,-3-1-8 16,-1-3-20-16,-9 0-38 15,4-7-111-15,-13 2-193 0,-8 0-348 0</inkml:trace>
  <inkml:trace contextRef="#ctx0" brushRef="#br0" timeOffset="389170.6926">6409 11635 1493 0,'0'0'274'0,"0"0"-166"15,0 0-20-15,0 0-61 16,0 0-21-16,0 0-6 16,-28 73 0-16,16-31 1 15,-6 5 8-15,-3 9-9 16,-3 13 0-16,2-5 7 0,-2 5-7 15,6-3-57-15,6-11-61 16,12 12-143-16,0-18-89 16,9-15-335-16</inkml:trace>
  <inkml:trace contextRef="#ctx0" brushRef="#br0" timeOffset="389467.2486">6767 12319 1450 0,'0'0'275'0,"0"0"-204"16,0 0-27-16,0 0-7 15,-101 53-17-15,53-23-14 16,-4 9 2-16,7 1-6 0,9 2 4 16,11-2-5-16,7 0 6 15,12-7 6-15,6-3-1 16,0-5 7-16,6-8 3 15,10-7 17-15,1-6-8 16,-1-4-7-16,-7 0-4 16,-1-14-3-16,-8-8-17 15,-5-5-18-15,-13 0-76 16,-9 4 3-16,-4 11-13 16,1 8-144-16,8 4-116 15,8 0-442-15</inkml:trace>
  <inkml:trace contextRef="#ctx0" brushRef="#br0" timeOffset="389700.8966">7291 11856 1862 0,'0'0'264'0,"0"0"-186"16,0 0-72-16,0 0-6 15,0 0-7-15,-82 93 6 16,52-46 0-16,3 8 1 16,6-2 0-16,5 0 1 15,7-1-1-15,4-6-87 16,5-2-73-16,6-11-170 0,8-19-433 16</inkml:trace>
  <inkml:trace contextRef="#ctx0" brushRef="#br0" timeOffset="389887.1924">6831 11721 1647 0,'0'0'558'0,"0"0"-501"16,0 0-26-16,0 0 11 15,0 0-18-15,130-53-10 16,-67 40-14-16,7 2-69 15,31 6-84-15,-17 5-144 0,-11 0-491 16</inkml:trace>
  <inkml:trace contextRef="#ctx0" brushRef="#br0" timeOffset="390123.3617">7649 12090 1536 0,'0'0'184'0,"0"0"-80"16,0 0 20-16,94 0-38 15,-34-3-15-15,4-6-27 16,7-4-16-16,-5-1-12 16,-2-3-8-16,-4 1-8 0,-8-4-17 15,-7 4-50-15,1-17-59 16,-15 6-235-16,-14-2-683 0</inkml:trace>
  <inkml:trace contextRef="#ctx0" brushRef="#br0" timeOffset="390342.6717">7995 11685 1068 0,'0'0'589'16,"0"0"-389"-16,0 0-62 15,0 0-87-15,0 0-33 16,0 0-18-16,0 0 0 0,-7 52 0 16,7-12 6-16,3 9-6 15,1 5 2-15,-4 5 6 16,0 7-8-16,0 1-43 16,6 21-137-16,0-18-199 15,0-14-227-15</inkml:trace>
  <inkml:trace contextRef="#ctx0" brushRef="#br0" timeOffset="390819.9977">8483 12312 1505 0,'0'0'188'0,"0"0"-63"16,0 0-81-16,-82-6-31 15,52 12-12-15,-3 8 0 16,2 6 7-16,4 2-7 16,3 8-1-16,2 4 1 15,7 4 7-15,4 0 3 16,4 4 6-16,7-5-11 15,0 1 4-15,7-4 1 16,13-7-4-16,5-5 5 16,5-8-5-16,0-5-4 0,1-9-2 15,-1 0 6-15,-3-9-6 16,-6-8 7-16,-2-2-7 16,-8-1-1-16,-7 3 0 15,-4 0 11-15,0 4 17 16,-4 1-12-16,-10 5-15 15,-5 0 1-15,-2 1-1 16,0 6 0-16,-4-1 7 16,1 1-8-16,6 0-7 15,-3 0-28-15,6 1-56 16,-6 12-64-16,5-6-197 16,7 1-695-16</inkml:trace>
  <inkml:trace contextRef="#ctx0" brushRef="#br0" timeOffset="391649.0452">9088 11733 348 0,'0'0'950'15,"0"0"-794"-15,0 0 37 16,0 0-113-16,0 0-68 15,0 0-12-15,0 0-22 16,4 14 22-16,-4 10 0 16,-4 2 25-16,3 3-2 15,-2 1 14-15,-3 3-1 16,3 0-6-16,-4 4-1 16,1 0-19-16,0 2 5 15,0-2-9-15,3 1 1 16,0-4-6-16,3-5 0 15,0-6-1-15,0-6-30 16,0-10-99-16,0-7-173 0,0 0-381 0</inkml:trace>
  <inkml:trace contextRef="#ctx0" brushRef="#br0" timeOffset="391952.7155">8819 11506 1104 0,'0'0'142'0,"0"0"-100"16,0 0-23-16,0 0 5 16,0 0 27-16,0 0 80 0,0 0 64 15,-20-13-65 1,65 10-72-16,31-1-24 0,27 0-19 15,0 2-5-15,-18 1-9 16,-30 1-1-16,-19 0 2 16,3 0-1-16,1 0-1 15,-1 0-35-15,-11 4-104 16,-1 9-183-16,-12 1-216 16,-6-4-265-16</inkml:trace>
  <inkml:trace contextRef="#ctx0" brushRef="#br0" timeOffset="392248.2928">9754 11976 1380 0,'0'0'193'0,"0"0"-62"16,0 0-1-16,0 0-56 16,0 0-19-16,0 0-30 15,112-4-16-15,-69-2 1 16,2-1-8-16,4 0 4 0,-4-3-6 16,1 0 0-1,-4 3-23-15,-3-3-45 0,4-2-61 16,-13 5-136-16,-9-3-234 0</inkml:trace>
  <inkml:trace contextRef="#ctx0" brushRef="#br0" timeOffset="392526.6863">9951 11678 1415 0,'0'0'186'15,"0"0"-1"-15,0 0-62 0,0 0-82 16,0 0-29 0,0 0-12-16,0 0-9 0,-3 40 9 15,6-8 0-15,3 9 2 16,-3 1-1-16,-3 4 0 16,0 0 7-16,0 1-7 15,0-1 4-15,0 1-5 16,0-5-25-16,0-2-104 15,0-1-119-15,9-8-59 16,-3-12-79-16</inkml:trace>
  <inkml:trace contextRef="#ctx0" brushRef="#br0" timeOffset="395280.5031">10737 11787 992 0,'0'0'247'0,"0"0"-27"16,0 0-45-16,0 0-51 16,0 0-29-16,0 0-23 15,0 0-15-15,0-17-17 0,0 11 5 16,0 2-9-1,0-2-5-15,3 2-6 0,-3 1-7 16,0 3 0 0,0-3-17-16,0 3-1 0,0 0-10 15,3 3-14-15,-2 11-2 16,2 6 17-16,1 13 9 16,-4 3 2-16,0 7-2 15,0 0 0-15,0 6 0 16,0-6-6-16,-8 0-31 15,2-10-41-15,-1-6-29 16,-2-7-71-16,0-7-112 16,-5-11-314-16</inkml:trace>
  <inkml:trace contextRef="#ctx0" brushRef="#br0" timeOffset="395602.5426">10524 11493 1347 0,'0'0'125'15,"0"0"-40"-15,0 0 7 16,0 0-10-16,0 0-3 16,0 0 4-16,0 0-7 0,0-21-36 15,12 21-30 1,7 0 4-16,8 0-12 0,12 1-1 15,6 5 13 1,13-3 3-16,3-2 0 0,8-1 4 16,5 0-6-16,-2-4-15 15,-2-4 1-15,-6-1-1 16,-10 1 0-16,-11 5 0 16,-13 2-63-16,-24 1-69 15,-6 1-188-15,0 5-391 0</inkml:trace>
  <inkml:trace contextRef="#ctx0" brushRef="#br0" timeOffset="396505.8126">10136 12296 772 0,'0'0'179'0,"0"0"-35"0,0 0-70 16,0 0-39-16,0 0-24 15,0 0-10-15,0 0-1 16,21-11 0-16,-21 11 0 15,0 0 29-15,0 0 57 16,0 0-8-16,0 0-5 16,0 0-30-16,0 0-30 15,-3 0-13-15,-6 1-6 16,0 9 6-16,-3 6 1 16,-7 4 21-16,2 3 4 15,-2 7-1-15,4 0 0 16,0 2 1-16,3 2-10 15,2-1-5-15,3 3 1 16,7 0 14-16,0-3-10 16,7-3-1-16,9 0-2 0,7-4 2 15,5-3-14-15,2-6 13 16,2-7-5-16,1-3-7 16,-7-7 9-16,-4 0-2 15,-4-4 4-15,-9-6-13 16,0-3 7-16,-6-1-7 15,-3 1-1-15,0 1 1 16,0-1 1-16,-3 3 15 16,-3 3 4-16,-6 0 8 15,0 0-18-15,0 1-4 16,-7 2-5-16,-1 1 0 16,-2 3-1-16,-5 0-7 15,2 0-19-15,-2 10-24 16,0 0-36-16,3 7-63 15,1-2-9-15,9-8-189 0</inkml:trace>
  <inkml:trace contextRef="#ctx0" brushRef="#br0" timeOffset="397122.0659">11655 11870 887 0,'0'0'133'0,"0"0"-17"16,0 0 43-16,0 0 6 15,0 0-6-15,0 0-48 16,0 0-46-16,37 0-24 15,-1 3-10-15,6 0 3 16,13 0 4-16,6-2-13 16,-2-1-11-16,3 0-2 15,-4 0-4-15,-10 0 0 0,-2 0-7 16,-7-4 1 0,-6 1-2-16,-8 0 0 0,2 2-94 15,-9-2-191-15,-7 3-410 0</inkml:trace>
  <inkml:trace contextRef="#ctx0" brushRef="#br0" timeOffset="397357.4362">11753 12161 1185 0,'0'0'219'0,"0"0"-117"0,0 0 35 16,0 0-45-16,105 0-37 0,-47 0-14 16,3-1-7-16,5-5-17 15,-2 3-15-15,-3-1 6 16,2-2 2-16,-2-1-10 16,-3 3-50-16,1-2-94 15,22-1-86-15,-18 4-76 16,-15-4-467-16</inkml:trace>
  <inkml:trace contextRef="#ctx0" brushRef="#br0" timeOffset="403303.0124">13675 11744 553 0,'0'0'515'0,"0"0"-305"15,0 0 9-15,0 0-59 16,0 0-13-16,0 0-71 16,0-19-5-16,0 12-27 15,0 0 1-15,0 1 3 16,0-1-12-16,0 7 2 15,0-3-12-15,0 3-9 0,0 0-10 16,0 0-7 0,0 0-9-16,0 6-3 0,-6 7-13 15,-11 8 16-15,-5 8 7 16,-8 7 2-16,-9 4 2 16,-2 3-1-16,-4 0-1 15,-1 0 1-15,1-1 5 16,-1-5-5-16,10-5 6 15,9-8-7-15,8-4-1 16,7-10 1-16,7-3-1 16,5-1-10-16,0-6 10 15,11 3-8-15,15-2 9 16,15 5 25-16,11-2-6 16,11-1-7-16,4-1-6 15,3 3-5-15,-3-5 0 0,-3 0-1 16,-1 0 0-16,-8 0-10 15,-4 0-17-15,-5-5-10 16,-7 0-22-16,-6 1-34 16,-10-2-30-16,-3-5-13 15,-11-2-90-15,-6 0-71 0</inkml:trace>
  <inkml:trace contextRef="#ctx0" brushRef="#br0" timeOffset="403599.1573">13848 11869 1487 0,'0'0'256'16,"0"0"-69"-16,0 0-99 0,0 0-49 16,0 0-39-16,0 0-1 15,0 0-14-15,0 29 9 16,0-1 6-16,-3 8 6 15,-6 7 18-15,3 7-8 16,-3 2 9-16,-1-2-9 16,-2 2 2-16,-1-6-5 15,2-5-12-15,2-5-1 16,0-6 1-16,6-7-1 16,-5-7-15-16,8-15-105 0,0-1-180 15,0-7-93-15</inkml:trace>
  <inkml:trace contextRef="#ctx0" brushRef="#br0" timeOffset="404044.0271">13515 11404 1154 0,'0'0'168'16,"0"0"-66"-16,0 0-14 16,0 0-22-16,0 0-27 15,0 0-11-15,0 0 18 16,-3-1 30-16,3 1 31 15,0 0-12-15,0 0-12 16,8-3-27-16,8 3-31 16,6 0-4-16,20 0 0 15,24 0 7-15,22 0 4 16,-2 0-17-16,-7 0-14 16,-11 0 8-16,-16 0-8 15,6 0 0-15,-2 0 0 16,-5 0 5-16,-6 0-6 15,-9-6 0-15,-9-1-1 0,-12 5-29 16,-8-3-38-16,-7 5-69 16,0 0-173-16,-7-2-540 0</inkml:trace>
  <inkml:trace contextRef="#ctx0" brushRef="#br0" timeOffset="405655.6723">2573 13319 365 0,'0'0'81'0,"0"0"60"16,0 0-44-16,0 0 79 15,0 0 28-15,0 0 12 0,0 4 27 16,0-4-26-16,3 0-66 15,-3 0-59-15,3 3-55 16,-3 3-30-16,5 1-7 16,1 10-11-16,1 6 11 15,2 6 1-15,0 8 1 16,-3 2 10-16,0 8-3 16,-6 5-3-16,0-1 4 15,0 4-8-15,0-4 7 16,-6-2-9-16,-3-4 2 15,3-8-2-15,-1-10-1 16,1-7-89-16,0-17-84 16,-2-3-152-16,5-13-194 0</inkml:trace>
  <inkml:trace contextRef="#ctx0" brushRef="#br0" timeOffset="406060.9599">2354 13161 1187 0,'0'0'158'16,"0"0"-19"-16,0 0-1 0,0 0-44 15,0 0-5 1,0 0 0-16,0 0-10 0,-15 0-10 15,15 0-27-15,0 0-21 16,0 0-15-16,0 0-6 16,0 0 0-16,0 0 0 15,0 0-1-15,0 0 1 16,0 0 1-16,6 0-1 16,0 0-16-16,9 0 6 15,7 0 10-15,11 0 13 16,12 0-3-16,22 0-4 15,21 0-4-15,-6 0-1 16,-6-7 7-16,-16 1-7 16,-17-1-1-16,-4 3-49 15,-2-1-71-15,-13-5-138 0,-12 0-231 16,-7 3-557-16</inkml:trace>
  <inkml:trace contextRef="#ctx0" brushRef="#br0" timeOffset="406436.325">3076 12923 1111 0,'0'0'358'0,"0"0"-274"15,0 0-77-15,0 0-7 0,0 0 1 16,85 49-1 0,-54-22 9-16,2 3 7 0,0 3 3 15,-2 7-10-15,-4 5 2 16,-7 2 5-16,-4 6-3 16,-7 3 5-16,-6 3 4 15,-3 1-8-15,0 2 1 16,-12-1-6-16,-6 4-8 15,-3-2 1-15,-1 0 5 16,-5-4-1-16,2-3-6 16,-8-6-8-16,0-8-93 15,-25-4-62-15,6-10-76 16,4-11-157-16</inkml:trace>
  <inkml:trace contextRef="#ctx0" brushRef="#br0" timeOffset="406843.7129">2163 12878 1129 0,'0'0'158'16,"0"0"-16"-16,0 0 40 0,-78-24-60 15,59 24-61-15,4 0-30 16,-6 14-12-16,-1 14-9 16,-5 9-8-16,3 12 17 15,3 20 6-15,5 19-3 16,13 23-5-16,3 2 17 15,13-4-2-15,14-17-10 16,-3-23-12-16,0-16-9 16,-2-13 8-16,5-4-6 15,4 4-2-15,8 2 7 16,9 2-8-16,3-7-29 0,4-8-72 16,34-13-47-1,-14-9-110-15,-9-7-152 0</inkml:trace>
  <inkml:trace contextRef="#ctx0" brushRef="#br0" timeOffset="407611.3186">4037 12580 628 0,'0'0'589'16,"0"0"-455"-16,0 0-1 16,0 0-69-16,0 0-16 15,-91-7-30-15,55 7-4 16,-3 0 1-16,-1 0 5 16,-2 0 5-16,2 4-3 0,0 5 3 15,10-2-8-15,7 3-1 16,4-4-9-16,10 0-6 15,6-2-1-15,3 3 0 16,0 3-10-16,0 6 8 16,0 4 1-16,6 6 0 15,3 8 1-15,1 2 6 16,-2 3-6-16,1-5 0 16,0 1 6-16,-2-8-5 15,-1-3-1-15,2-8 0 16,-4-2 1-16,1-9 5 15,-2-3-6-15,1-2 1 16,2 0 18-16,0 0 11 0,3-11 58 16,4-5-60-16,1-1-27 15,5 0 0-15,1 4 8 16,2 3-9-16,5 3 0 16,3 5-1-16,1 2-15 15,2 0 15-15,0 5-15 16,-5 9 15-16,-4 9-8 15,-6 4-13-15,-8 2 9 16,-10 1 12-16,0 3 1 16,-13-3 1-16,-8-3 12 15,-12-1-4-15,-4-4 10 16,-5-5 0-16,0-3-4 16,-4-8-8-16,4-2-7 0,5-1-10 15,7-3-97 1,11 0-149-16,8 0-274 0</inkml:trace>
  <inkml:trace contextRef="#ctx0" brushRef="#br0" timeOffset="407976.8686">4420 13944 1739 0,'0'0'218'16,"0"0"-133"-16,0 0 24 16,0 0-28-16,0 0-22 15,0 0-44-15,106-40-9 16,-54 20-5-16,1 4-1 16,5-1-26-16,-6 5-64 15,-3-2-72-15,-13 5-108 0,-13 5-288 0</inkml:trace>
  <inkml:trace contextRef="#ctx0" brushRef="#br0" timeOffset="408193.0236">4340 14136 1515 0,'0'0'242'0,"0"0"-178"16,0 0-14-16,0 0 22 15,0 0 18-15,113-14 10 16,-59 1-24-16,4 4-44 16,0-1-25-16,-4 3-7 0,-2 3-40 15,2-2-106-15,-14 3-368 16,-7 2-592-16</inkml:trace>
  <inkml:trace contextRef="#ctx0" brushRef="#br0" timeOffset="409056.7742">5745 13723 681 0,'0'0'108'0,"0"0"80"0,0 0-38 15,0 0 9-15,0 0-60 16,9-83-6-16,-6 66-13 16,0-2-48-16,0 2-16 15,0 5-9-15,-3 5-7 16,0 3 1-16,0 4 2 16,0 0 29-16,0 0 25 15,0 0 7-15,0 0-5 16,0 0-23-16,0 4-25 15,0 5-11-15,0 8 0 16,0 12 1-16,0 5 24 16,2 12 2-16,1 3 8 15,-3 8-9-15,0-2 7 0,0-1-10 16,0-2-10-16,0-8 0 16,0 1 6-16,0-4-6 15,0-2-4-15,0-2-7 16,0-2 7-16,0-5-1 15,0-6-6-15,0-5-1 16,1-6 0-16,2-3 0 16,-3-7-1-16,3-2-42 15,3-1-77-15,0-7-52 16,3-6-218-16</inkml:trace>
  <inkml:trace contextRef="#ctx0" brushRef="#br0" timeOffset="409577.0541">6494 13967 1175 0,'0'0'284'0,"0"0"-209"15,0 0-6-15,0 0-28 16,0 0 19-16,0 0 6 16,0 0-15-16,111-3 1 15,-65-1-19-15,3-2-13 16,5 2-5-16,1-2-3 15,-3 5-10-15,-7-2-1 16,1 0 3-16,-10 3-3 16,-3-3-1-16,-8 3 0 0,-8 0 0 15,-1 0-44-15,-10 0-56 16,-6-7-140-16,0 1-22 16,-9-4-453-16</inkml:trace>
  <inkml:trace contextRef="#ctx0" brushRef="#br0" timeOffset="409896.9462">6878 13686 1415 0,'0'0'234'0,"0"0"-27"16,0 0-57-16,0 0-71 15,0 0-23-15,0 0-28 0,0 0-13 16,0-3-15-16,0 3 0 15,0 0-9-15,0 0-5 16,0 7-5-16,0 6 6 16,0 10 11-16,0 6 2 15,0 5 2-15,0 6 5 16,3 2-6-16,1 2 1 16,-4-5-1-16,3 1 8 15,0-1-7-15,-3-3 6 16,3-3-8-16,-3 0-1 15,3-3-87-15,-3-1-66 16,6 5-38-16,0-7-116 16,1-5-276-16</inkml:trace>
  <inkml:trace contextRef="#ctx0" brushRef="#br0" timeOffset="410402.8284">7491 14175 1580 0,'0'0'222'0,"0"0"-88"15,0 0-54-15,0 0-44 16,0 0-27-16,0 0-9 0,0 0-11 15,-51 26 11-15,17-2 1 16,-2 9-1-16,0 3 0 16,2 7 0-16,4 3 0 15,5-2 1-15,8-2 6 16,4-2-6-16,13-6-1 16,0-5 0-16,3-3 1 15,19-6 0-15,5-6 11 16,6-2-3-16,1-6-8 15,5-2-1-15,-2-4-1 16,-4 0-18-16,-9-10 6 0,-6-2 4 16,-9-2 8-1,-6-3-5-15,-3 1-17 0,-9-1-16 16,-8 7 37-16,-5 0-5 16,-5 10 5-16,-1 0-5 15,-2 0 7-15,0 7-3 16,5 3 3-16,2 0-1 15,4-3-36-15,10-1-62 16,9-6-132-16,0 0-91 16,0-3-342-16</inkml:trace>
  <inkml:trace contextRef="#ctx0" brushRef="#br0" timeOffset="410933.5209">8010 13699 1285 0,'0'0'242'0,"0"0"-13"15,0 0-59-15,0 0-31 16,0 0-41-16,0 0-33 15,0 0-35-15,3-16-20 16,-3 16 0-16,0 0-10 16,0 0 0-16,0 0 0 0,0 0 8 15,0 0 7 1,0 0-3-16,0 0 6 0,0 0-5 16,-3-4-4-16,3 1-3 15,-3 0 4-15,0-1-8 16,0 1 17-16,3 3-1 15,0 0-9-15,0 0-9 16,0 0-5-16,0 0 3 16,0 0-11-16,0 0 12 15,0 0-1-15,0 0-5 16,0 0-5-16,0 13-9 16,0 11 5-16,0 12 15 15,0 10 0-15,0 8 1 16,0 2 0-16,0-1 0 0,0-1 0 15,0-5 5-15,3-6 1 16,0-7-6-16,0-6-1 16,0-6-47-16,-3-6-70 15,6-14-64-15,1-1-172 16,-2-3-495-16</inkml:trace>
  <inkml:trace contextRef="#ctx0" brushRef="#br0" timeOffset="411204.7574">8429 13974 1609 0,'0'0'178'16,"0"0"-118"-16,0 0-21 15,0 0-4-15,0 0-7 16,111 0-7-16,-68 0-10 15,5-3 1-15,-2-4-6 16,-5 0-5-16,0 0 8 16,-8 0-9-16,-6 1 0 15,-5 2 0-15,-6 1-35 16,-5 0-54-16,-8-3-176 16,-3 3-122-16,0-7-525 0</inkml:trace>
  <inkml:trace contextRef="#ctx0" brushRef="#br0" timeOffset="411475.8226">8672 13716 1262 0,'0'0'504'0,"0"0"-347"16,0 0-42-16,0 0-69 15,0 0-31-15,0 0-15 16,0 0 0-16,0 20-11 15,5 3 10-15,1 10 1 16,3 7 9-16,-3 2-9 16,-2 2 1-16,-1-2 12 15,-3-2-12-15,0-4 0 0,0 1 0 16,0-8-1 0,0 1-22-16,0-3-87 0,0 3-99 15,3-8-167-15,3-5-295 16</inkml:trace>
  <inkml:trace contextRef="#ctx0" brushRef="#br0" timeOffset="411789.4883">9308 13911 1239 0,'0'0'133'16,"0"0"-58"-16,0 0 36 15,91 12 4-15,-42-10-57 16,2-2-7-16,3 0-24 16,-2 0-7-16,-4 0-2 15,-2 0-1-15,-11 0-8 16,0 0-2-16,-8 0-7 15,-5 0 0-15,-5 0 0 16,-1 0-19-16,-7 0-55 16,-9-2-93-16,0 0-120 0,0-4-315 15</inkml:trace>
  <inkml:trace contextRef="#ctx0" brushRef="#br0" timeOffset="412179.5809">9614 13564 1428 0,'0'0'196'16,"0"0"-41"-16,0 0-66 15,0 0-35-15,0 0-35 16,0 0-13-16,0 0-6 15,0-3 0-15,0 3-6 0,0 0 0 16,0 0 5-16,0 0-1 16,0 0-9-16,0 0 5 15,0 0-1-15,0 0 7 16,0 0 1-16,0 0-1 16,0 0 1-16,0 0-1 15,0 0-12-15,0 0-30 16,0 0-24-16,0 0-24 15,0 0-33-15,0 0 21 16,0 0-12-16,0 0 18 16,0 0 18-16,0 0-19 15,0 0-58-15,0 0-34 16,0-3-192-16</inkml:trace>
  <inkml:trace contextRef="#ctx0" brushRef="#br0" timeOffset="412962.9983">9095 13654 838 0,'0'0'192'0,"0"0"-39"16,0 0-17-16,0 0-17 16,0 0 15-16,0 0-22 15,0 0-30-15,-11-14-28 16,2 11-24-16,-1 0-20 16,4-1-9-16,-3-2 0 15,3 2 0-15,0 1 1 16,6 3 8-16,-3-3-9 15,3 3 27-15,0 0-1 16,0 0-8-16,0 0-13 16,0 9-6-16,0 8-7 15,0 9 7-15,3 8 21 0,3 9-4 16,-6 6-2-16,3 0 6 16,-3 1-1-16,0-4-7 15,0-3-4-15,0-4 4 16,0-2 0-16,0 0 0 15,0-1-4-15,0-3-3 16,-3-4 0-16,3-5 1 16,0-4-6-16,0-7 1 15,0-6-1-15,0-4 0 16,0-3-1-16,0 0-47 16,0-10-95-16,0-7-181 15,9-3-1129-15</inkml:trace>
  <inkml:trace contextRef="#ctx0" brushRef="#br0" timeOffset="413710.5491">9644 13603 342 0,'0'0'925'15,"0"0"-738"-15,0 0-36 16,0 0-65-16,0 0-38 16,0 0-21-16,0 0-4 15,-4 1 9-15,4 2-8 16,0 4-11-16,0 3-7 0,0 9 4 16,0 4 21-1,0 10 20-15,0 4-10 0,0 6-11 16,0 3-8-16,0 0-7 15,0-3 0-15,-4-7-3 16,1 1 1-16,-3-5-6 16,2-1-5-16,1-1-1 15,0-8 5-15,3-5-1 16,0-4-5-16,0-6-44 16,0-7-98-16,0 0-229 15,0-7-388-15</inkml:trace>
  <inkml:trace contextRef="#ctx0" brushRef="#br0" timeOffset="414966.2738">8847 14341 810 0,'0'0'225'0,"0"0"-17"16,0 0-79-16,0 0-50 15,0 0 12-15,0 0-8 16,0 0-13-16,-6-11-9 16,3 5-8-16,0-1-12 0,0 0-15 15,0 1-14 1,3 2 3-16,0 1-14 0,0 0 14 15,0 3-9-15,-3 0-6 16,3 0-7-16,0 0 6 16,-4 0-10-16,-2 0 5 15,-2 6 4-15,-4 5-4 16,-7 5 6-16,-2 4 1 16,3-1 0-16,-6 5 0 15,5-1-1-15,-3 0 2 16,5 0 4-16,5 0-5 15,-1 0 4-15,5-2-5 16,2-2 0-16,6 1-1 16,0 0-1-16,0-3-3 0,0 3 5 15,6-2 8-15,2-1-1 16,2 0-1-16,-1-4-5 16,0 1 12-16,0-4-13 15,-4-5-1-15,5-1 0 16,-4-1-10-16,0 0 3 15,1-3 8-15,-4 0 0 16,3 0 0-16,-3 0 1 16,-3 0 1-16,3 0 4 15,-3-3 0-15,0-2 2 16,1-2-6-16,3 0 14 16,-1 0-15-16,0-3 1 15,1 3-1-15,2-3-1 0,-3 4 1 16,0-1 0-1,0 1 0-15,0 5-1 0,-3-2 1 16,0 3-1-16,0 0 1 16,0 0 7-16,0-3-1 15,0 3 0-15,0 0-1 16,0 0 10-16,0-4 10 16,0 1 2-16,0-4-15 15,-3 2-11-15,-3-2 5 16,3 1-5-16,0 2-1 15,0 1 0-15,-4 0-1 16,0 2 1-16,3-2-1 16,-2 0 0-16,3-1 0 0,-4 1 0 15,1 3-1 1,0-3-33-16,0 3-34 0,-6 0-54 16,0 0-97-16,0 0-119 15,2 0-515-15</inkml:trace>
  <inkml:trace contextRef="#ctx0" brushRef="#br0" timeOffset="415577.0994">6761 14406 15 0,'0'0'0'0</inkml:trace>
  <inkml:trace contextRef="#ctx0" brushRef="#br0" timeOffset="417358.1892">9969 14205 613 0,'0'0'166'0,"0"0"36"16,0 0-63-16,0 0 6 16,0 0-21-16,0 0 68 15,0 0-46-15,12-36-38 16,-12 36-13-16,0 0-42 16,0 0-11-16,-3 0-20 15,0 0-22-15,-8 3-3 16,-2 4 3-16,-5 3 6 15,-3 5-5-15,-1 6-2 16,1 5-7-16,3 0 8 16,2 7 1-16,2 1-1 15,1-2-1-15,7 5 0 0,3-5 0 16,3 2 1-16,0-1 0 16,6-4 0-16,7-2 0 15,7-4 11-15,-1-3-10 16,5-1 5-16,-2-8 0 15,-2-2 4-15,2-5-3 16,-3-4-6-16,-2 0-1 16,-5 0 1-16,1-7 7 15,-5-3-8-15,-5-7-2 16,0 2-7-16,0-2-7 16,-3 0 3-16,0 1 1 15,0 4 3-15,0 1 9 0,-3 5 0 16,-3-1-1-1,1 3 1-15,2 4-10 16,0-3 9-16,0 3-8 0,-4 0-1 16,-2 0 1-16,0 0 8 15,-6 4-7-15,3 2 7 16,-3 1-10-16,2 0-10 16,-1 0-40-16,-2 1-52 15,-5-1-101-15,3-3-88 16,2-1-276-16</inkml:trace>
  <inkml:trace contextRef="#ctx0" brushRef="#br0" timeOffset="418039.1256">10555 13716 1015 0,'0'0'224'16,"0"0"24"-16,0 0-49 15,0 0-76-15,0 0-19 16,0 0-26-16,0 0-14 15,11-69-16-15,-11 56-9 16,0 6-19-16,0 0-6 16,0 1-14-16,0 6 0 15,0 0 1-15,0 0-1 16,0 0 0-16,0 0 1 0,0 0 0 16,0 0-1-16,0 0-12 15,0 6-4-15,0 8 2 16,0 6 6-16,0 12 6 15,0 8 2-15,0 9 0 16,3 5 3-16,0 2 4 16,-3-1 2-16,3-4-8 15,-3-3 0-15,0-7-1 16,3-6 1-16,-3-4 0 16,4-5 0-16,-4-9 0 15,3-5 1-15,-3-8 7 16,3-1-8-16,-3-3 4 15,0 0 3-15,3 0-8 16,0 0-28-16,0 0-62 0,6-4-71 16,3-5-169-16,-3 3-610 15</inkml:trace>
  <inkml:trace contextRef="#ctx0" brushRef="#br0" timeOffset="418384.3724">11110 13957 1273 0,'0'0'209'16,"0"0"-103"-16,0 0 20 0,0 0-37 15,0 0-51 1,0 0-24-16,114 0-5 0,-71-4 4 16,9-5 11-16,-4 2-11 15,4-3-1-15,-7 4-11 16,-2-1 0-16,-7-2 1 16,-8 5-1-16,-1 1 6 15,-6-1-2-15,0 1-5 16,-2 3-1-16,-7 0-49 15,-4-3-57-15,-5 3-151 16,-3-4-328-16</inkml:trace>
  <inkml:trace contextRef="#ctx0" brushRef="#br0" timeOffset="418727.384">11361 13647 1428 0,'0'0'263'16,"0"0"-120"-16,0 0-58 0,0 0-29 15,0 0-35 1,0 0-21-16,0 0-6 0,0 19 4 16,3 1 2-16,0 7 9 15,3 8 1-15,-3 6-1 16,0 6 9-16,-3 1-12 15,4-2 6 1,-4-5 0-16,3-3-5 0,-3-1 6 16,3-3-4-16,-2-5-3 15,2 4 6-15,1-3-12 16,-1-1 6-16,3-2-5 16,-3-4-1-16,4-6-55 15,2-8-109-15,0-4-155 16,3-5-255-16</inkml:trace>
  <inkml:trace contextRef="#ctx0" brushRef="#br0" timeOffset="419322.8326">12277 13508 1317 0,'0'0'239'0,"0"0"-5"16,0 0-88-16,0 0-64 15,0 0-31-15,0 0-27 16,0 0-17-16,0-39 2 16,0 39-9-16,0 0-6 15,0 0-11-15,0 15-8 16,0 9 19-16,0 12 6 0,-3 7 15 16,3 10 2-16,-6 3 4 15,4 3-6-15,-1 1-7 16,2-4 1-16,-2-4 0 15,0-8-7-15,0-2-1 16,0-5 0-16,3-7 6 16,-3-4-7-16,3-6 0 15,0-7-1-15,0-3-52 16,0-10-98-16,0 0-96 16,0 0-147-16</inkml:trace>
  <inkml:trace contextRef="#ctx0" brushRef="#br0" timeOffset="419878.6496">12711 14179 1557 0,'0'0'204'0,"0"0"-52"15,0 0-70-15,0 0-63 0,0 0-13 16,-113 3-6-16,71 13 10 16,-1 7-10-16,4 1 1 15,0 8 7-15,4 2-8 16,9 5 12-16,2 1-5 15,5 6 7-15,6-6-4 16,7 3 8-16,6-1-4 16,0-5-5-16,2-1-9 15,15-6 7-15,5 0-1 16,2-8-4-16,5-2-1 16,3-3 9-16,1-4-9 15,-7-6-2-15,3-4-7 16,-11-3 1-16,0 0 6 15,-6 0 1-15,-2-6 2 0,-7-4-1 16,-2-4 1-16,-1-5 14 16,0 0 3-16,-4-1-17 15,-9 2-2-15,-5 2 0 16,-3 6-1-16,-1 3-8 16,-5 4-21-16,-3 3-17 15,2 0-21-15,2 7-42 16,-5 12-86-16,7-8-114 15,2-1-299-15</inkml:trace>
  <inkml:trace contextRef="#ctx0" brushRef="#br0" timeOffset="422452.8753">13663 13974 104 0,'0'0'524'16,"0"0"-394"-16,0 0-47 15,0 0 82-15,0 0-7 16,24-83 4-16,-20 67 35 0,-3-1-64 16,2 3-24-16,-3 2-43 15,2 2-41-15,-1 3-9 16,1 4-15-16,3 3 0 16,1 0 6-16,0 0 30 15,7 0 1-15,3-3-9 16,10 3-23-16,10 0-5 15,7 0 0-15,5 0 0 16,7 0 0-16,3 6 0 16,5-2 6-16,-2-1-7 15,-6 0 1-15,-7-3-2 16,-5 0-55-16,-7 1-69 16,-11 2-171-16,-8-3-371 0</inkml:trace>
  <inkml:trace contextRef="#ctx0" brushRef="#br0" timeOffset="422694.5377">13786 14119 760 0,'0'0'875'15,"0"0"-768"-15,0 0-40 0,0 0 37 16,0 0-34-1,0 0-1-15,86 0-15 0,-40 0-20 16,6 0-12-16,8-4-14 16,1-2-7-1,-4 2-1-15,-4 1-28 0,9-1-78 16,-19 2-216-16,-15-1-461 16</inkml:trace>
  <inkml:trace contextRef="#ctx0" brushRef="#br0" timeOffset="424069.259">5235 13428 582 0,'0'0'362'15,"0"0"-206"-15,0 0 38 16,0 0-17-16,0 0-45 15,0 0-60-15,0 0-27 16,19 0-16-16,-19 0-4 16,0 0-9-16,0 0-4 15,8 0-2-15,4 0-9 16,10 0 5-16,8 4 16 16,9-1 24-16,10 0 8 15,9-3-16-15,6 0-7 0,-1 0-11 16,1-6-8-1,-1-4-4-15,-8 0 0 16,-7 0-8-16,-5 1 1 0,-9 2-1 16,-7 0-14-16,-9 4-43 15,-6 0-48-15,0 3-157 16,-3 0-127-16,1 0-301 0</inkml:trace>
  <inkml:trace contextRef="#ctx0" brushRef="#br0" timeOffset="424674.1638">7610 13336 129 0,'0'0'199'16,"0"0"176"-16,0 0-147 15,0 0-31-15,0 0 20 16,0 0 17-16,88 6-89 16,-61-9-66-16,3 0-28 15,1-4-17-15,5 1 0 0,0-1-15 16,0 0-3-16,-5 2-6 15,-1 1-1-15,-8 1-7 16,-4 3-2-16,-3 0 0 16,-3 0-82-16,9 0-134 15,-5 0-118-15,-1 3-465 16</inkml:trace>
  <inkml:trace contextRef="#ctx0" brushRef="#br0" timeOffset="425430.9212">8935 13287 188 0,'0'0'368'16,"0"0"20"-16,0 0-138 16,0 0-24-16,0 0-19 15,0 0-64-15,0 0-34 16,-9-4-18-16,9 4-16 16,0 0-22-16,0 0-14 15,0 0 7-15,3 0-3 16,6 0-3-16,9 0-14 0,7 0-5 15,8 0-9 1,9 0-11-16,4 0 7 16,5 0-8-16,-2 0-33 0,21 0-101 15,-16 0-141-15,-9-6-505 0</inkml:trace>
  <inkml:trace contextRef="#ctx0" brushRef="#br0" timeOffset="425929.2745">10160 13469 884 0,'0'0'513'0,"0"0"-329"16,0 0-63-16,0 0-73 15,88 0-22-15,-46 0-15 16,4 0-10-16,2 0 6 15,4-4-6-15,0-3 1 16,-4-2-1-16,-2-1 5 16,-13 3-6-16,-5 3-29 0,-11 4-105 15,-4 0-171 1,-10 0-345-16</inkml:trace>
  <inkml:trace contextRef="#ctx0" brushRef="#br0" timeOffset="426761.9363">12127 13247 322 0,'0'0'69'0,"0"0"-57"15,0 0 9-15,0 0 141 16,-88-24-87-16,78 24-16 15,3 0 6-15,7 0 43 16,0 5 20-16,0 0 13 16,3-1 26-16,8 2-35 15,8-2 35-15,3-1-28 0,8 0-46 16,9-3-30 0,7 0-31-16,6 0-12 15,2-10-19-15,-2 0 2 0,-3 3-2 16,-7-1-1-16,-6 4-14 15,-3 4-77-15,-11 0-148 16,-12 0-513-16</inkml:trace>
  <inkml:trace contextRef="#ctx0" brushRef="#br0" timeOffset="428491.1641">15360 13538 595 0,'0'0'215'16,"0"0"-62"-16,0 0-51 15,0 0 21-15,0 0-21 16,0 0-5-16,7 0 47 16,-4 0 13-16,-3 0-55 15,0 0-19-15,0 0-20 16,0 3-27-16,0-3-6 0,0 3-15 15,0-3 1-15,0 0-7 16,0 1 7-16,0-1-3 16,0 0 6-16,0 0-4 15,0 0-6-15,-3 0-3 16,-4 0-5-16,-3 0 1 16,-3 0 4-16,-13 3-6 15,0 0 0-15,-7 1 0 16,0 2 0-16,5-2 1 15,-2 2-1-15,5-4 0 0,5 0 0 16,4 0 1 0,4-2-1-16,4 3 1 15,5-3 0-15,0 0 0 16,3 0 5-16,0 0-5 16,0 0 0-16,0 0-1 0,0 0-6 15,0 3-3-15,0 4-1 16,0 3-4-16,0 7 13 15,0 9 1-15,0 4-2 16,0 10 1-16,0 5 1 16,0-1 1-16,3 0 1 15,-3-2-1-15,0-9 0 16,0-4 0-16,0-5-1 16,1-8 0-16,1-5 0 15,2-3-1-15,3-6-13 0,-1-2 8 16,7 0 6-16,6-2 7 15,13-10 9-15,8-4-8 16,2 2-1-16,7-3 0 16,-4 4-7-16,-3 3-2 15,-2 4 2-15,-5 3-1 16,-2 3 1-16,2 0-6 16,-5 7-3-16,-1 8 9 15,0 5-8-15,-7 1-5 16,-2 5 7-16,-7-3-1 15,-9 7 6-15,-4-1-19 16,0-2 19-16,-17 2-4 16,-10-2 5-16,-6-4 12 0,-4-3-1 15,-8-1-10-15,-1-8 13 16,-6-5-12-16,2-5-2 16,1 2-47-16,-2-3-74 15,11 0-150-15,12 0-232 0</inkml:trace>
  <inkml:trace contextRef="#ctx0" brushRef="#br0" timeOffset="431739.1742">14958 13314 342 0,'0'0'76'0,"0"0"-5"16,0 0 137-16,0 0-90 15,0 0-8-15,0 0 8 16,0-10-34-16,0 9-1 16,3-2 5-16,-3 3-11 15,0 0-3-15,0 0 3 16,0 0 4-16,0 0-8 0,0 0-7 15,0 0-15 1,0 0-4-16,3 0-17 0,0 0-11 16,3 0-19-16,5 0 0 15,8 0 0-15,9 4 1 16,8-1 7-16,4-1-1 16,-1 1 8-16,3-3 4 15,-3 0-3-15,-4 0-4 16,-2 0-2-16,-3 0-10 15,-2-3 9-15,1 1-8 16,-4-1 0-16,5-1 1 16,-3 1-1-16,1-1-1 15,-1 1 1-15,-1-3 0 0,0 5-1 16,-8-2 0 0,0 0 0-16,-6 0 0 0,-5 3 0 15,-4 0-26 1,-3 0-167-16,-7 6-327 0,-8-2-392 0</inkml:trace>
  <inkml:trace contextRef="#ctx0" brushRef="#br0" timeOffset="434129.5425">2691 15586 340 0,'0'0'267'16,"0"0"-92"-16,0 0-81 0,0 0-34 16,0 0-38-16,0 0-13 15,-21-7-9-15,11 1 1 16,-2 2-2-16,3 1 1 15,-3-3 0-15,6 2 1 16,0 1 38-16,3 2 78 16,3-2 51-16,0 3 12 15,0-3-13-15,0 3-39 16,0 0-17-16,0 0-24 16,0 0-23-16,0 0-17 15,0 0-21-15,0 0-17 16,0 6-9-16,0 5-7 15,0 9 5-15,-3 9 2 16,-3 11 7-16,-1 5 5 16,-5 9 7-16,-3-2-7 0,0 4 1 15,3 1-7-15,-3-4-6 16,3 0 2-16,3-10-1 16,2-4 0-16,2-10-1 15,4-11-1-15,1-7-48 16,0-6-73-16,0-5-125 15,9-10-306-15,-3-10 32 0</inkml:trace>
  <inkml:trace contextRef="#ctx0" brushRef="#br0" timeOffset="434453.8624">2096 15425 849 0,'0'0'958'0,"0"0"-854"16,0 0-9-16,0 0-28 15,0 0-33-15,0 0-5 16,0 0-20-16,12-14 13 16,22 14-13-16,11 0-1 15,10-3 2-15,11 2-4 16,4-5 0-16,4-4-6 15,1-4 1-15,-3-2 1 16,-1-1 8-16,-10 2-10 0,-10 4 0 16,-11 1 0-16,-10 4-45 15,-10 6-51-15,-7 0-59 16,-10 7-121 0,-3 6-111-16,0-1-443 0</inkml:trace>
  <inkml:trace contextRef="#ctx0" brushRef="#br0" timeOffset="434868.5451">2927 15004 1582 0,'0'0'213'0,"0"0"-87"16,0 0-60-16,0 0-37 15,0 0-27-15,0 0-2 16,97 20 0-16,-64 3-6 16,-2 7-2-16,5 10 8 15,-6 6-1-15,-2 10 1 16,-7 3-1-16,-2 4 1 15,-10 7 0-15,-4-4 0 16,-5 3-2-16,0 0 2 0,-17 0 0 16,-2 1 2-16,-5-4-2 15,2 0 1-15,-4-7-1 16,1-5 0-16,-5-6-16 16,0-7-26-16,0-11-23 15,-7-7-46-15,-20-4-93 16,7-7-117-16,0-4-394 0</inkml:trace>
  <inkml:trace contextRef="#ctx0" brushRef="#br0" timeOffset="435282.833">1923 14942 1330 0,'0'0'170'0,"0"0"-60"15,0 0-25-15,0 0-53 16,0 0-25-16,0 0-7 15,-76 82 0-15,52-36 1 16,-6 21 15-16,-3 15 28 16,-1 17-5-16,4 3 2 0,11-20-13 15,10-15-3-15,7-27-6 16,2 3-7-16,0 3-12 16,5 10 1-16,8 7 8 15,8-1-8-15,3-3 8 16,7-2-9-16,5-8 12 15,4-5-12-15,8-12-20 16,7-5-33-16,33-13-46 16,-10-4-136-16,-8-10-154 0</inkml:trace>
  <inkml:trace contextRef="#ctx0" brushRef="#br0" timeOffset="435945.0478">3631 14558 927 0,'0'0'159'0,"0"0"3"15,0 0-44-15,0 0 27 0,0 0 13 16,0 0-36 0,0 0-73-16,-31-43-11 0,13 43-23 15,-9 11-9-15,-7 8 2 16,-2 11-7-16,-3 3-1 15,3 3 7-15,5 4-1 16,1 3 5-16,8 3-1 16,4 0-3-16,9 1 0 15,6 5 2-15,3-2 2 16,3 0-4-16,13-2 0 16,7-4-1-16,2-7-4 15,11-8 14-15,1-3-15 16,2-9 5-16,4-7-6 15,-3-3-15-15,-4-7-16 16,-3 0 9-16,-6-7 4 0,-9-6 7 16,-5-7 11-16,-7 0 0 15,-6-4-7-15,0 2-28 16,-16-2 7-16,-4 1 28 16,-2 3 0-16,0 4 22 15,-1 3 7-15,1 3-7 16,-5 4-3-16,3 6-9 15,-1 0-10-15,-2 0 0 16,0 10 0-16,3 6-9 16,-1 1 9-16,7 2-38 15,0 4-31-15,5-2-95 16,10 12-67-16,1-8-128 16,2-4-184-16</inkml:trace>
  <inkml:trace contextRef="#ctx0" brushRef="#br0" timeOffset="436292.2817">4186 15711 1506 0,'0'0'219'0,"0"0"-41"16,0 0-51-16,0 0-44 15,0 0-11-15,0 0-32 0,0 0-15 16,45-14-13-16,-18 4 4 16,7 0 2-16,9-2-11 15,2 2-6-15,1-3 1 16,4 0-1-16,-4 3-1 15,-6-1-13-15,-1 5-39 16,-2-1-48-16,-7 2-48 16,-6 3-41-16,-8 2-171 15,-10-2-418-15</inkml:trace>
  <inkml:trace contextRef="#ctx0" brushRef="#br0" timeOffset="436612.5232">4234 15903 611 0,'0'0'938'0,"0"0"-825"16,0 0 10-16,0 0-37 16,0 0-22-16,0 0 0 15,0 0-9-15,24 0-7 16,-5 0-8-16,3 0-4 15,4 0-8-15,4 0-5 16,3 0-6-16,-1 0-10 16,4-4-6-16,3-6 7 0,0 0-7 15,2-3 0 1,1-3-1-16,-3 0-17 0,-3-1-20 16,-3 3-14-16,-5 1-24 15,-7 3-74-15,-9 5-171 16,-8 3-413-16</inkml:trace>
  <inkml:trace contextRef="#ctx0" brushRef="#br0" timeOffset="438939.7976">5848 15532 768 0,'0'0'272'0,"0"0"-67"0,0 0-39 16,0 0 5-1,0 0-40-15,0 0-26 0,3-23-24 16,-3 21-20-16,0 2-15 16,0 0-11-16,0 0-16 15,0 0-3-15,0 0-15 16,0 0 5-16,0 0-6 15,0 2-11-15,0 5-1 16,0 6-10-16,0 7 21 16,3 7 1-16,0 6 0 15,2 6 0-15,-1 0 2 16,-1 2 9-16,3 1-3 16,-3 1 1-16,0-4-8 15,3-2 1-15,-6-3 5 16,3-5-6-16,0-3-1 0,0-9 1 15,1-5 0-15,-1-2-1 16,0-2 8-16,-1-6-8 16,1 0-1-16,3-2-73 15,3 0-54-15,18-12-136 16,-2-3-72-16,2-2-656 16</inkml:trace>
  <inkml:trace contextRef="#ctx0" brushRef="#br0" timeOffset="439287.0509">6579 15725 1311 0,'0'0'159'0,"0"0"-119"16,0 0-12-16,0 0-11 15,0 0 37-15,0 0 57 16,109 0-19-16,-66 0-31 16,5-1-24-16,-2-5-16 15,4 2-11-15,-3 1-9 16,-2-2 0-16,-2 4 0 16,-7 0-1-16,0 1 1 15,-6 0 0-15,-5 0 0 0,-5 0-1 16,-1 0 0-16,-7 0-27 15,1 0-36-15,-8-6-78 16,-5-1-126-16,0-3-269 0</inkml:trace>
  <inkml:trace contextRef="#ctx0" brushRef="#br0" timeOffset="439722.3757">6958 15512 1258 0,'0'0'379'16,"0"0"-242"-16,0 0-31 15,0 0-46-15,0 0-43 16,0 0-9-16,0 0 1 0,-3 1-8 16,3-1 0-16,0 0-1 15,0 3 0-15,0-3 3 16,0 0-3-16,0 0 1 15,0 0 5-15,0 0-6 16,0 0 8-16,0 0 6 16,0 0-14-16,0 0 0 15,0 0 0-15,0 0 0 16,0 3-1-16,0-3-6 16,0 4 6-16,0 5-9 15,0 5-4-15,0 6 14 16,-3 4 7-16,3 5 9 0,-3 4 0 15,0 2-2-15,-1 3-3 16,4 0 5-16,-3-1-7 16,0 0-2-16,3-2-6 15,-3-1 1-15,3-4 0 16,-3-4 0-16,3 0-2 16,0-7-39-16,0-4-127 15,0-6-201-15,3-9-634 0</inkml:trace>
  <inkml:trace contextRef="#ctx0" brushRef="#br0" timeOffset="440509.3192">8031 15608 400 0,'0'0'99'0,"0"0"-19"16,0 0 15-16,0 0 16 15,0 0 90-15,0 0-42 16,0 0-13-16,28-62-15 16,-28 62-2-16,0 0-56 15,0 0-34-15,0 0-17 16,0 0-7-16,0 0 2 16,0 0 15-16,0 0 2 15,0 0-8-15,0 0 19 16,0 0-12-16,0 3 8 15,0-3-5-15,0 0-8 0,0 0-7 16,0 0-12 0,0 0-9-16,0 0 1 0,0 0 10 15,0 0-3-15,0 0 5 16,0 0-4-16,0 0 5 16,0 0-2-16,0 0-12 15,0 0-17-15,3 0-51 16,0-3-34-16,8-7-109 15,-1 3-120-15,-1 0-740 0</inkml:trace>
  <inkml:trace contextRef="#ctx0" brushRef="#br0" timeOffset="440930.5113">8167 15513 392 0,'0'0'360'0,"0"0"-166"15,0 0-41-15,0 0-27 16,0 0 0-16,0 0-5 16,0 0 15-16,-14-1-3 15,11 1-6-15,3 0-14 16,0 0-25-16,0 0-38 15,0 0-24-15,0 0-14 16,0 0-12-16,0 0-7 16,0 4-1-16,-3 6 7 0,-1 10-1 15,1 4 2-15,-3 8 0 16,3 5 1-16,0 5 6 16,0 2 5-16,3 4-12 15,0-1 9-15,0-4-7 16,0 3 5-16,0-7-7 15,0-2 1-15,0-3 0 16,3-6 0-16,3-4-1 16,-3-4-28-16,3-7-81 15,7-13-97-15,-2 0-275 16,2-6-178-16</inkml:trace>
  <inkml:trace contextRef="#ctx0" brushRef="#br0" timeOffset="441391.4987">9283 15758 1465 0,'0'0'222'16,"0"0"-152"-16,0 0 6 15,0 0-30-15,0 0-41 16,0 0-4-16,0 0 12 16,61 19 34-16,-31-16 5 15,13 1 0-15,5-1-15 16,7-3-11-16,0 0-5 16,0 0-12-16,-7-3-8 15,-8-1 5-15,-7-1-5 0,-8 0-1 16,-5 3-25-16,-8-3-49 15,-5-10-81-15,-7 3-160 16,0-3-590-16</inkml:trace>
  <inkml:trace contextRef="#ctx0" brushRef="#br0" timeOffset="441700.4492">9587 15549 1582 0,'0'0'223'0,"0"0"-65"16,0 0-42-16,0 0-62 15,0 0-36-15,0 0-6 0,0 0-12 16,-6 0-1-16,6 4-6 16,0 3-3-16,-3 9 0 15,3 6 10-15,-3 8 6 16,0 7 0-16,3 4-5 15,-3 7 11-15,3 1-2 16,0 0-4-16,0 2-5 16,0-2-1-16,0 1 1 15,6-8-1-15,3-1-52 16,9-3-98-16,0-11-163 0,1-13-245 16</inkml:trace>
  <inkml:trace contextRef="#ctx0" brushRef="#br0" timeOffset="442214.8026">10882 15516 995 0,'0'0'703'0,"0"0"-568"0,0 0-9 15,0 0-65-15,0 0-19 16,0 0-10-16,0 0-8 15,0 0-5-15,0 0-3 16,0 0-14-16,0 3 0 16,0 4-1-16,0 3-1 15,0 7 1-15,0 9 10 16,0 0-1-16,0 11 12 16,0 0-11-16,0 8-3 15,-3 1 0-15,0 4-7 0,0-4 6 16,0 1-6-1,0-5 0-15,3-2-1 0,0-6 6 16,0-5-5-16,0-6 0 16,0-6-1-16,0-4-19 15,0-4-77-15,12 4-80 16,-5 1-76-16,7-7-290 0</inkml:trace>
  <inkml:trace contextRef="#ctx0" brushRef="#br0" timeOffset="442806.3502">11958 15930 1064 0,'0'0'313'16,"0"0"-197"-16,0 0 57 16,0 0-41-16,0 0-44 15,0 0-47-15,0 0-25 16,107 0-9-16,-68 0 18 16,7 0 15-16,-1 0-13 0,4-1 1 15,-1-2-9-15,-2-4-3 16,2 1-5-16,-5-1-10 15,-4-3 8-15,-8 3-8 16,-4-2-1-16,-11 5 0 16,-2-3-1-16,-8 4-49 15,-6-7-51-15,-3 1-127 16,-11-4-494-16</inkml:trace>
  <inkml:trace contextRef="#ctx0" brushRef="#br0" timeOffset="443076.5421">12286 15579 1659 0,'0'0'225'16,"0"0"-146"-16,0 0-34 15,0 0-23-15,0 0-22 16,0 0-7-16,0 0 7 15,0 46 4-15,0-23-3 16,0 6 8-16,0 5 5 16,3 6 3-16,3 2-16 15,-3 2 4-15,0 0-5 16,4 5-15-16,-1 16-103 16,2-16-180-16,1-9-355 0</inkml:trace>
  <inkml:trace contextRef="#ctx0" brushRef="#br0" timeOffset="443674.726">13921 15539 1324 0,'0'0'182'0,"0"0"-110"0,0 0 2 16,0 0-30-16,0 0-31 16,0 0 51-16,0 0 8 15,3 63 13-15,0-37-16 16,0 4-26-16,2 3-2 16,-1 7-10-16,-1 4 3 15,-3 4-10-15,0-1-5 16,0 2-4-16,0-9-14 15,0 0 5-15,0-5-5 16,0-5 7-16,0-6-8 0,0-4-62 16,0-8-99-1,12-2-371-15,0-10-267 0</inkml:trace>
  <inkml:trace contextRef="#ctx0" brushRef="#br0" timeOffset="444008.9616">14721 15919 439 0,'0'0'844'0,"0"0"-742"0,0 0-24 15,0 0 23-15,97 0-11 16,-54 0-17-16,-2 0-2 16,8 0-22-16,-3 0-7 15,3 0-7-15,-7 0-22 16,-4 0-7-16,-2 0-5 16,-4-3 5-16,-4 0-6 15,-4-4-25-15,-8 4-22 16,-2-4-37-16,-11-3-155 15,-3 0-103-15,0 0-828 0</inkml:trace>
  <inkml:trace contextRef="#ctx0" brushRef="#br0" timeOffset="444321.0005">15000 15625 1015 0,'0'0'240'0,"0"0"-168"15,0 0 46-15,0 0-21 16,0 0-39-16,0 0-28 16,0 0-23-16,-11 13 10 15,9 7 52-15,1 6 13 16,-1 5-17-16,0 8-25 15,2 4 11-15,-2 7-21 16,1 2-23-16,-2 7 8 0,3-2-14 16,-3-1 0-16,0-7-1 15,3-7-13-15,3 2-101 16,8-14-145-16,8-10-139 16</inkml:trace>
  <inkml:trace contextRef="#ctx0" brushRef="#br0" timeOffset="444740.3965">16226 15473 1220 0,'0'0'199'16,"0"0"-109"-16,0 0-15 15,0 0-44-15,0 0 7 16,0 0 60-16,0 0-8 15,-22 83-39-15,16-51 26 0,-1 2-30 16,1 6 4-16,1 2-3 16,2 2-4-16,0 1-17 15,3 2 10-15,-3-1-15 16,3-2-9 0,0 1-4-16,0-5-7 0,0-1 7 15,0-5-9-15,0 5-41 16,0-9-126-16,0-10-408 0</inkml:trace>
  <inkml:trace contextRef="#ctx0" brushRef="#br0" timeOffset="445924.083">5530 15315 565 0,'0'0'252'0,"0"0"-80"16,0 0-47-16,0 0-23 15,0 0-23-15,0 0-17 16,0 0-19-16,11-70 2 15,-8 61-21-15,-3 2 8 0,0 4 26 16,0 3-23 0,0 0-35-16,0 0-6 0,6 0-7 15,4 0 13-15,2 6 20 16,9-2 46-16,7-2 36 16,5-2-1-16,9 0-3 15,7 0-30-15,2-9-28 16,4-4-21-16,-6 3-13 15,-1-3-5-15,-2 2 0 16,-1 1-1-16,-3 0-27 16,1 0-57-16,12 1-74 15,-13-1-144-15,-6 0-578 0</inkml:trace>
  <inkml:trace contextRef="#ctx0" brushRef="#br0" timeOffset="446525.8694">7813 15183 641 0,'0'0'513'0,"0"0"-432"0,0 0 60 16,0 0 14-16,0 0-63 16,0 0-16-16,0 0 10 15,58 6 1-15,-25-6-12 16,3 0-23-16,4 0-13 16,9 0-13-16,-2 0-8 15,5 0-11-15,0-3-6 16,2 0 0-16,-2 2-1 15,0 1 0-15,-7-3-48 16,10 3-37-16,-13 0-104 16,-12 0-304-16</inkml:trace>
  <inkml:trace contextRef="#ctx0" brushRef="#br0" timeOffset="447340.0583">10409 15288 912 0,'0'0'126'15,"0"0"-35"-15,0 0 22 0,0 0-26 16,0 0 4 0,0 0 50-16,0 0-17 0,45 0-48 15,-29 0-21-15,8 0-11 16,-3 0-3-16,6 0 2 16,3 0-12-16,4 0-9 15,3-3-3-15,2 3-4 16,3-6-6-16,1 5-3 15,-4-2-3-15,3-3-2 16,-8 5 0-16,-1-2 0 16,-3 0-1-16,-2 3 0 15,-1 0-6-15,-2 0-34 16,2 0-15-16,3 0-19 16,5 0-40-16,-6 3-160 15,-5 0-315-15</inkml:trace>
  <inkml:trace contextRef="#ctx0" brushRef="#br0" timeOffset="448427.9587">13750 15354 235 0,'0'0'849'0,"0"0"-618"15,0 0 41-15,0 0-84 16,0 0-65-16,0 0-45 16,0 0-23-16,0 0-17 15,0 0 2-15,0 0 6 0,0 0 4 16,0 0-12 0,7 0-1-16,8 0 12 0,12 0-24 15,5 0-10-15,9 0-6 16,2-3 0-16,-1-1-9 15,1-2 0-15,-4 2 0 16,-3 1-37-16,-7 1-22 16,0-3-47-16,7 3-51 15,-11-1-198-15,-4-1-385 0</inkml:trace>
  <inkml:trace contextRef="#ctx0" brushRef="#br0" timeOffset="449212.2685">16318 15288 208 0,'0'0'780'0,"0"0"-626"16,0 0-13-16,0 0-43 16,0 0-51-16,0 0-6 15,0 0 36-15,0 0 24 0,0 0 12 16,0 0 0 0,0 0-21-16,2 0-16 0,-1 0-8 15,1 0-15-15,1 0-1 16,5 0 1-16,5 0-7 15,2 0-14-15,12 0-4 16,5 0-8-16,10 0-19 16,3 0 9-16,7 0-9 15,1 0 4-15,2 0-5 16,-3 0-28-16,-7 0-49 16,1 0-79-16,-13 0-189 15,-11-6-609-15</inkml:trace>
  <inkml:trace contextRef="#ctx0" brushRef="#br0" timeOffset="449877.1335">7901 16329 39 0,'0'0'364'15,"0"0"-266"-15,0 0-51 16,0 0-47-16,0 0-54 15,0 0-148-15</inkml:trace>
  <inkml:trace contextRef="#ctx0" brushRef="#br0" timeOffset="451029.2203">7094 16316 90 0,'0'0'251'0,"0"0"-101"16,0 0-39-16,0 0-39 15,0 0 10-15,0 0 34 16,0 0 18-16,70-30-5 16,-64 23 1-16,0 4-28 15,-3-3-17-15,-3 5 26 16,0 1-4-16,0 0-18 15,0 0-4-15,0 0-9 16,0 0-13-16,0 0-9 0,0 0-7 16,0 0-17-1,0 0-19-15,-6 4-11 0,-3 2-1 16,-6 8-5-16,-3 1 5 16,-4 9 0-16,1 1 0 15,3 4 1-15,-3 3-1 16,5-2 0-16,4 2 0 15,1-2 1-15,4 4-1 16,1-2 1-16,6 0-1 16,0 0-1-16,0 0 1 15,0-5 0-15,13-2-6 16,1 2 7-16,5-6 9 16,-1 0-3-16,3-1 7 15,-2-2-6-15,1 1-1 0,-1-5-5 16,-4-4-1-16,-3 0 1 15,0-3-1-15,-3-1 1 16,1-6-1-16,-2 0-12 16,-2 0 2-16,0 0 8 15,1 0 2-15,2-10 1 16,-3 1 6-16,0-1-5 16,-4 2-2-16,5-5-2 15,-7 3 1-15,3 0 0 16,-3 3 1-16,0-1-1 15,0 1 0-15,0 3-5 16,0 1 6-16,0 3-12 16,0 0 10-16,-3 0 2 15,-1-3 15-15,-1 1 4 0,-1 0-2 16,-3-1-10-16,-1-3 0 16,1 2 1-16,-2 1-7 15,-2-1 0-15,4 4 0 16,0-3 9-16,3 3-8 15,-4 0-1-15,-1 0 0 16,2 0-1-16,-4 0 0 16,4 0 0-16,1 0-1 15,-2 3 1-15,4-3 0 16,0 1-1-16,3 0 1 16,0-1-1-16,0 2-15 15,-4 1-15-15,4 0-16 16,0-1-43-16,-2 6-30 15,2 2-42-15,0 0-26 0,0-1 1 16,3 5-6-16,0-1-87 16,0-6-65-16</inkml:trace>
  <inkml:trace contextRef="#ctx0" brushRef="#br0" timeOffset="452263.0361">9893 16345 760 0,'0'0'204'0,"0"0"-41"16,0 0-34-16,0 0-22 16,0 0-14-16,0 0 9 15,0 0-11-15,-6-29 0 16,3 29-11-16,-3 0-21 15,3 0-39-15,-6 0-14 16,-3 6-6-16,0 7 0 16,-6 4 0-16,-4 3 0 15,4 3 0-15,-3 6 0 16,6 2 0-16,-3 4 0 16,6 2 0-16,2-1 1 0,4 4 0 15,3-3 0-15,3-2 0 16,0-4 0-16,3-1 6 15,9-5-1-15,4-1-4 16,2-4 12-16,0-1-13 16,3-3 0-16,0-5-2 15,3-2 1-15,1-2-16 16,-1-5-4-16,-2-2 4 16,-5 0-1-16,2 0-2 15,-7-8 18-15,-3-3 1 16,0-5-1-16,-6-3-1 15,-3 2-10-15,0-3 1 16,-11 3 5-16,-2 1 6 0,-2 4 9 16,-3 3 5-16,2 4 1 15,-2 5-9-15,-3 0-6 16,3 0 0-16,0 3 0 16,-1 6 0-16,4 1-1 15,0 0 1-15,0 2-2 16,6 3-68-16,6-1-114 15,-1-1-53-15,4-5-288 16</inkml:trace>
  <inkml:trace contextRef="#ctx0" brushRef="#br0" timeOffset="452918.6016">12644 16345 191 0,'0'0'555'0,"0"0"-479"16,0 0-14-16,0 0-56 16,0 0-6-16,0 0-134 0,0 0-270 15</inkml:trace>
  <inkml:trace contextRef="#ctx0" brushRef="#br0" timeOffset="453351.9097">12644 16345 608 0,'3'-55'173'0,"-20"62"21"16,-3 2-48-16,-6 7-12 15,-2-1-39-15,-2 5-21 16,1 4-8-16,3 3-12 16,3 0 3-16,7 6-5 15,3-1-15-15,7 2 1 16,6 1-9-16,0 2-1 0,0-3-6 15,6 1-5-15,7-1-4 16,3-5-11-16,4-4 11 16,-2 0-6-16,6-10 2 15,-5-5-2-15,5-3-6 16,-6-7 0-16,1 0 5 16,-2-2 5-16,-7-13-9 15,-1 3 11-15,-9-6-12 16,0 6 5-16,0-1-5 15,0 3 17-15,-6 3 19 16,-4 5-17-16,-2-1-14 16,-2 1-6-16,-2 2-1 15,-5 0 1-15,0 0-1 0,-1 5 1 16,1 0 0-16,0 4-36 16,3-1-49-16,-1 3-118 15,7-2-92-15,2-5-421 0</inkml:trace>
  <inkml:trace contextRef="#ctx0" brushRef="#br0" timeOffset="454510.6273">15453 16438 952 0,'0'0'279'0,"0"0"-195"16,0 0-41-16,0 0-8 0,0 0-6 16,0 0-4-1,0 0 2-15,-86 62-5 0,65-42 10 16,0 4 19-16,-2-2 12 15,3 8-8-15,-3 0-13 16,7-1-18-16,0 5 4 16,3-1-4-16,6-4-3 15,4 1-1-15,3-3 2 16,0-4-4-16,0 0-6 16,7 0-2-16,9-3-3 15,3-1-1-15,3-2-3 16,2-2-2-16,1 0-1 15,1-5 1-15,-2-3 0 0,-2-4-1 16,-4-3-13 0,0 0 12-16,-6 0 0 15,-5 0-6-15,0-10 7 0,0-3-1 16,-1-1-7-16,-3-3 0 16,0 1 2-16,-3 0 5 15,0 3 1-15,0 3 0 16,0 3 16-16,0 4 18 15,0-1-11-15,-3 4 1 16,-3-3-14-16,-2 0-9 16,-4 3 0-16,-1-3-1 15,-8 3 0-15,3 0-1 0,-8 0 1 16,3 3 1 0,0 3 1-16,1 1 8 0,0 0-9 15,-2 3 4-15,2 0-4 16,-1 0-2-16,-3-1-32 15,9-2-100-15,2-4-356 16</inkml:trace>
  <inkml:trace contextRef="#ctx0" brushRef="#br0" timeOffset="457842.0413">17120 15869 965 0,'0'0'281'15,"0"0"26"-15,0 0-98 16,0 0-72-16,0 0-38 16,0 0-21-16,0 0-36 15,52 0-13-15,-30 0-13 16,13 0-10-16,8 0-5 0,5 0 6 15,7 4 6-15,3-1 2 16,2 0 6-16,-2-3-6 16,-9 0-5-1,-3 0 0-15,-8-6-8 0,-13 2-2 16,-7-3-8-16,-9 4-50 16,-9-4-39-16,-6 5-107 15,-12-5-370-15</inkml:trace>
  <inkml:trace contextRef="#ctx0" brushRef="#br0" timeOffset="458131.2458">17399 15697 426 0,'0'0'1213'15,"0"0"-969"-15,0 0-50 16,0 0-92-16,0 0-62 15,0 0-31-15,0 0-9 16,-3-3 0-16,3 14-8 16,0 10 7-16,0 14 1 15,3 7 0-15,0 5 1 16,0 6 5-16,-3 2-5 16,0 2-1-16,0-4-14 15,0-1-82-15,0 18-80 16,0-14-147-16,0-9-254 0</inkml:trace>
  <inkml:trace contextRef="#ctx0" brushRef="#br0" timeOffset="458627.9757">17966 16472 1547 0,'0'0'209'15,"0"0"-17"-15,0 0-75 16,0 0-65-16,0 0-33 0,0 0-12 16,0 0-7-1,-86-54 0-15,58 54 0 0,-6 3-1 16,-6 17 0-16,-5 7 0 15,-1 7 1-15,1 8 1 16,3 2 7-16,8 4-7 16,10-5 9-16,6-3-4 15,9-4-5-15,7 0 5 16,2-5-4-16,3-2 4 16,12-3-5-16,8-4 1 15,4-3-1-15,2-8 2 16,3-4-3-16,1-7 1 0,-5 0-1 15,-1 0-8 1,-9-10 1-16,-5-3-1 0,-5 4 8 16,-8-4-1-16,0 0 1 15,-10 2 0-15,-10-6 1 16,-6 1-1-16,-3 2 0 16,-4 2-1-16,0 2-5 15,5 3-38-15,-2 1-35 16,12 3-48-16,1 2-69 15,11 1-97-15,6-6-109 0</inkml:trace>
  <inkml:trace contextRef="#ctx0" brushRef="#br0" timeOffset="459123.3194">18688 15688 535 0,'0'0'153'0,"0"0"-85"16,0 0 27-16,0 0 44 15,0 0-9-15,0 0 20 16,0 0-12-16,0-16 44 16,0 13-9-16,0 3-21 15,0 0-30-15,0 0-27 16,0 0-47-16,0 0-25 15,0 0-14-15,0 0-9 16,0 12-14-16,0 11 8 16,0 11 6-16,0 11 12 15,-4 9 7-15,3 0-2 16,-1 7-3-16,1-6 0 16,-3 2-5-16,2-8-3 15,-1-2-6-15,0-10 0 16,-3-5-9-16,-1-2-85 0,-3-10-130 15,0-11-489-15</inkml:trace>
  <inkml:trace contextRef="#ctx0" brushRef="#br0" timeOffset="459843.0346">18430 15334 1111 0,'0'0'314'16,"0"0"6"-16,0 0-87 16,0 0-70-16,0 0-51 0,0 0-28 15,0 0-29-15,7-9-18 16,3 9-16-16,13 0-11 15,10 2-10-15,15 5 2 16,10 0-2-16,21-4 9 16,-8 0-9-16,4-3 1 15,-8 0 5-15,-16 0-6 16,-1 0-39-16,-12-6-37 16,-14 2-59-16,-12 4-61 0,-7 0-323 15,-5 0-598-15</inkml:trace>
  <inkml:trace contextRef="#ctx0" brushRef="#br0" timeOffset="462428.5712">20028 16127 428 0,'0'0'0'0,"0"0"59"15,0 0-59-15,104-43 105 16,-76 27-92-16,-2 2-13 16,-2 1-91-16,-7-3 51 15,-5 3-99-15,-7 3-113 0</inkml:trace>
  <inkml:trace contextRef="#ctx0" brushRef="#br0" timeOffset="463044.266">20035 15810 595 0,'0'0'190'15,"0"0"38"-15,0 0-40 16,0 0-11-16,0 0-40 16,0 0-33-16,0 0-26 15,-37-17-16-15,37 17-2 16,0 0-1-16,0 0-8 15,0 0-10-15,1 0-1 16,9 0-4-16,6 0-12 16,9 1 21-16,8 2 17 15,9-3-12-15,4 3-14 16,-1-3-15-16,1 0-13 16,-4 0-2-16,-4 0-6 0,-5 0 6 15,-3 0-5 1,-6 0-1-16,-3 0 0 0,-5 0 1 15,-6 0-1-15,0 0-10 16,-7 0-34-16,-3 0-31 16,0 0-99-16,0 0-177 15,-11 0-343-15</inkml:trace>
  <inkml:trace contextRef="#ctx0" brushRef="#br0" timeOffset="463508.6921">20059 16017 363 0,'0'0'667'16,"0"0"-517"-16,0 0-4 15,0 0 27-15,0 0 2 16,0 0-47-16,0 0-41 15,1 2-19-15,1 1-12 16,2-3-20-16,0 0-5 16,6 0-6-16,0 0-8 15,11 0 8-15,4 3 6 16,7-3-6-16,0 0-5 0,4 0-9 16,3 0-4-1,6 0 3-15,0-3-1 0,1-3 2 16,-1 2-10-16,-5-1 0 15,-6 4-1-15,-6 0 0 16,-6 1 0-16,-5 0 0 16,-5 0 0-16,-3 0 0 15,2 0-1-15,-8 0 1 16,0 0 0-16,-3 0 0 16,0 0-12-16,0 0-27 15,0 0-33-15,0 0-54 16,4-3-145-16,2-2-316 15,4 0-508-15</inkml:trace>
  <inkml:trace contextRef="#ctx0" brushRef="#br0" timeOffset="468198.7153">26883 15649 560 0,'0'0'608'0,"0"0"-513"15,0 0 11-15,0 0-9 16,0 0 27-16,0 0-60 16,53-73 3-16,-50 66 0 15,-1 4-4-15,-2-2 3 16,0 5-21-16,0 0-23 16,0 0-22-16,-2 0 0 15,-12 0-1-15,-6 0-10 16,-7 10 9-16,-6 7-4 15,-2 3 6-15,-7 4 0 16,-1 9 1-16,-2 3 14 0,0 8-5 16,5 5 2-16,3 7 3 15,9 3 3-15,9 1 4 16,8 0-10-16,11-1-5 16,0-4-6-16,11-4 8 15,15-5-7-15,6-3 8 16,9-7 0-16,2-3-9 15,3-10 0-15,3-7 5 16,-2-6-5-16,-4-10 0 16,-1 0 7-16,-6-7-7 15,-6-12 6-15,-7-7-7 16,-8-1-17-16,-4-2 2 16,-8 2 13-16,-3 1 2 15,-3 6 0-15,-17 6-2 0,-8 2-3 16,-6 0 5-16,-7 7 0 15,-3-2 1-15,0 4-1 16,1 3 1-16,4 0-1 16,7 0 0-16,3 0 0 15,7 0-26-15,7 0-78 16,9 0-59-16,4 0-140 16,2-7-90-16</inkml:trace>
  <inkml:trace contextRef="#ctx0" brushRef="#br0" timeOffset="468844.2648">27553 15367 1258 0,'0'0'151'16,"0"0"-112"-16,0 0-33 15,-90-35 1-15,47 25-6 0,-2 3-1 16,-7 0 1 0,1-2 0-16,-4 2-1 15,0 0 1-15,-3-3 4 0,-3 3-5 16,-5 0 0-16,-1 1 0 15,-2 2 1-15,1 1-1 16,5 3 10 0,5 0-9-16,7 0 7 0,8 0-8 15,8 3 8-15,10 1 2 16,5 6-3-16,3 0 5 16,0 3-2-16,-2 1 4 15,0 6 26-15,-1-1-1 16,-2 7-1-16,1-2-10 15,0 1 1-15,-1 3-1 16,1 5-8-16,4-1-5 0,-1 5-4 16,5 5 7-1,1 5 17-15,2 5 4 0,2 5 1 16,2 6-8-16,0 11-11 16,2-3-9-16,1 2 2 15,0-4-5-15,1-13 1 16,1 5-9-16,-1-3 5 15,-1-8-5-15,0 3 1 16,-4-7-1-16,1-3 0 16,0-4 5-16,-2-5-4 15,2-5-2-15,1-9 1 16,2-6-1-16,1-5-19 16,1-7-68-16,1-4-82 0,0-16-68 15,0-4-783-15</inkml:trace>
  <inkml:trace contextRef="#ctx0" brushRef="#br0" timeOffset="469518.7375">26053 15418 1137 0,'0'0'183'0,"0"0"-137"16,-95-27-24-16,54 20-5 16,1 7-7-16,6 0-4 15,1 4 4-15,3 12-1 16,1 0 14-16,0 8 40 15,2 5 15-15,3 0-19 16,0 8 22-16,2 3-25 16,3 6-23-16,5 1-3 15,2 2-1-15,4 3-4 16,3-1 7-16,5 1-8 16,0 1-5-16,0-4-12 15,9-2 0-15,6-7 5 0,4-1 1 16,4-9-7-16,4-3 0 15,1-4-5-15,2-6 0 16,1-5 1-16,-3-5 0 16,-2-1-1-16,-4-6-1 15,-2 0 2-15,-4-3 4 16,-3-7-6-16,-1-3-1 16,-4-3-14-16,-5-1-8 15,-2 0 22-15,-1-3 1 16,0-2 1-16,0-1 7 15,-7 2-2-15,-4 1-5 16,1 3 7-16,-1 5-8 16,0 2 1-16,-3 1 0 15,1 5-1-15,1 1 0 0,0 2-1 16,0 1 1-16,1 0 0 16,-2 0 0-16,0 0 0 15,-3 0 0-15,-1 0-1 16,-4 7-21-16,0 3-57 15,-2-3-68-15,-2 3-74 16,6-3-35-16,7-5-340 0</inkml:trace>
  <inkml:trace contextRef="#ctx0" brushRef="#br0" timeOffset="470120.1708">27134 14350 130 0,'0'0'624'0,"0"0"-404"16,0 0-45-16,0 0-1 16,0 0-41-16,0 0-21 15,37-75 6-15,-36 70-6 16,-1 3-30-16,0 2-23 0,0 0-40 15,0 0-19-15,0 9-19 16,-7 11 6-16,-7 10 12 16,-2 9 1-16,-1 5 0 15,3 5 16-15,2 7 11 16,1 0-14-16,4 0 2 16,-1 8-5-16,2-2-4 15,-1 4-5-15,4-2-1 16,3 18-107-16,0-16-148 15,2-17-352-15</inkml:trace>
  <inkml:trace contextRef="#ctx0" brushRef="#br0" timeOffset="470976.783">26959 16593 963 0,'0'0'403'0,"0"0"-300"16,-89-53-50-16,48 33-24 15,-1 7 5-15,3 6-11 16,1 4-5-16,1 3 1 16,2 5 16-16,2 17-5 15,0 3 1-15,4 9 16 16,0 6 1-16,6 2-13 15,4 5-1-15,6-1-12 0,6 4-6 16,5-7-6-16,2 3-3 16,3-7-5-16,12 1 5 15,9-10-5-15,4-3-2 16,4-6-1-16,1-6-13 16,-1-12-10-16,0-3-7 15,-4-3-4-15,-3-13 2 16,-4-1-9-16,-7 3 19 15,-8-3 23-15,-5 5 26 16,-1-1-14-16,-6-4 0 16,-10 0-3-16,-8-2-1 15,-3 1 3-15,-1 3-3 16,1 2-7-16,3 3 0 0,3 6-1 16,2 1-40-1,-2 0-154-15,7 3-137 0,4 0-554 16</inkml:trace>
  <inkml:trace contextRef="#ctx0" brushRef="#br0" timeOffset="471412.9209">27226 17313 753 0,'0'0'132'16,"0"0"-92"-16,0 0 18 0,0 0 39 15,-95-10-3-15,59 4 25 16,-6-1-6-16,-1 0-16 15,-6 0 0-15,-4 0-27 16,-7-1-23-16,-15 1-6 16,-21-6-22-16,-13 0 0 15,-6 2-13-15,21 1 4 16,24 1-4-16,22 5 8 16,6-2 13-16,-4 2-7 15,-3-1-5-15,-2 0-5 0,8 3-8 16,9 0-1-16,8 2 0 15,9 0-1-15,6 0-26 16,6 0-81-16,5 0-172 16,9 9-127-16,7 0-99 0</inkml:trace>
  <inkml:trace contextRef="#ctx0" brushRef="#br0" timeOffset="472333.8642">26751 17650 1081 0,'0'0'226'16,"0"0"-81"-16,0 0 73 15,0 0-113-15,0 0-39 16,0 0-24-16,0 0-17 16,-110-27-16-16,70 27-2 15,0 0-6-15,1 1-1 16,3 12 2-16,3 3 8 16,3 4-4-16,4 1 7 15,5 4 3-15,6 2 2 16,3 6 1-16,4 0 11 15,7 7 10-15,1 3-9 0,0 6-3 16,10-3-16-16,5-2-4 16,4-2 4-16,3-5-10 15,0-5-1-15,2-5 10 16,-1-4-3-16,0-11 3 16,2-3-4-16,1-3-6 15,-1-6 1-15,2 0-1 16,1 0 12-16,0-7-7 15,2-3-4-15,-4 0-2 16,2-3 7-16,-1 0-5 16,0 2-1-16,0-6 0 0,-2 2-1 15,-2-2 1 1,-3 1-1-16,-2 3 7 0,-6 2 3 16,-4 1-1-16,-1 0 2 15,-3 2-9-15,1-1 10 16,-2 1-6-16,0-3-6 15,0-7 1-15,0-1-1 16,0-6 0-16,-1-2-1 16,-2-3-5-16,0 3 5 15,0 2 0-15,-2 2 0 16,-2 3-5-16,-2 4 5 16,-1 2 1-16,3 1-1 15,-1 3 1-15,1-2 0 16,1 7 0-16,0-2 0 15,-1 0 0-15,1 1-1 0,-3 1 1 16,0-2-2-16,-3 0-4 16,0-3 6-16,-2 3-1 15,0-3 1-15,0 0-1 16,0 0 1-16,1 1 0 16,1 2 0-16,-1 3 0 15,-1-3 0-15,-1 4-1 16,-1-2 0-16,-2 1-1 15,-1 1 2-15,-1 3-1 16,-4-3-5-16,2 3-3 16,-4 0-21-16,1 0-7 15,0 0-5-15,1 3-11 16,0 0-14-16,6 1-41 0,0 3-127 16,8 1-130-16,4-4-466 15</inkml:trace>
  <inkml:trace contextRef="#ctx0" brushRef="#br0" timeOffset="473656.5461">26504 17317 671 0,'0'0'137'0,"0"0"-4"15,0 0-11-15,0 0-59 16,-94-30-3-16,60 26-12 0,-5 4 25 16,-3 0-17-1,-6 0-4-15,-3 3-14 0,-4 11-2 16,-1 1-4-16,-1 10 12 16,2 1-8-16,2 7 8 15,4 4 3-15,4 2 1 16,5 5-4-16,9 4-6 15,4 5 1-15,8 12 8 16,2 19-7-16,11 14-10 16,6 2 1-16,0-18-6 15,8-18-6-15,5-19 12 16,2-7-6-16,6 10-10 16,6 3-8-16,6 4-1 15,3-6 6-15,1-7-1 0,4-3 0 16,1-7-10-16,3-5 15 15,4-4-2-15,2-8-5 16,1-1 1-16,5-4-4 16,1-6-5-16,2-1 5 15,3-3 1-15,1 0-6 16,3-7-1-16,-1-7 6 16,2-1-4-16,-2-8-1 15,-2 1 5-15,-2 1-6 16,-3 0 0-16,-7 2-1 15,-1 2 1-15,-5-3 0 0,-3 0 0 16,1-2-1-16,-1-5 1 16,0-2 0-16,0-4-7 15,-2-1-4-15,-3-1 10 16,-5 2 1-16,-3 5 0 16,-6-2 0-16,-6 5 0 15,-3 1 1-15,-5-2-1 16,0 3 0-16,0-4 0 15,-3-3 0-15,0-5 0 16,-1-2 0-16,-3-2 0 16,-1-3 0-16,-2 3 0 15,0-1-1-15,-3 5 1 16,-10 2-6-16,-4 0 5 0,-4 0 0 16,-3 4 0-1,0 0 0-15,-4 1-1 0,1 5 2 16,-1-5 0-1,1 7-1-15,-1 0 0 0,-1 2-1 16,0 2 1-16,-1-1 0 16,-3 3-1-16,0-2 1 15,-3 2 1-15,-1 1-1 16,-5-2 0-16,0 2 0 16,-1 1-12-16,-3 6-3 15,-5 0-2-15,0 7-1 16,-4 0-2-16,-1 0-1 15,-1 13-24-15,3 4-16 16,2 0-19-16,-11 4-51 16,13-3-197-16,9-7-586 0</inkml:trace>
  <inkml:trace contextRef="#ctx0" brushRef="#br0" timeOffset="474971.2452">21340 15665 768 0,'0'0'224'0,"0"0"61"15,0 0-56-15,0 0-48 16,0 0-58-16,0 0-46 15,0 0-34-15,-4-7-24 16,-2 7-6-16,-4 0-13 16,-6 0 1-16,-7 0 0 15,-4 10-1-15,-1 1 0 0,-1 4 0 16,2 2 1 0,3 6 0-16,2 1 5 0,0 1 1 15,7 5-6 1,-2 0 1-16,8 6 7 0,3 4-8 15,5 0 12-15,1 6 2 16,0-6-1-16,7 3-5 16,8-4 6-16,8-5-2 15,2 2 2-15,5-7-9 16,0-2-5-16,1-4 9 16,0-6-4-16,4-5 0 15,4-5-5-15,-2-4 0 0,4-3 0 16,3 0 0-1,-3-10 0-15,-2-2-1 0,-4-2-1 16,-7-5 1-16,-4 2 0 16,-8-3-1-16,1 1 1 15,-11-3-1-15,-2 0 0 16,-2-5 1-16,-2-8 1 16,0-2 0-16,-6-2 0 15,-9-4 1-15,3 4-1 16,-2 8 8-16,3 2-8 15,-2 8 0-15,4 6 14 16,-1 4-2-16,3 1 2 16,-2 0-13-16,-3 0-1 15,3 1 0-15,-2 2 0 16,0-3 8-16,-5 1-8 0,0-1-1 16,0 0 1-16,-5 0-1 15,2 3 0-15,-3 0 0 16,3 1 0-16,0 2-1 15,2 1 1-15,3-2 0 16,-3 3 0-16,5 2-1 16,-1 0-1-16,4 0-9 15,-2 0-29-15,2 0-57 16,2 0-44-16,-4 0-148 16,0 0-222-16,3 0-236 0</inkml:trace>
  <inkml:trace contextRef="#ctx0" brushRef="#br0" timeOffset="475559.5297">20790 15413 108 0,'0'0'546'0,"0"0"-442"16,0 0 46-16,0 0-55 16,0 0 41-16,0 0-19 15,0 0 23-15,-14-15 24 16,14 15-13-16,-1-1-35 15,1 1-24-15,0 0-26 16,0 0-23-16,0 0-7 0,0 0 2 16,0 0 19-1,1 0 7-15,10 0-23 0,13 0-26 16,21 0 0-16,35 0 3 16,35 0-5-16,4-6-12 15,-11-1 0-15,-34-3 5 16,-29 4-6-16,-9 2 1 15,0-3-1-15,0 1 0 16,-7-1-34-16,-6 1-10 16,-14 2-21-16,-8 4-15 15,-1 0-79-15,-10 0-212 16,-5 0-360-16</inkml:trace>
  <inkml:trace contextRef="#ctx0" brushRef="#br0" timeOffset="493597.5134">14136 5442 110 0,'0'0'267'16,"0"0"-267"-16,0 0-32 15,0 0-55-15,0 0-48 0</inkml:trace>
  <inkml:trace contextRef="#ctx0" brushRef="#br0" timeOffset="499821.9524">11874 10300 68 0,'0'0'140'0,"0"0"187"16,0 0-246-16,0 0-81 0,0 0-16 15,0 0-4-15,0 1 10 16,-4 2-52-16,1-3-118 0</inkml:trace>
  <inkml:trace contextRef="#ctx0" brushRef="#br0" timeOffset="500659.1853">2673 9554 701 0,'0'0'144'0,"0"0"-89"15,0 0-27-15,0 0-28 16,0 0-25-16,0 0-83 16,0 0-112-16</inkml:trace>
  <inkml:trace contextRef="#ctx0" brushRef="#br0" timeOffset="501049.4197">4164 8831 546 0,'0'0'230'0,"0"0"-142"16,0 0-58-16,0 0-21 15,0 0-9-15,0 0 0 16,0 0-22-16,10 9-12 16,5-2 6-16,-1 0-100 15,2-4-359-15</inkml:trace>
  <inkml:trace contextRef="#ctx0" brushRef="#br0" timeOffset="524327.3696">1408 17022 561 0,'0'0'215'16,"0"0"6"-16,0 0-43 0,0 0-26 15,0 0-60-15,0 0 5 16,0-17-2-16,0 17-30 16,0-3-28-16,0 3-18 15,0 0-9-15,0 0-3 16,0 0 5-16,0 0-5 15,0 0 2-15,0 0-8 16,0 0 8-16,0 0-8 16,0 10 0-16,0 1 0 15,0 12 0-15,0 12 6 16,0 7 2-16,0 9 7 16,0 4-5-16,0 2-2 15,-6-3 6-15,-4-2-2 16,-1-6-1-16,2-2 2 15,2-2-3-15,-1 1-1 0,1-6-4 16,2-4-6-16,1 0 0 16,-2-8 1-16,6-7-1 15,0-7-27-15,0-9-106 16,15-19-164-16,-3-15 58 16,1-5-443-16</inkml:trace>
  <inkml:trace contextRef="#ctx0" brushRef="#br0" timeOffset="524842.1542">1499 17419 696 0,'0'0'375'0,"0"0"-282"16,0 0-48-16,0 0-8 0,0 0 15 16,0 0 22-1,0 0 2-15,97 0-22 0,-67-7 26 16,-2-6-18-16,2-4-20 15,1-6-23-15,-4 4-10 16,-3-4-7-16,-3 3-2 16,-2 2-23-16,-2 2-24 15,-4 1 3-15,-2 4 24 16,-4-5 13-16,-2 2 7 16,-4-3 5-16,-1 1 5 15,0 0-8-15,0-1 52 16,0 4 30-16,-1 3 17 0,-2 4-12 15,0 5 1 1,0 1-13-16,0 0-13 16,3 0-35-16,-2 0-14 0,2 0-15 15,0 1-11 1,0 9-6-16,0 6 4 0,0 11 13 16,0 5 0-16,-3 5 0 15,0 5 1-15,-3 2-1 16,-1 2 3-16,1 1-2 15,-2-2 0-15,2-4 5 16,1-6-6-16,0-2 1 16,2-6-1-16,3-5 0 15,0-4 0-15,0-2-1 0,0-6 0 16,0-6-81 0,0-3-88-16,18-1-122 0,-3-11-29 15,6-3-360-15</inkml:trace>
  <inkml:trace contextRef="#ctx0" brushRef="#br0" timeOffset="525420.7214">2209 17557 317 0,'0'0'843'0,"0"0"-753"16,0 0-33-16,0 0-31 0,0 0-12 16,0 0 33-16,0 0 11 15,69 0 17-15,-50 0 4 16,2-3-11-16,0-7-18 16,4-5-18-16,-5 1-12 15,2-6-2-15,-4 0-11 16,-6 0 2-16,1 3-7 15,-8 2 6-15,-4 4-1 16,-1 1 3-16,0 1-4 16,-3 5-6-16,-7-2 10 15,-2 5-10-15,-3-2 0 16,0 0 1-16,-4 3-1 16,2 0 2-16,-5 0-2 15,-2 0 6-15,-1 6 0 16,1 5-6-16,-3 5 0 0,2-2-2 15,1 5 1-15,3 4 0 16,3 2 0-16,2 5 0 16,5 4 1-16,2 3 1 15,6 2 0-15,3 4 0 16,0-4 0-16,12 0 6 16,6 0-6-16,6-1 0 15,3-7 13-15,7-2 18 16,2-3 4-16,1-9-8 15,-1-4-7-15,-3-6-9 16,0-7-9-16,-5 0-3 16,-6 0-27-16,-2-5-84 0,-2-3-199 15,-9-2-518-15</inkml:trace>
  <inkml:trace contextRef="#ctx0" brushRef="#br0" timeOffset="527471.2436">2709 17818 494 0,'0'0'403'15,"0"0"-283"-15,0 0-38 16,0 0-43-16,0 0-17 16,0 0 13-16,0 0 40 15,-6 0 0-15,6 0-5 16,0 0-9-16,0 0-20 16,0 0-11-16,0 0-10 15,0 0-12-15,0 1-8 16,0-1 2-16,0 0 5 15,0 0-1-15,0 0 4 0,0 0 23 16,3-1 14 0,6-9 26-16,7-7-7 0,1-5 8 15,2-8-12-15,-2-7-27 16,2-1-5-16,-5 0-6 16,-7 3-11-16,-7 1 1 15,0 4-3-15,-5 1-2 16,-8 9 10-16,1 4-19 15,2 9 0-15,7 7 0 16,0 0 1-16,0 0-1 16,3 0 0-16,0 0-34 15,0 0-13-15,0 0-3 16,0 0 1-16,0 0 5 16,0 4 1-16,0 5 1 0,4-2 5 15,5 3 18-15,0 3 12 16,0 4 6-1,2-1 0-15,2 7 1 0,-1 1-2 16,1 3 1-16,2 2 0 16,-3 1-5-16,3 1 6 15,-3-2 1-15,3-2-1 16,4 1-7-16,4-9-6 16,2-6 11-16,21-13-151 15,-7-16-195-15,-3-10-794 0</inkml:trace>
  <inkml:trace contextRef="#ctx0" brushRef="#br0" timeOffset="527913.5589">3294 17517 1242 0,'0'0'133'16,"0"0"-111"-16,0 0-22 15,0 0 26-15,0 0 18 16,0 0 30-16,86 0 25 15,-69 0-23-15,-4-9-21 16,-1 0-10-16,-4-1-14 16,-5-1-10-16,1 1-5 15,-4-3-15-15,0 3 9 16,0 1 5-16,-4 2-8 16,-7 0 24-16,-1 4-3 15,-4-3-6-15,1 5-11 16,-6 1-11-16,6 0-9 0,-4 2 8 15,-2 13-9-15,9 1 2 16,-1 4 7-16,5 5-6 16,8 4-4-16,0 3 10 15,0 4 1-15,16-3-1 16,4-3-1-16,4 0 2 16,4-8 0-16,2-2 8 15,6-3 5-15,-2-5 0 16,6-2-5-16,-4-2-6 15,0-6 10-15,1-2-4 16,-4 0-8-16,10-12-53 16,-7-7-103-16,-8 1-237 0</inkml:trace>
  <inkml:trace contextRef="#ctx0" brushRef="#br0" timeOffset="529940.5939">5004 17093 1011 0,'0'0'220'0,"0"0"-115"15,0 0-1-15,0 0-7 16,0 0-22-16,0 0-23 15,-18-9-13-15,18 9-12 16,0 0-18-16,0 0-9 16,0 0-19-16,4 0-13 15,7 10 24-15,5 1 8 16,8 2 1-16,7 0 17 16,5 1 11-16,6-4-12 0,1 0 1 15,2-3-11-15,1 0 3 16,-7 1-10-16,-6-4 1 15,-5 2 5-15,-4-2-6 16,-6 2 0-16,-2-5 0 16,-5 2 0-16,-5 0 1 15,0 0-1-15,-6-3-7 16,0 1-9-16,0 0-17 16,0 4-11-16,0-1-25 15,0 5 36-15,-6 2 23 16,-3 7 10-16,-9 2 0 15,-3 7 1-15,-6 2 0 16,-3 1 9-16,-4 7-9 16,-6-1 1-16,1 4-2 0,0 2 0 15,3 0 0-15,2 2 0 16,4 0 1-16,5-2 1 16,4-5-1-16,9-4 0 15,2-4 8-15,2-7-8 16,8-4 0-16,0-6-1 15,0-3-2-15,0-3-5 16,0-4 1-16,8 3 6 16,5 0 43-16,5 2 13 15,9-4 5-15,4 0-13 16,6-2-8-16,8-1-2 16,0 0-2-16,7 0-12 15,-1-7-7-15,-3 0-8 16,-1 0-3-16,-8 2-6 0,0 0 1 15,-2 3 0-15,-7-1 0 16,-2 3 0-16,-5-5 0 16,-1 4-1-16,-1 0-23 15,-6-2-64-15,1-4-101 16,-7-1-209-16,-4 3-705 0</inkml:trace>
  <inkml:trace contextRef="#ctx0" brushRef="#br0" timeOffset="530658.8737">5991 17643 578 0,'0'0'626'0,"0"0"-454"15,0 0 24-15,0 0-57 16,0 0-49-16,0 0-46 16,0 0-13-16,-43-32-12 0,25 32-10 15,-4 0-9-15,-8 12 0 16,0 5 0-16,0 6-1 15,-1 6 1-15,1 3 0 16,2 7 1-16,4 0-1 16,6 4 0-16,3-4 0 15,3 1 0-15,9-1-1 16,3-2-5-16,0-2 6 16,6-1-1-16,11-2 0 15,2-2 0-15,5-3 1 16,1-3 6-16,2-1-4 15,4-6 5-15,-2-5 2 16,2-2-3-16,-1-9 0 16,0-1-5-16,0 0 9 15,-5-7-9-15,-4-2 0 0,-6-3-1 16,-2 0 2-16,-4 2-2 16,-3-3 1-16,-3 0 8 15,-3 2-3-15,0-2 1 16,0-2-6-16,0 4 5 15,-9-5 3-15,0 2-2 16,-4 1 1-16,-1-1 0 16,-2 1-6-16,1 4-2 15,-4-1 0-15,-1 5-1 16,-1 4-9-16,-4 1 8 16,3 0-8-16,-4 6 4 15,-1 4 5-15,-1 2-9 16,4 2 10-16,2-1-1 0,5 1-5 15,1 2-32-15,4-6-23 16,6 1-52-16,6-1-85 16,0-2-101-16,0-7-112 0</inkml:trace>
  <inkml:trace contextRef="#ctx0" brushRef="#br0" timeOffset="531008.1377">6602 17605 586 0,'0'0'793'15,"0"0"-679"-15,0 0 42 16,0 0-28-16,0 0-69 16,0 0-40-16,0 0-9 15,110-24-9-15,-77 17 6 16,4 2-6-16,2 3 10 16,1 2-10-16,-1 0 0 15,-3 0 0-15,0 0 0 16,-1 0-1-16,-6 0-41 15,1-6-147-15,-5-1-161 16,-10 0-558-16</inkml:trace>
  <inkml:trace contextRef="#ctx0" brushRef="#br0" timeOffset="531283.6205">6633 17848 211 0,'0'0'944'16,"0"0"-809"-16,0 0-61 16,0 0-22-16,0 0-20 15,0 0 27-15,0 0 58 16,-9 31 2-16,33-33-18 0,4-6-10 16,5-3-21-16,3 1-35 15,-2-3-13-15,-1-2-10 16,3 4 1-16,-3 0-12 15,2 3 1-15,1 1-2 16,-3 4-6-16,9 2-83 16,-6 1-153-16,-11 0-705 0</inkml:trace>
  <inkml:trace contextRef="#ctx0" brushRef="#br0" timeOffset="532464.0122">8365 17218 816 0,'0'0'712'16,"0"0"-630"-16,0 0-36 16,0 0-18-16,0 0-18 15,-91-11-9-15,64 15-1 16,-4 12-1-16,-2 1 1 0,3 5-2 15,5-1-8-15,4 2 9 16,6 1-10-16,9-2-2 16,6 1 2-16,0 1-1 15,3 2-3-15,12-3 8 16,3 4 6-16,3 2 0 16,-2 0 0-16,2 2 1 15,-6 5 2-15,-5 3 5 16,-7 8 0-16,-3 3-1 15,0 8-3-15,-7 2 3 0,-11-3-5 16,-6 1 5 0,-4-8-4-16,-2-7 4 0,0-10-6 15,-1-9-10 1,4-9-11-16,2-11 10 0,8-4 8 16,5 0 3-16,5-9 7 15,4-4-7-15,3-1-10 16,0-3 0-16,3-2 8 15,10 3-7-15,-1 2 2 16,3-1 1-16,-3 7 5 16,0 4-8-16,3 4-5 15,-3 0 3-15,1 7 0 16,2 8-2-16,-3 9-9 16,0 0 15-16,3 3 6 15,-3 1 0-15,3 2 1 0,1-2 0 16,1 2 1-16,2-1-1 15,0 1 1-15,-2 1 0 16,5-2 0-16,-1 3-1 16,3-5 2-16,0-1-1 15,1 0-1-15,2-6 0 16,0-4-18-16,4-3-48 16,17-9-47-16,-8-4-87 15,-7 0-177-15</inkml:trace>
  <inkml:trace contextRef="#ctx0" brushRef="#br0" timeOffset="532866.5436">9283 17771 1270 0,'0'0'174'0,"0"0"-80"16,0 0-34-16,0 0-35 15,0 0-14-15,0 0-10 16,0 0-1-16,0 20 12 16,-6 0 33-16,1 7 9 0,-4 4-7 15,3 4-9 1,-4 5-9-16,1 1 9 15,0 5-5-15,0-1-9 16,3 0 7-16,0-1-10 0,0-2-14 16,3-4 2-16,0 1-5 15,-1-7-3-15,4-4 1 16,-3-2-2-16,3-9-9 16,0-7-50-16,-3-6-51 15,3-8-100-15,0-13 62 16,0-8-536-16</inkml:trace>
  <inkml:trace contextRef="#ctx0" brushRef="#br0" timeOffset="533246.9832">8938 17650 1350 0,'0'0'160'0,"0"0"-112"16,0 0-6-16,0 0-13 15,0 0 5-15,0 0 8 16,0 0 13-16,-18-16 13 16,18 16-16-16,0-1-22 15,3 1 8-15,0 0-13 16,0 0-18-16,0 0 3 15,9 0-4-15,6-3-5 16,7 3 9-16,8-3-1 0,9 0-8 16,7 2 0-16,3-2-1 15,-1-1 1-15,4 1 5 16,-5 1-4-16,-1-4-1 16,-3 2-1-16,-9-1 0 15,-4 3-42-15,-9-1-51 16,-9 3-130-16,-9 0-103 15,-2 0-287-15</inkml:trace>
  <inkml:trace contextRef="#ctx0" brushRef="#br0" timeOffset="533664.9096">9584 17383 1435 0,'0'0'193'16,"0"0"-100"-16,0 0-24 15,0 0-46-15,0 0-21 16,0 0-1-16,0 0 4 16,88 11-5-16,-58 7-7 15,-1 1 6-15,6 8 1 16,-2 4 1-16,-3 7 8 15,-2 2 1-15,-4 6-3 0,-6 4 1 16,-8 3 2 0,-4 7-3-16,-6 3-5 0,0 3-2 15,-6 3 1 1,-13-1 8-16,-5-1-9 0,0-6 1 16,-6-2-2-16,-2-4 1 15,0-8-6-15,-5-1-9 16,1-7-14-16,0-4-19 15,-1-1-27-15,4-7-66 16,-13 6-29-16,13-6-120 16,2-11-94-16</inkml:trace>
  <inkml:trace contextRef="#ctx0" brushRef="#br0" timeOffset="534215.8926">8893 17384 975 0,'0'0'124'0,"0"0"-75"15,0 0-7-15,0 0 13 16,0 0-7-16,0 0 12 15,0 0-29-15,-43-2-16 16,31 3-6-16,-4 10-9 16,-4 7 1-16,1-1 8 15,-1 6 1-15,-2 5-9 0,-2 7 7 16,2 1 0 0,4 4-2-16,0 3 1 15,0 6 5-15,5 1 1 0,5 8 9 16,5 6 3-16,3 2 7 15,0-3 10-15,6 2-1 16,12-1-9-16,0-5-15 16,9 0 2-16,1-6-6 15,2-3-11-15,3-2 4 16,3-4-6-16,1-3-38 16,23-3-121-16,-8-11-73 15,-10-14-271-15</inkml:trace>
  <inkml:trace contextRef="#ctx0" brushRef="#br0" timeOffset="534663.787">10051 17313 446 0,'0'0'91'16,"0"0"-13"-16,0 0-2 15,0 0 25-15,0 0 3 16,0 0-42-16,0 0-37 15,24-37 8-15,-18 31-23 16,4-1-4-16,0 0-6 16,3-1-88-16,-3 4-169 0</inkml:trace>
  <inkml:trace contextRef="#ctx0" brushRef="#br0" timeOffset="535220.8532">10160 17179 704 0,'0'0'247'0,"0"0"-111"16,0 0 37-16,0 0-42 16,0 0 31-16,0 0-28 15,0 0-45-15,-24-31-32 16,24 31-24-16,0 0-13 0,0 0-11 16,-3 0-8-1,3 0 0-15,0 0 8 0,0 0-8 16,0 0 12-16,0 0-1 15,0 0-2-15,0 0-8 16,0 0 14-16,0 0-6 16,0-3 9-16,0-1 2 15,-3-6 3-15,-3-3-18 16,3-4 4-16,-4-3-9 16,4 3 7-16,0 5-7 15,0 2 1-15,-2 7 7 16,5 0-8-16,-3 3 0 15,3 0-1-15,0 0-8 16,0 6-1-16,-3 6-5 16,0 13 6-16,0 7 1 0,-1 5 3 15,1 2 3 1,0 1 0-16,-3-1 1 0,3-2 1 16,-6 0 0-16,0-5 8 15,0 0-7-15,0-2-1 16,-1-5 0-1,1-2-1-15,2-5 2 0,3-1-1 16,1-7-1-16,0 0 0 16,3-7-29-16,0 1-46 15,0-1-39-15,0-3-94 16,0 0-34-16,3-6-31 16,6-5-39-16</inkml:trace>
  <inkml:trace contextRef="#ctx0" brushRef="#br0" timeOffset="535741.0146">10406 17036 1228 0,'0'0'167'0,"0"0"26"15,0 0-79-15,0 0-72 16,0 0-42-16,0 0-71 15,0 0 55-15,-30 40 16 16,14-15 9-16,-5 6-3 16,-3 5-5-16,-9 0-1 15,2-3 0-15,-2-4 0 16,0-8 0-16,5-3 0 0,1-3 2 16,8-8 5-1,2-4 0-15,4-3-5 0,4 0 4 16,3 0-6-16,0-5-9 15,6 0 2-15,0 0-6 16,0 4 13-16,0 0 7 16,0 1-5-16,3-3-1 15,6 3 0-15,0 0-1 16,7 0-1-16,5 0 0 16,0 3 0-16,6 4 0 15,1 3-7-15,-1 2 7 16,0 2-1-16,-2 3 1 0,-2 2-1 15,-1 1 1-15,-1 1-5 16,-3 1 5-16,1-2-3 16,2-3 4-16,-3-1 1 15,3-5 1-15,-3-3 4 16,6-1 2-16,1-7 0 16,2 0-7-16,4 0 5 15,2 0-6-15,12-12-71 16,-8 5-128-16,-7-3-116 0</inkml:trace>
  <inkml:trace contextRef="#ctx0" brushRef="#br0" timeOffset="536826.0533">11617 17344 780 0,'0'0'261'0,"0"0"-138"16,0 0 48-16,0 0-50 16,0 0-21-16,0 0-45 15,0 0-26-15,0-4-29 16,-1 6-9-16,-5 15 9 0,0 6 0 15,-4 7 2-15,-6 9-2 16,3 8 1-16,-6 9 6 16,-8 17 13-16,-5 22 6 15,-3 18-1-15,-4 6 0 16,2-14-10-16,5-9 8 16,10-17 0-16,-5-3-2 15,8-14-11-15,-2-8-1 16,9-14-2-16,0-4-5 15,-1 7 5-15,2-1-6 16,2 2-1-16,-1-8 1 16,4-11 1-16,3-5-2 0,0-5-5 15,3-2-65-15,0-6-63 16,0-3-59 0,3-3-140-16,9-1-305 0</inkml:trace>
  <inkml:trace contextRef="#ctx0" brushRef="#br0" timeOffset="537231.0689">12153 17702 660 0,'0'0'643'0,"0"0"-498"16,0 0 68-16,0 0-83 15,0 0-56-15,0 0-11 16,0 0-16-16,9-29-13 16,-9 29-13-16,0 0-6 15,0 0-15-15,0 7-9 16,0 15-9-16,0 9 18 15,0 17 16-15,-3 20-15 16,-3 18 15-16,3-6-2 16,-4-6 0-16,1-12-13 15,-1-13 5-15,1 7-4 16,2 8 5-16,-3-12-5 16,1-4-2-16,0-7-25 0,6-10-60 15,0-13-51-15,0-6-141 16,3-12-259-16</inkml:trace>
  <inkml:trace contextRef="#ctx0" brushRef="#br0" timeOffset="537684.156">12689 17832 1018 0,'0'0'564'0,"0"0"-491"15,0 0-21-15,0 0-25 0,0 0-27 16,0 0-1-16,0 0-4 16,-109 83 5-16,74-44 0 15,0-3 1-15,-4-1 5 16,0-4-4-16,6-4-2 16,2-9 0-16,4-3 2 15,8-11 5-15,5-3 3 16,1-1-4-16,10 0 3 15,0-1 6-15,3-3-14 16,0-2 1-16,0 2-1 16,0 4-1-16,0 0-2 15,3 0-15-15,0 0-10 16,3 3 10-16,2 8 11 0,5 7 5 16,3-1 0-16,-1 4 1 15,6 3 0-15,0 0 0 16,0 3 0-1,4-4 0-15,2 1 1 0,2-2-1 16,3-2 0-16,1-5 0 16,3 0 6-16,2-8-6 15,21-7-136-15,-13 0-143 16,-4-3-643-16</inkml:trace>
  <inkml:trace contextRef="#ctx0" brushRef="#br0" timeOffset="537992.7654">13244 17781 755 0,'0'0'258'16,"0"0"-185"-16,0 0-30 15,-85-18-23-15,55 24-19 16,-2 17 5-16,3 10 11 15,2 9 27-15,3 7 24 16,3 8 32-16,9 2-23 16,5 2 29-16,7-3 2 15,0-4-46-15,16-5-13 16,8-8-19-16,4-5-5 0,8-5-7 16,3-6-7-16,6-6-5 15,-2-9-6-15,15-10-75 16,-13-7-167-16,-9-15-485 0</inkml:trace>
  <inkml:trace contextRef="#ctx0" brushRef="#br0" timeOffset="538179.9164">13250 18255 3 0,'0'0'1420'0,"0"0"-1250"16,0 0 14-16,0 0-70 15,0 0-73-15,0 0-20 0,58-70-19 16,-25 50-2 0,-1 0 0-16,6 1-85 0,14-7-122 15,-9 6-167-15,-4 0-708 16</inkml:trace>
  <inkml:trace contextRef="#ctx0" brushRef="#br0" timeOffset="538812.94">13781 17683 789 0,'0'0'786'0,"0"0"-663"16,0 0-2-16,0 0-51 0,0 0-36 15,0 0-28-15,0 0-3 16,76-30 4-16,-43 27-7 15,4 3 0-15,6 0 0 16,2 0 0-16,1 0 0 16,0 3 1-16,0-2 0 15,-4 2-1-15,-4 0 0 16,-5 0-10-16,-10-3-8 16,0 1-11-16,-11 0 0 15,-3-1-9-15,-4 2-10 16,-3 1-8-16,-1 0-2 15,-1 4-9-15,0 0 0 16,-3 8 38-16,-11 2 20 16,-9 10 9-16,-6 6 0 0,-10 6 0 15,-9 5 0-15,-4 2 1 16,0 1 0-16,1 1-1 16,2 0 12-16,7-3 17 15,2-3 10-15,10-5 5 16,6-5-11-16,6-2-4 15,9-6-11-15,-1-4-8 16,7-3 3-16,3-2-3 16,0-5-2-16,0 0 0 15,0-1 10-15,3 0 1 16,7 0 12-16,3 1 8 16,10-6 20-16,5 2 10 0,9-6-21 15,7 0-6-15,6 0-17 16,4 0-4-16,3-3-20 15,-6-4 0-15,1-2 0 16,-3 3-1-16,-10 3-29 16,-7 1-38-16,-6 2-35 15,-10-3-48-15,-2 1-133 16,-14-3-467-16</inkml:trace>
  <inkml:trace contextRef="#ctx0" brushRef="#br0" timeOffset="562566.1526">14758 17310 712 0,'0'0'380'0,"0"0"-266"0,0 0-43 16,0 0-10-16,0 0-33 16,0 0-20-16,24-6-7 15,-21 5 0-15,0-2 0 16,-3 3 0-16,0 0 0 15,0 0 7-15,0 0-7 16,0 0 1-16,0 0 5 16,0 0 3-16,0 0 3 15,0 0 31-15,0 0 23 16,0 0 10-16,0 0-9 16,0 0-7-16,0 0-14 15,3 0-4-15,1-4-5 16,3 1-6-16,3-4-25 0,-4-2 2 15,7 2 3 1,-4 0-12-16,-2 3 1 0,3 1 0 16,-3 3-1-16,-1 0-3 15,3 0-5-15,5 7 7 16,2 6 0-16,0 4 1 16,-4 3 0-16,2 0 0 15,-4 3 5-15,-4 3-4 16,-3 4 0-16,-3-4-1 15,0 4 1-15,0 1 1 16,-6 1-1-16,-3 4 5 16,-3-2 2-16,3 1-6 0,3-1 7 15,0 0-1 1,2-2 3-16,4 1-1 0,0-1 0 16,4-1-8-1,9-1 7-15,7-4-7 0,1 0 6 16,3-4-7-16,5-2 0 15,6-3 0-15,-2-7 0 16,-1-3 5-16,3-4-6 16,-2-3-10-16,-7 0-14 15,0-3 5-15,-7-10-9 16,-5-1-2-16,-4-1 21 16,-7-2 8-16,-3 0-7 15,0 0-5-15,-3 4 12 16,-7 6 1-16,-3 4-2 15,0 3 1-15,3 0-6 0,-5 13 6 16,-3 5 0 0,2 3 1-16,-4 7-1 0,4-2 1 15,-5 4 1-15,1 2-1 16,3 2 0-16,-3 1 0 16,4 2 1-16,1-5 0 15,1 3 0-15,5-2 1 16,3 0-1-16,5-1 0 15,1 2 0-15,0 1-1 16,0-1 1-16,0 1-1 16,6-1 0-16,3 0 1 15,3 2 1-15,-3 0-2 16,0-4 1-16,-3 1-1 0,-1-2 1 16,-2-1-1-16,-3-5 0 15,0-1 0-15,-1-4 1 16,-11-6-1-1,-1-1 1-15,-7-3 9 0,-3-3-1 16,-10 0-9-16,-3-2 0 16,-1 5-9-16,1-3-14 15,-3 1-27-15,-4 2-93 16,10-2-107-16,8-8-422 0</inkml:trace>
  <inkml:trace contextRef="#ctx0" brushRef="#br0" timeOffset="583328.3376">16526 17485 1250 0,'0'0'168'16,"0"0"-137"-16,0 0-4 16,0 0-18-16,0 0-9 0,0 0-7 15,-75 10 5 1,65-10-11-16,1-3 13 0,-5-7 2 15,7 0 9-15,1 0-11 16,3 3 0-16,3 0 40 16,0 4 8-16,0 0 55 15,0 2-26-15,0 1-34 16,4 0-23-16,4 0-11 16,-1 0-8-16,4 0-1 15,-5 0 9-15,0 0-9 16,0 0 0-16,-5 0-1 15,1 0-11-15,-2 0 3 16,0 0 9-16,0 0 9 0,0 0 6 16,0 0-5-16,0 0-5 15,0 1-5-15,0 5-24 16,-6 11-187-16,-3 0 39 16,-6 1-336-16</inkml:trace>
  <inkml:trace contextRef="#ctx0" brushRef="#br0" timeOffset="583739.1154">16265 17886 1109 0,'0'0'530'0,"0"0"-446"15,0 0-9-15,0 0-30 16,0 0-33-16,0 0-5 0,0 0-5 15,-3 0-1-15,3 0 15 16,-3 0 24-16,0-2-18 16,0-2-16-16,0 1-5 15,0-2 0-15,-1 3 0 16,4 1 6-16,0-1-6 16,0 2 0-16,0 0-1 15,0 0 0-15,0-2-13 16,7 2-48-16,9-5-33 15,10 3 25-15,16-1-110 0,-3-2-144 16,-3 3-305-16</inkml:trace>
  <inkml:trace contextRef="#ctx0" brushRef="#br0" timeOffset="584064.1248">16603 17840 803 0,'0'0'159'0,"0"0"24"0,0 0 78 16,0 0-70-16,0 0-75 15,0 0-30-15,0 0-40 16,2 0-4-16,-2 0-10 16,0 0-13-16,-3 0-19 15,-2-2-4-15,1-4-15 16,2 3 19-16,2 2 2 16,0-5 4-16,8 3-5 15,6-1 5-15,5-2-6 0,-6 5-1 16,1-2 1-16,-8 0 0 15,-3 3-8-15,-3 0 2 16,0 0-8-16,0 0-1 16,-9 7 15-16,-6-1 0 15,0-3 9-15,-1-3 0 16,0 0 23-16,7 0 5 16,4 0 52-16,5-3-18 15,0-1-25-15,0 1-24 16,8-4-10-16,3 1-11 15,0-1-1-15,-1 5 0 16,-4-1-1-16,-2 1 0 16,-2 2-37-16,-2 0-51 15,0 0-41-15,-3 0-65 16,-6 9-189-16,-5 0-251 0</inkml:trace>
  <inkml:trace contextRef="#ctx0" brushRef="#br0" timeOffset="584365.5808">16350 17773 694 0,'0'0'716'0,"0"0"-635"15,0 0 8-15,0 0 33 16,0 0-56-16,0 0-48 15,0 0-18-15,-49-33 0 0,46 32 0 16,-3 1 0-16,-1-3-2 16,1 1-15-16,-1 0 11 15,3 2 5-15,2-3 1 16,1 3-1-16,1 0-18 16,0 0-139-16,19 0-34 15,1 10-43-15,0-3-557 0</inkml:trace>
  <inkml:trace contextRef="#ctx0" brushRef="#br0" timeOffset="599701.1969">17294 17363 133 0,'0'0'899'16,"0"0"-704"-16,0 0 3 15,0 0-43-15,0 0-66 16,0 0-48-16,0 0-9 0,-3 0-7 16,3 0-2-1,0 0 5-15,0 0-12 0,9 0-4 16,5 0-4-16,12 3-7 16,10 3 21-16,9 1-12 15,3 0 0-15,2 1-10 16,-2 1 0-16,-2 0 8 15,-7-5-8-15,-7 2 1 16,-9-2-1-16,-3-1-5 16,-11-1 4-16,-6 1-18 15,-3 1 0-15,0 0-5 16,0 5 8-16,-19 5 16 16,-6 3-1-16,-10 6 1 15,-7 2 0-15,-7 4 0 16,-2 3 1-16,2 0-1 0,5-2 0 15,10 0 1-15,9-8 0 16,9 2 1-16,5-4 5 16,6-3-6-16,5-2 0 15,0-1 0-15,3 2 10 16,13-2 0-16,4-1 4 16,6-2 13-16,6-2 16 15,4-2 9-15,2-3-22 16,-1-1-7-16,-3-3 1 15,-1 0-15-15,0 0-8 16,0 0 4-16,-4-5-5 16,3-2-1-16,1 2-42 15,-4 0-50-15,3 3-29 0,7-1-116 16,-10 0-97-16,-2 1-240 16</inkml:trace>
  <inkml:trace contextRef="#ctx0" brushRef="#br0" timeOffset="600158.2831">18314 17596 1265 0,'0'0'193'15,"0"0"51"-15,0 0-105 16,0 0-51-16,0 0-53 0,0 0-24 15,0 0-10 1,-87 5 9-16,51 14-4 0,-3 4-4 16,2 7 8-16,4 3-4 15,5 7-6-15,4 0 2 16,9-1-1-16,6 1 0 16,9-1 1-16,0-5-2 15,6 1 13-15,10-5-7 16,10-3 1-16,7-8-5 15,-2-2 8-15,2-7-2 16,0-7-7-16,-10-3-1 16,0 0 1-16,-11-13 0 0,-5-4 1 15,-6-1 4 1,-1 0-6-16,-4-2-1 0,-9 7 0 16,-8 3-7-1,-3 6 7-15,-8 4-7 0,1 0 8 16,3 0-1-16,2 7 0 15,9-4 0-15,8 1-39 16,6-4-42-16,3 0-68 16,9 0-219-16,7-10-594 0</inkml:trace>
  <inkml:trace contextRef="#ctx0" brushRef="#br0" timeOffset="600540.3273">19070 17455 1485 0,'0'0'211'0,"0"0"-30"16,0 0-53-16,0 0-51 15,0 0-41-15,0 0-16 16,0 0-3-16,3-4-17 16,-3 4 2-16,0 1-2 15,0 12-16-15,0 7 15 16,0 10 1-16,0 4 17 0,0 11 17 16,0 1-1-16,0 4-9 15,0-1-11-15,3 0-12 16,1-5 5-16,-1-4-5 15,0-8-1-15,0-10-42 16,0-7-72-16,3-22-62 16,2-13-152-16,-1-20-610 0</inkml:trace>
  <inkml:trace contextRef="#ctx0" brushRef="#br0" timeOffset="600833.5074">19319 17187 1418 0,'0'0'588'0,"0"0"-520"0,0 0-18 16,0 0-27-16,0 0-23 15,0 0-14-15,0 0-20 16,-67-7-10-16,34 7-4 16,0 1 13-16,2-1 18 15,4 0 17-15,8-9 1 16,0-3 0-16,10 3 0 15,4 0 30-15,5 2 29 16,1 0-16-16,20-3-13 16,6-3-29-16,9 6-2 15,-3 0 0-15,1 7-1 16,-4 0-19-16,-7 10-53 16,-6 24-97-16,-8-1-193 0,-8-7-319 15</inkml:trace>
  <inkml:trace contextRef="#ctx0" brushRef="#br0" timeOffset="601271.82">19593 17373 1144 0,'0'0'609'16,"0"0"-526"-16,0 0 51 0,0 0-75 16,-81-60-37-1,55 57-15-15,-4 3-7 0,-3 3 0 16,2 11 0-16,1 6 0 16,8 2-1-16,5 1 0 15,11-3 1-15,6-1-1 16,2-1-5-16,19 1 6 15,5-5 1-15,9 2 0 16,4-4 5-16,-3 2-5 16,-1-1-1-16,-9 1 0 15,-6 2 0-15,-7 4 0 16,-6-1-1-16,-7 5 0 16,0 3 0-16,-20 3 1 0,-6-1-1 15,-6 1 1 1,-4-6 0-16,-3-3 0 15,0-4-20-15,-3-7-62 0,-3-6-88 16,9-1-230-16,13-3-805 0</inkml:trace>
  <inkml:trace contextRef="#ctx0" brushRef="#br0" timeOffset="601943.4445">20715 17431 861 0,'0'0'709'15,"0"0"-606"-15,0 0 118 16,0 0-65-16,0 0-54 16,0 0-43-16,0 0-34 0,-51-39-19 15,25 39-1 1,-12 0-5-16,-1 0-1 0,-7 11-10 16,1 10 10-16,-2 10-5 15,6 2 6-15,9 6-1 16,8 1 1-16,13 1 1 15,11 1 0-15,5 0-1 16,21-2 2-16,12-2-1 16,7-6-1-16,12-6-22 15,1-14-50-15,27-12-82 16,-17-11-181-16,-10-13-468 0</inkml:trace>
  <inkml:trace contextRef="#ctx0" brushRef="#br0" timeOffset="602403.6565">20829 17412 1667 0,'0'0'226'16,"0"0"-88"-16,0 0-63 15,0 0-49-15,0 0-26 16,0 0-2-16,0 0 2 16,76 33 1-16,-48-19 0 15,5 2-1-15,3-6 1 16,-4-5 0-16,6 0-1 15,-4-5-14-15,1-6-20 16,-7-11-7-16,-7-4 6 16,-9-4-3-16,-7-2 6 15,-5 2-2-15,0 7 21 16,0 9 13-16,-4 7 15 0,0 2-14 16,-2 9-1-16,0 13-8 15,0 11 8-15,2 6 0 16,4 5 1-16,0 4 0 15,10 0-1-15,-1 0 0 16,2-1 0-16,-2-6 6 16,-6 1-6-16,-3-7 0 15,0-6 0-15,-6-4 0 16,-16-8 13-16,-8-10 6 16,-10-7 2-16,-8-2-9 15,0-16-5-15,2-3 0 16,10-2-7-16,10 6-12 0,11 5-23 15,6 2-22 1,9 0-56-16,21-5-213 0,10 4-186 16,3 0-233-16</inkml:trace>
  <inkml:trace contextRef="#ctx0" brushRef="#br0" timeOffset="602677.4183">21655 17374 1358 0,'0'0'191'0,"0"0"36"16,0 0-87-16,0 0-68 15,0 0-47-15,-98-22-11 16,63 39-5-16,2 6-8 16,4 1 0-16,6 5 0 0,7 1 7 15,9 0-8 1,4 2 10-16,3-1 4 0,3 2 3 15,10-4-8-15,5 1-8 16,4-6 9-16,2-2-10 16,3-6-15-16,16-15-73 15,-5-1-108-15,-4-8-353 0</inkml:trace>
  <inkml:trace contextRef="#ctx0" brushRef="#br0" timeOffset="602932.8192">21846 17086 1463 0,'0'0'568'16,"0"0"-391"-16,0 0 21 15,0 0-118-15,0 0-64 16,0 0-16-16,0 0-25 16,10 36-3-16,-5 10 21 15,-4 23 6-15,1-3 1 16,-2 3 0-16,0 0 0 15,0-12 0-15,-5 3 7 16,2-5-7-16,3-5-7 16,0-11-47-16,0-9-32 15,19-23-41-15,3-7-77 16,2-7-326-16</inkml:trace>
  <inkml:trace contextRef="#ctx0" brushRef="#br0" timeOffset="603132.9557">22143 17392 910 0,'0'0'966'0,"0"0"-844"16,0 0 11-16,0 0-92 15,0 0-40-15,0 0 0 16,0 0-1-16,11 106 1 16,-8-67 8-16,4 5-8 15,-1-2 0-15,0-1-1 16,0-3-10-16,0-7-56 15,7-15-62-15,-1-14-106 16,1-2-346-16</inkml:trace>
  <inkml:trace contextRef="#ctx0" brushRef="#br0" timeOffset="603306.0318">22339 17081 910 0,'0'0'1117'0,"0"0"-991"15,0 0-48-15,0 0-78 16,0 0-2-16,0 0-173 16,0 0-78-16,13 91-78 15,-6-45-483-15</inkml:trace>
  <inkml:trace contextRef="#ctx0" brushRef="#br0" timeOffset="603562.5151">22667 17363 1657 0,'0'0'250'15,"0"0"11"-15,0 0-163 16,0 0-73-16,0 0-24 16,-85-14-1-16,55 27 0 15,2 7-13-15,3 7 4 16,6 2 8-16,8 8 0 15,6 3 0-15,5-1 1 16,12-4 1-16,11 0 0 0,15-5-1 16,7-7 0-1,7-8-34-15,20-15-102 0,-11-8-256 16,-12-12-1032-16</inkml:trace>
  <inkml:trace contextRef="#ctx0" brushRef="#br0" timeOffset="604770.9838">23550 17480 975 0,'0'0'149'0,"0"0"-67"15,0 0 24-15,3-91-26 0,-8 75-6 16,-13 12-47-1,-5 4-15-15,-7 10-11 0,-4 13 5 16,-4 4 8-16,5 6 20 16,10 0 15-16,4-1-8 15,9-8-22-15,10-6-3 16,0-3 9-16,18-8 23 16,9-4 13-16,9-3-23 15,7-7-17-15,2-13-12 16,-4-7-9-16,-5-3 0 15,-9-1-1-15,-8 3 0 16,-6 8 1-16,-10 8-1 16,-2 7 1-16,-1 5-20 15,0 17 8-15,0 13 6 0,0 9 6 16,0 9 0-16,0 8 0 16,2 3 0-16,-2 4 0 15,0 3 1-15,-10 1 0 16,-7-2 1-16,-4-6 0 15,-6-7 4-15,0-8 1 16,2-12-5-16,1-13 11 16,4-14 7-16,6-5 36 15,3-24 1-15,6-11-23 16,5-14-23-16,10-8-10 16,13-2-1-16,12-2-8 15,5 1 1-15,5 2-12 16,0 1 12-16,1 5 6 15,-1 3 0-15,-3-1-5 0,-3 5 6 16,-4 4 1-16,-8 7 0 16,-11 9-1-16,-6 8 0 15,-8 4-1-15,-2 9-29 16,-16 3-25-16,-11 1 28 16,-3 0-5-16,3 5 19 15,8 2 1-15,5 0 3 16,11 2 8-16,3-5-16 15,12 3 6-15,16 2 11 16,10-2 10-16,5 6 10 16,6-3 5-16,-2 4-3 15,-4 1 10-15,-9 4 4 0,-6 3-11 16,-9 3-8-16,-6 2-9 16,-7 3-7-16,-6 4 1 15,0 2 3-15,-6 3-5 16,-7-7-18-16,4-6-46 15,1-11-43-15,8-21-148 16,0-18-1-16,4-10-809 16</inkml:trace>
  <inkml:trace contextRef="#ctx0" brushRef="#br0" timeOffset="605570.7888">24199 17359 1041 0,'0'0'687'0,"0"0"-597"16,0 0-2-16,0 0-44 0,0 0-19 15,0 0-17-15,84 83-7 16,-84-50 0-16,0-3 0 16,-19-1 0-16,-6-6-1 15,0-6-1-15,0-13 0 16,2-4 1-16,4-11 6 16,4-19 8-16,1-12-5 15,10-1-8-15,4 4 5 16,6 9-6-16,15 9 0 15,8 8 0-15,7 6-6 16,3 7-1-16,4 0-36 16,-1 0-23-16,0 2-55 15,-3 3-63-15,-8-2-32 16,-7-3 24-16,-5 0 106 16,-8-3 86-16,-2-4 17 0,-6-2 119 15,-3 6 77-15,0-2-6 16,0 5-105-16,0 0-70 15,0 9-32-15,-6 11-3 16,-3 8 3-16,4 2 6 16,2 3 2-16,3 0 16 15,0-6-1-15,11-3 12 16,8-6 14-16,3-8-2 16,8-6-2-16,3-4-10 15,4-7-16-15,2-16-14 16,-3-9-5-16,-6-9-44 15,-8-1-25-15,-7 2-17 16,-10 11 26-16,-5 15 51 16,0 14-14-16,-14 7 5 0,-4 25 12 15,1 8 6-15,1 3 10 16,8 0 5-16,8-7-2 16,0-9 10-16,10-4 17 15,11-11 14-15,7-4-7 16,7-8-21-16,6-9-6 15,6-17-20-15,3-9-39 16,-2-9-64-16,-5-1-106 16,-8 2-19-16,-12 10 175 15,-10 13 53-15,-10 15 86 16,-3 5-53-16,-3 15-9 0,-13 18 34 16,-3 11 12-1,0 12 14-15,-1 19-12 0,0 18-18 16,0 16 5-16,7-11-15 15,4-21-18-15,4-28-17 16,5-17-1-16,0 2-7 16,0-7-1-16,0-4-19 15,0-16-73-15,11-33-62 16,-1-15-146-16,3-15-783 0</inkml:trace>
  <inkml:trace contextRef="#ctx0" brushRef="#br0" timeOffset="605792.6864">25052 17399 823 0,'0'0'906'0,"0"0"-689"16,0 0-52-16,99-89-104 0,-53 72-42 15,5 4-7-15,-2 10-12 16,-3 3-1-16,-10 9 1 16,-12 10-6-16,-14 10-2 15,-10 6 1-15,-9-1 1 16,-19 1 6-16,-11-1 0 15,-5-4 0-15,-1-5-6 16,-1-8-2-16,1-3-27 16,-17-5-52-16,13-5-129 15,11-1-449-15</inkml:trace>
  <inkml:trace contextRef="#ctx0" brushRef="#br0" timeOffset="607165.1096">17226 18151 367 0,'0'0'36'0,"0"0"202"16,0 0-88-16,0 0-56 15,0 0-32-15,0 0 11 0,0 0 41 16,49-30-30-16,-43 22 14 16,-2 1 4-16,1 0-31 15,-4-3 29-15,2 1-21 16,-3 1 14-16,0-1-1 15,0 2-26-15,-12 0-44 16,-1-1-16-16,-8 7-6 16,-1 1 0-16,-5 9-8 0,3 11 7 15,-5 10-1-15,6 6 1 16,3 1 0-16,10 3 1 16,1-7 0-16,9 0 0 15,0-7 0-15,0-6 0 16,12-7 0-16,7-6 1 15,8-7 0-15,3 0 14 16,4-18-2-16,0-10-4 16,-2-5-8-16,-7-3 1 15,-5-3 0-15,-9 4-1 16,-3 6 7-16,-5 9-7 16,-2 7 18-16,-1 9 13 15,0 4-29-15,3 4-3 0,4 14-10 16,6 9 9-1,-3 10 0-15,6 4 1 16,0 7 1-16,-6 1-1 0,-1-1-1 16,-5 0 1-16,-4-1 0 15,0-8 1-15,-6-2 5 16,-11-4-6-16,-6-4 1 16,-2-8 6-16,-7-3-5 15,-2-5 5-15,2-6-7 16,-4-5 0-16,1-2-8 15,7-2-13-15,6-8 4 16,10-1-20-16,6-3-23 16,9-10-67-16,12 4-125 15,8 1-277-15</inkml:trace>
  <inkml:trace contextRef="#ctx0" brushRef="#br0" timeOffset="607564.4656">17668 18387 977 0,'0'0'162'16,"0"0"-112"-16,0 0 7 15,0 0-14-15,0 0 50 16,0 0 42-16,0 0 6 16,86 0-71-16,-54-16-29 15,0-4-20-15,-4-1-20 16,-2-5 8-16,-9 0 1 15,-8 2-8-15,-5 1 0 16,-4 7-1-16,0 1 7 0,-11 10 2 16,-5 2-3-16,-6 3-6 15,-4 3-1-15,-9 9 1 16,1 8-1-16,-1 4 1 16,2 6 1-16,7 2-1 15,7 5-1-15,7-3 1 16,5 1 2-16,7-1 4 15,3-2 4-15,19-2 2 16,11 0-6-16,6-6-6 16,10-2 10-16,3-7-11 15,6 0-3-15,20-14-57 16,-16-1-138-16,-10 0-178 0</inkml:trace>
  <inkml:trace contextRef="#ctx0" brushRef="#br0" timeOffset="608039.2087">18184 18304 1013 0,'0'0'752'16,"0"0"-641"-16,0 0 28 15,0 0-91-15,0 0-21 16,0 0-26-16,0 0-1 16,71-57 0-16,-54 57-6 15,-1 8-3-15,-1 18 6 16,0 3-4-16,-3 8-10 15,-6 6 3-15,1-3 0 16,-4 0 13-16,-2-8-1 0,1-5-10 16,-2-10 2-16,0-7-8 15,0-9 1-15,0-1 17 16,0-12 4-16,0-16-4 16,4-9-27-16,5-7-14 15,8-1 21-15,4 1 7 16,6 7 13-16,-1 3 1 15,3 6 6-15,-2 7-1 16,-7 6-5-16,-1 3 6 16,-6 7 0-16,-4 2-7 15,-3 3 0-15,-2 5-11 16,1 17 11-16,0 7 10 16,-2 8 2-16,1 8-2 15,-1-1-4-15,-3 1 0 16,6 2 0-16,0-7-6 0,1-1 2 15,3-10 7-15,6-5-9 16,0-10-32-16,14-14-99 16,-2-8-185-16,-1-15-726 15</inkml:trace>
  <inkml:trace contextRef="#ctx0" brushRef="#br0" timeOffset="608617.687">18953 18446 927 0,'0'0'618'0,"0"0"-490"16,0 0 14-16,0 0-43 16,0 0-63-16,0 0-25 0,105-27-11 15,-77 12 0-15,-1 1 0 16,-3-6-5-16,0 0-17 16,-8-4 2-16,-6 2-5 15,-3-6-3-15,-7 3-17 16,-8 0 29-16,-13 4 4 15,-6 11 11-15,-5 4 0 16,-7 6 1-16,-3 10 1 31,0 10 10-31,3 5 0 0,6 2 5 0,7 3-5 16,7 2 4-16,8 5-3 16,6-1 1-16,5 7 12 15,3-2-15-15,20 1 11 0,2-2-5 16,8-6-6-1,0 1-9-15,4-13 8 0,0-4-9 16,2-9 0-16,0-9-9 16,-3-3-5-16,3-17-4 15,-7-14-21-15,0-5-23 16,-6-13-15-16,-2-7-12 16,-5-1-23-16,-3 8 112 15,-4 11 67-15,1 12 56 16,-2 9-29-16,2 7-30 15,-3 6-36-15,4 1-15 16,4 6-12-16,-5 0-1 16,3 10-6-16,4 13 4 15,-7 6 1-15,2 9 1 16,-1 4 0-16,-1 2 1 0,0 0 7 16,0-2-7-16,3-3-1 15,-4-8-14-15,18-12-63 16,-5-9-154-16,0-10-158 0</inkml:trace>
  <inkml:trace contextRef="#ctx0" brushRef="#br0" timeOffset="608948.6716">19895 18265 515 0,'0'0'1021'15,"0"0"-890"-15,0 0 14 16,0 0-82-16,-85 11-50 0,61 17-10 15,3 1-2-15,5 8 5 16,3-1 1-16,10-3-7 16,3-5 0-16,6-5 12 15,17-7 8-15,1-7 5 16,7-8-9-16,5-1-16 16,0-14 0-16,-5-8-29 15,-1 1-13-15,-7 1 5 16,-7 7 18-16,-6 9 19 15,-1 4 0-15,-2 14 0 16,3 9 43-16,3 6-17 16,0 2-14-16,3-1-5 15,1-3-7-15,1-6-22 16,9-13-72-16,-5-7-151 0,1-1-281 16</inkml:trace>
  <inkml:trace contextRef="#ctx0" brushRef="#br0" timeOffset="609210.8554">20395 17921 1547 0,'0'0'174'0,"0"0"-118"16,0 0-44-16,-26 104-2 15,19-40 6-15,4 22 12 16,0-5 21-16,3-7-9 0,0-7-6 15,0-18-12-15,9 4-5 16,5 5-6-16,2-10-5 16,-2-7-5-1,-2-7-1-15,-4-14-28 0,-8-13-99 16,-2-7-170-16,-13-3-202 16</inkml:trace>
  <inkml:trace contextRef="#ctx0" brushRef="#br0" timeOffset="609556.4511">20224 18505 606 0,'0'0'819'0,"0"0"-601"16,0 0-53-16,0 0-49 15,0 0-19-15,0 0-67 0,105-64-24 16,-47 39-6 0,5-4 0-16,2 2-1 0,3-3-21 15,-10 4-1-15,-5-2-8 16,-11 6-1-16,-7-3 8 15,-16 3 10-15,-7 2-3 16,-8 2 7-16,-4 1 10 16,-9 3-1-16,-10 6 1 15,-11 7-1-15,-3 1 0 16,-1 12 0-16,-5 15 0 16,8 10 0-16,6 2 1 15,5 2 0-15,8 4 0 16,11-4 1-16,1 0-1 15,8-4 1-15,17-6 15 0,4-6 2 16,10-8 5-16,7-7-8 16,6-10-15-16,26-22-32 15,-11-8-208 1,-8-11-775-16</inkml:trace>
  <inkml:trace contextRef="#ctx0" brushRef="#br0" timeOffset="610017.7982">21293 17808 658 0,'0'0'1208'0,"0"0"-1072"15,0 0-93-15,0 0-43 16,0 0-1-16,7 116 1 0,2-35 0 16,2 23 1-1,-5 4 0-15,2-19-1 0,-5-23 1 16,0-22-1-16,-1-10 0 15,1 3 9-15,1-2-9 16,-1-5 1-16,0-10 0 16,-1-15-1-16,-2-5 0 15,0-3 0-15,0-16-9 16,0-9-28-16,-2-1-3 16,-7-2 30-16,-4 3 8 15,-3 5 1-15,-7 4 1 16,1 9 1-16,-5 7 7 15,-5 3-7-15,0 8 6 16,-4 12-7-16,4 4 0 16,9-1 0-16,2 3 0 0,12-2 0 15,9 3 2-15,0 3 0 16,16-1 24-16,13-1 0 16,7 0-2-16,4-9-9 15,5-8-4-15,1-8-3 16,-1-3-8-16,-3-7-11 15,-1-32-76-15,-13 5-228 16,-10-3-735-16</inkml:trace>
  <inkml:trace contextRef="#ctx0" brushRef="#br0" timeOffset="610899.073">22592 18111 1298 0,'0'0'263'16,"0"0"-155"-16,0 0 39 0,0 0-68 15,0 0-43-15,0 0-10 16,0 0-1-16,-7-2 0 16,7 2-9-16,0 2-12 15,0 17-4-15,0 11 0 16,0 15 0-16,0 5 0 16,0 10 1-16,0-1 0 15,0-2 7-15,0-5 1 16,4-8 1-16,2-6-4 15,0-12-6-15,-3-9 7 16,2-9-6-16,-5-6 8 16,3-2 6-16,3-6-1 15,2-15 4-15,3-13-15 16,1-6-3-16,4-1-11 16,2 4 10-16,2 7-5 0,3 11 6 15,6 0 1-15,2 9 10 16,3 3-10-16,-2 4 8 15,-4 3-8-15,-6 0 0 16,-7 16-1-16,-6 4-8 16,-6 6 8-16,-3 7 0 15,-7-2-1-15,-13 0 0 16,-4-3 1-16,-4-5 0 16,-2-6 1-16,-1-8-1 15,-2-3 1-15,0-6 9 0,0 0-7 16,4-10-3-1,0-5-32-15,9 1-36 0,6-9-75 16,5 4-165-16,8 4-440 0</inkml:trace>
  <inkml:trace contextRef="#ctx0" brushRef="#br0" timeOffset="611387.088">22993 18234 1498 0,'0'0'224'0,"0"0"-66"16,0 0-65-16,0 0-70 16,0 0-22-16,0 0-1 0,0 0 1 15,70 89 15 1,-46-58-2-16,-1-4-13 0,2-6 5 16,4-7 2-16,-1-7 5 15,3-7-7-15,4 0 3 16,-3-14-1-16,0-13 0 15,-2-8-8-15,-7-6-8 16,-7-1-17-16,-5 2 0 16,-6 11 11-16,-5 10 13 15,0 13 0-15,0 6-8 16,0 5-7-16,-8 16 10 16,0 9 5-16,0 9-1 15,3 6 2-15,5 7 0 16,0 6 7-16,0 0 17 15,9 0 5-15,2-6 2 0,-4-4-14 16,-4-7-8-16,-3-7-2 16,0-5 1-16,-4-10-2 15,-11-6 0-15,-3-8 4 16,-9-5 2-16,-7-1-2 16,-8-16-10-16,-4-1-38 15,2 1-28-15,1 5-17 16,7 7-30-16,7 5-35 15,2 0-38-15,9 3-74 16,7-1-122-16</inkml:trace>
  <inkml:trace contextRef="#ctx0" brushRef="#br0" timeOffset="611972.7115">24362 18357 814 0,'0'0'491'0,"0"0"-298"15,0 0 50-15,0 0-77 16,0 0-48-16,0 0-22 15,0 0-17-15,4-2-8 16,-4 2-1-16,2 0-17 16,-2 0-16-16,1 0-15 15,-1 0-16-15,0 0-6 0,0 2 0 16,0 12-7 0,0 12 0-16,0 10 7 0,0 9 1 15,0 4 8 1,0 3 0-16,0-5 7 0,0-1-4 15,0-1-11-15,0-6 0 16,0-4 6-16,0-3-6 16,0-10 0-16,0-9 0 15,0-5-1-15,0-7-12 16,0-1-19-16,0-2-31 16,0-16-24-16,0-32-86 15,0 5-89-15,0 0-378 0</inkml:trace>
  <inkml:trace contextRef="#ctx0" brushRef="#br0" timeOffset="612441.8264">24127 18222 584 0,'0'0'309'15,"0"0"-205"-15,0 0 69 16,0 0 15-16,0 0 5 16,0 0-44-16,0 0-36 15,-7-13-3-15,22 10-26 0,3-1-27 16,5-2-22-16,7-1-13 15,5-2-12-15,1 4-1 16,-1-2-3-16,4 7 15 16,-5 0-5-16,1 0 15 15,1 4-3-15,-5 6 3 16,2-2-9-16,0 1-7 16,-1-3 3-16,1-4-3 15,-1-2-6-15,-3 0 2 16,0 0-5-16,-4-5 0 15,-6-2-5-15,-5 1 1 16,-2 2-2-16,-8-1-7 0,-2 5-34 16,-2 0-27-16,0 0-58 15,0 5-76-15,0 22-77 16,-6-5-68-16,-3 5-503 16</inkml:trace>
  <inkml:trace contextRef="#ctx0" brushRef="#br0" timeOffset="612931.0789">24888 18747 968 0,'0'0'218'16,"0"0"-27"-16,0 0-28 15,0 0-76-15,0 0-36 16,0 0-25-16,0 0-2 15,0 0 15-15,0 0 14 16,0 0 4-16,0-6-16 16,0-1-35-16,0 0-6 0,0 0-13 15,0 4 1-15,0 0 12 16,0 3 0 0,0 0 8-16,0 0 0 0,2 0 1 15,8 0-9-15,-1 0 0 16,-1 0-1-16,-2 3 1 15,-2 0-1-15,0-2 1 16,-4 0-6-16,0-1-9 16,0 2-23-16,0-2-55 15,2 0-103-15,-1 0-94 16,2 0-233-16</inkml:trace>
  <inkml:trace contextRef="#ctx0" brushRef="#br0" timeOffset="1.03317E6">9253 18508 563 0,'0'0'230'0,"0"0"-128"16,0 0-53-16,0 0 12 16,0 0 1-16,0 0-14 15,0 0 13-15,4 1 18 0,-4-1-28 16,3 0-23-1,-3 0-15-15,0 0-13 0,0 0-7 16,3-4-39-16,3-18-39 16,-1 2-101-16,1-4-160 0</inkml:trace>
  <inkml:trace contextRef="#ctx0" brushRef="#br0" timeOffset="1.03385E6">10273 17363 209 0,'0'0'360'0,"0"0"-239"16,0 0-52-16,0 0-20 15,0 0-20 1,0 0-16-16,0 0-6 0,3 0-6 16,-3 0 0-16,0 0-1 15,0 0 0-15,0 0 0 16,0 2 1-16,0-2 1 15,0 0 9-15,0 0-1 16,0 0 5-16,0 0-5 16,0 0 1-16,0 0-3 15,0 0 3-15,0 0 17 16,0 0-8-16,0 0-13 0,0 0 0 16,0 0-6-16,0 0 5 15,0 0 6-15,0 0-1 16,0 0 2-16,0 0-6 15,0 0-1-15,0 0 1 16,0 0-5-16,0 0-1 16,0 0-1-16,0 0 1 15,0 0-1-15,0 0 0 16,0 0 0-16,0 0-1 16,0 0-33-16,0 0-47 15,0 4-29-15,0-1-56 16,0-2-147-16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767" units="cm"/>
          <inkml:channel name="Y" type="integer" max="32767" units="cm"/>
          <inkml:channel name="F" type="integer" max="4095" units="deg"/>
          <inkml:channel name="T" type="integer" max="2.14748E9" units="dev"/>
        </inkml:traceFormat>
        <inkml:channelProperties>
          <inkml:channelProperty channel="X" name="resolution" value="1516.99072" units="1/cm"/>
          <inkml:channelProperty channel="Y" name="resolution" value="2427.1853" units="1/cm"/>
          <inkml:channelProperty channel="F" name="resolution" value="11.375" units="1/deg"/>
          <inkml:channelProperty channel="T" name="resolution" value="1" units="1/dev"/>
        </inkml:channelProperties>
      </inkml:inkSource>
      <inkml:timestamp xml:id="ts0" timeString="2020-08-13T04:49:07.2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1893 3377 1149 0,'0'0'227'16,"0"0"-16"-16,0 0-89 16,0 0-75-16,0 0-36 0,0 0-11 15,0 0-38 1,0 0-82-16,3 7 4 15,3 3-55-15,1-4-158 0,-2-1-273 16</inkml:trace>
  <inkml:trace contextRef="#ctx0" brushRef="#br0" timeOffset="748.9485">1950 3221 715 0,'0'0'837'0,"0"0"-674"15,0 0-58-15,0 0-49 16,0 0-46-16,0 0-10 15,0 0 1-15,-27 84 9 16,18-28 3-16,-8 20 3 16,1-3 5-16,1-5 4 15,2-10-15-15,2-16-3 16,5 2-7-16,-1 0 0 16,4-12 7-16,0-9-6 15,3-12 0-15,0-11-1 16,0-4-17-16,13-34-39 15,10-42-102-15,-1 5-155 0,-3-3-316 16</inkml:trace>
  <inkml:trace contextRef="#ctx0" brushRef="#br0" timeOffset="998.174">1978 3189 986 0,'0'0'264'0,"0"0"19"16,0 0-74-16,0 0-76 15,0 0-55-15,0 0-27 16,0 0-22-16,24-9-18 15,-8 19 21-15,5 3-8 16,6 4-7-16,3 5-8 16,3 5 0-16,-2 3-8 15,2 4-1-15,-3 1 2 16,-2 0-1-16,-3 1 6 0,-1-2-7 16,3-5 1-1,-1-5-1-15,-1-5 0 0,8-11-54 16,1-8-53-16,20-18-47 15,-8-14-178-15,-6-8-353 16</inkml:trace>
  <inkml:trace contextRef="#ctx0" brushRef="#br0" timeOffset="1232.167">2688 2966 1452 0,'0'0'190'0,"0"0"-41"16,0 0 0-16,0 0-54 15,0 0-65-15,0 0-21 16,0 0-2-16,-28 47 9 0,22-16 5 16,3 11-7-16,-5 6 3 15,1 8 5-15,-5 5-3 16,3 0-7-16,0-1-3 16,0-3-1-16,3-5-7 15,3-6-1-15,3-7-32 16,0-6-109-16,11-8-91 15,2-15-411-15</inkml:trace>
  <inkml:trace contextRef="#ctx0" brushRef="#br0" timeOffset="9271.5512">3070 3310 1324 0,'0'0'178'0,"0"0"-123"16,0 0-36-16,-82 30-3 16,60-13-7-16,-1 1 3 15,1 3 12-15,4 4 17 16,3 3 12-16,5 3-10 16,2 2 19-16,5 4-14 15,3 2-1-15,0 0-9 16,6-4-1-16,12-6-7 15,10-3 1-15,2-9-4 16,9-9 4-16,0-6-9 16,4-2-11-16,-4-13 6 0,-3-11-4 15,-5-9-1-15,-9-6-3 16,-14-6-9-16,-8-6-10 16,-3 0-6-16,-24 2 4 15,-4 5-13-15,-2 12 14 16,0 12 11-16,2 13-8 15,1 7-13-15,3 3-53 16,5 15-56-16,13 20-86 16,6-4-130-16,3-4-419 0</inkml:trace>
  <inkml:trace contextRef="#ctx0" brushRef="#br0" timeOffset="9766.9044">3579 3271 149 0,'0'0'1507'0,"0"0"-1338"15,0 0-96-15,0 0-32 16,0 0-35-16,0 0 2 16,-33 101 0-16,27-52-6 15,3 7-1-15,3-3 0 16,0-3 0-16,12-6 0 15,12-9 8-15,1-10 20 16,5-8 2-16,3-10-2 16,4-7-5-16,-1-8 1 15,-3-21-5-15,-3-10-12 0,-8-8-8 16,-10-2-18-16,-5 6-22 16,-7 10 29-16,0 13 11 15,0 14-2-15,0 6 2 16,0 17-29-16,0 14 18 15,0 10 0-15,11 2 10 16,16-5-12-16,7-7 6 16,8-10-4-16,4-11 11 15,2-10 7-15,1 0 0 16,-7-23 5-16,1-11 2 16,-13-12-2-16,-9-21 1 15,-11 2-2-15,-10-5-2 16,0 3-9-16,-10 18-7 15,-5 4 7-15,4 17 0 0,-5 15-7 16,-9 14-83-16,-2 15-222 16,6 4-440-16</inkml:trace>
  <inkml:trace contextRef="#ctx0" brushRef="#br0" timeOffset="10342.2347">5781 3234 1707 0,'0'0'204'16,"0"0"-136"-16,0 0 8 16,0 0-1-16,0 0-20 15,0 0-42-15,0 0-13 16,-21-42-14-16,21 64 5 15,0 15 4-15,3 22 5 16,2 26 6-16,-4 22 8 16,-1 9 0-16,0-9 0 15,0-24-6-15,0-25-7 16,2-15-1-16,5-9 0 16,-1 4-33-16,9-6-76 15,25-13-101-15,-1-11-287 0,0-8-218 16</inkml:trace>
  <inkml:trace contextRef="#ctx0" brushRef="#br0" timeOffset="10884.9045">6300 3708 1433 0,'0'0'106'16,"0"0"-85"-16,0 0-5 15,0 0 46-15,0 0 21 16,0 0-14-16,81-27-25 15,-56 2-19-15,-1-5-11 0,-9-5 13 16,-5-1 8 0,-10-3-26-16,0 4 5 0,-16 7-13 15,-9 11 33-15,-8 14-6 16,-6 3-26-16,-7 23-2 16,1 10-1-16,3 11-6 15,9 7 5-15,11 3 2 16,13 0 12-16,9 0 22 15,12-7-6-15,24-9-11 16,28-9-3-16,33-16 5 16,30-13-6-16,7-31-4 15,-10-20-9-15,-33-5-27 16,-24-15-10-16,-15-8 12 16,-19-6-9-16,-8-10-30 15,-17 23 33-15,-7 18 9 16,-1 20 11-16,0 14 11 0,0 5 71 15,0 4 33-15,-3 2 16 16,0 8-40-16,0 1-72 16,3 3-8-16,0 14-19 15,0 9 10-15,0 13 3 16,0 7 6-16,0 12 1 16,3 4 0-16,5 5 0 15,-2 3 0-15,3-2 1 16,1-5-1-16,2-5-1 15,-1-8-13-15,5-13-115 16,3-21-38-16,-5-13-191 16,-5-6-467-16</inkml:trace>
  <inkml:trace contextRef="#ctx0" brushRef="#br0" timeOffset="11051.0175">6900 3505 1305 0,'0'0'679'0,"0"0"-607"15,0 0-29-15,0 0 5 16,136-10-21-16,-38-7-15 16,11-4 2-16,0 0-14 15,-15-2-66-15,-27 6-265 16,-15 1-1018-16</inkml:trace>
  <inkml:trace contextRef="#ctx0" brushRef="#br0" timeOffset="11630.2486">9205 3251 1669 0,'0'0'206'0,"0"0"-137"16,0 0-49-16,0 0-8 15,-118-6-12-15,69 23 0 16,-2 6-1-16,2 9 0 15,7 6 1-15,4 7 1 16,12 2 10-16,7-2 16 16,11-2 5-16,8-7-10 15,11-3-5-15,23-6-3 16,23-6 6-16,29-14-2 16,23-9-6-16,-6-20-12 15,-18-11-3-15,-27-2-11 16,-10-12 13-16,-6 0-15 0,-2-7-1 15,-4 0-7 1,-17 19 24-16,-10 7 20 0,-6 17 31 16,-3 11-51-16,-9 11-26 15,-13 21 15-15,-5 11 10 16,5 6 1-16,2 5 0 16,4-2 0-16,10-2 2 15,6-3 11-15,0-2-4 16,9-4-3-16,10-4-6 15,8-6-20-15,34-14-87 16,-6-10-167-16,1-7-654 0</inkml:trace>
  <inkml:trace contextRef="#ctx0" brushRef="#br0" timeOffset="11821.4602">10017 3412 1620 0,'0'0'297'15,"0"0"-208"-15,0 0 12 16,0 0-51-16,0 0 1 16,125 7-11-16,-62-7-14 15,8-3-13-15,4-8-13 16,-5-2-1-16,0-2-74 16,-22 0-126-16,-18 5-364 0</inkml:trace>
  <inkml:trace contextRef="#ctx0" brushRef="#br0" timeOffset="11985.4148">9969 3584 1363 0,'0'0'215'0,"0"0"-11"16,0 0-16-16,0 0-90 16,128 18-13-16,-31-15-35 15,12-3-34-15,-19 0-16 16,-5-7-36-16,-33-4-221 15,-16-2-697-15</inkml:trace>
  <inkml:trace contextRef="#ctx0" brushRef="#br0" timeOffset="12854.0219">12228 3259 428 0,'0'0'1062'0,"0"0"-850"16,0 0-49-16,0 0-30 15,0 0-64-15,0 0-50 16,0 0-19-16,-91-45 1 16,52 37 0-16,-4 1-1 15,-2 3 0-15,3 2-1 16,5 2 1-16,1 0-6 0,8 3 5 16,8 7 1-16,1 0-7 15,4 2 1-15,3 4 0 16,3 2-14-16,3 4-3 15,3 1 21-15,3 5 2 16,0 2 7-16,0 3 6 16,0-1-7-16,0 1 2 15,0-3-7-15,3 0-1 16,-3-4 1-16,0-2 5 16,0-5-6-16,0-2 1 15,0-4 1-15,0-4-2 16,0-5 2-16,0-3-1 0,0-1 12 15,6 0 4 1,3 0 18-16,9-4 8 0,10-7-18 16,11-4-16-16,10 1 1 15,5 0-8-15,6 3-2 16,1 4-4-16,-3 6 3 16,-5 1 0-16,-8 1 0 15,-10 13-13-15,-8 6-2 16,-14 4-5-16,-13 6-1 15,0 3 8-15,-19 3 13 16,-11 0 1-16,-9-1 0 16,-7-3 1-16,-2-4 8 15,-4-6-2-15,0-6-5 16,1-6 10-16,2-7-11 16,7-3 7-16,6-3-8 0,6-13-27 15,5-2-54 1,4-16-31-16,9 6-105 0,9-1-190 0</inkml:trace>
  <inkml:trace contextRef="#ctx0" brushRef="#br0" timeOffset="13244.5316">11737 2813 907 0,'0'0'147'16,"0"0"-86"-16,0 0 16 16,0 0 60-16,0 0-2 15,0 0 98-15,0 0-78 16,13-5-85-16,26 15-13 15,23 2 18-15,6 1-19 16,3 0-12-16,7-3-4 16,-9-3-11-16,4-2-12 15,-3-2 0-15,-6-2-5 16,-13 1-11-16,-5-2 1 0,-13 0-2 16,-13 1 1-1,-7 1-1-15,-7-1-11 0,-6 0-67 16,0 2-75-16,0 7-116 15,-3 0 20 1,-3-1-353-16</inkml:trace>
  <inkml:trace contextRef="#ctx0" brushRef="#br0" timeOffset="15161.681">2812 4455 791 0,'0'0'194'16,"0"0"-45"-16,0 0-12 16,0 0-15-16,0 0-13 15,0 0 12-15,0 0-22 16,-6 0-14-16,6 0-14 16,-6 0 3-16,-3 1-26 15,-4-1-23-15,-11 0-15 16,-6 3-9-16,-4-1 5 15,-5 4-6-15,3 0 1 0,5-1-1 16,-1 3 1 0,1-1-1-16,4 0 0 0,2 0 0 15,10 0 1-15,0 2-1 16,9-1 0-16,3 3-14 16,3 3 6-16,0 4 3 15,3 7 5-15,6 3 2 16,7 4-1-16,-2 4 8 15,-1 0-3-15,2 1-5 16,0-3 0-16,-6-5 0 16,0-2 0-16,-3-7 0 15,0-5-1-15,-3-3 6 16,-2-5-4-16,-1-5-1 0,2-2 5 16,-1 0 1-1,4 0 12-15,4-11 9 0,4-6 8 16,11-4-35-16,9-3 9 15,4 3-9-15,8 3 0 16,4 7-1-16,-4 6 0 16,-2 5-7-16,-4 6 0 15,-6 15-5-15,-11 10-1 16,-7 6-4-16,-10 4 4 16,-5 3 13-16,-8 0 0 15,-17-1 0-15,-8-4 0 16,-6-6 6-16,-6-5 1 15,-7-8-6-15,0-9 1 0,-3-7-2 16,4-4-24 0,2-5-71-16,-3-33-44 0,13 4-146 15,12-3-363-15</inkml:trace>
  <inkml:trace contextRef="#ctx0" brushRef="#br0" timeOffset="15431.1171">2358 4302 1147 0,'0'0'592'0,"0"0"-526"15,0 0-38 1,0 0 38-16,0 0-27 0,0 0-28 15,84-31-1-15,-29 30-10 16,5-1 0-16,1 2 1 16,2 0-1-16,-2 0-7 15,-3 0-67-15,27 2-138 16,-18-1-93-16,-10-1-209 0</inkml:trace>
  <inkml:trace contextRef="#ctx0" brushRef="#br0" timeOffset="15743.6328">3170 4175 1318 0,'0'0'185'0,"0"0"-88"16,0 0-61-16,0 0-17 15,116-11 2-15,-75 29-4 16,2 9-7-16,3 11 1 15,1 7 3-15,0 20 8 16,-8 17 1-16,-9 18-12 16,-14 6 0-16,-16-3-3 15,-3-7-7-15,-22-11 1 16,-2-15-2-16,-3-15 9 16,2-14-8-16,-5-5 0 15,-12-1-1-15,-13 3-7 0,-21 1-57 16,-15-3-95-16,-12-11-31 15,15-6-180-15,23-11-549 0</inkml:trace>
  <inkml:trace contextRef="#ctx0" brushRef="#br0" timeOffset="16099.8515">2027 4107 1073 0,'0'0'163'15,"0"0"-118"-15,-85 16-32 16,48 11-10-16,1 10 16 15,0 9 11-15,-4 22 37 16,3 23 29-16,2 23-2 16,10 8-3-16,19-5-36 15,6-12-11-15,22-18-15 16,8-15-1-16,3-17-15 16,3-17-13-16,4-8-17 15,26 4-28-15,44-2-65 0,-10-5-73 16,-3-14-135-16</inkml:trace>
  <inkml:trace contextRef="#ctx0" brushRef="#br0" timeOffset="16529.2383">3864 4093 671 0,'0'0'556'16,"0"0"-430"-16,0 0-29 15,0 0 17-15,0 0-40 16,0 0-52-16,0 0-14 16,-12 30 36-16,6-7 50 15,1 6-30-15,-1 5-17 16,-1 4-24-16,1 1-7 15,0 4-10-15,0 1 0 0,3 0-6 16,0 0-22-16,3 13-112 16,0-12-193-16,0-8-404 0</inkml:trace>
  <inkml:trace contextRef="#ctx0" brushRef="#br0" timeOffset="16767.3248">4207 4741 1430 0,'0'0'231'0,"0"0"-168"16,0 0 14-16,0 0-8 0,0 0-38 15,0 0 4-15,94 1 2 16,-49-1-14-16,7 0-14 15,-1-1-5-15,-5-5-4 16,6-2-113-16,-13 1-368 16,-14 0-652-16</inkml:trace>
  <inkml:trace contextRef="#ctx0" brushRef="#br0" timeOffset="16964.4651">4195 5030 1367 0,'0'0'178'0,"0"0"-134"16,0 0 59-16,0 0 11 15,0 0-29-15,109 23-19 16,-64-20-32-16,1 1-23 16,-1-1-11-16,7-2-60 15,-12 1-215-15,-7-2-522 0</inkml:trace>
  <inkml:trace contextRef="#ctx0" brushRef="#br0" timeOffset="17741.6767">6612 4728 1564 0,'0'0'195'0,"0"0"-115"16,0 0-18-16,0 0-48 15,0 0-14-15,-112-38-7 16,73 31 7-16,-2 2 1 16,8-4-1-16,7 5 0 15,4-2 2-15,6 3 0 16,5 0 6-16,5 2 1 15,3 1-2-15,0 0-7 16,3 0 0-16,0 0 1 16,0 6-1-16,0 9 10 15,0 10 5-15,0 2 1 16,0 9-15-16,-7 2 7 16,4 3-7-16,-3 1-1 15,1-1 6-15,-1-4-5 0,6-8 6 16,-3 0-6-16,3-11-1 15,0-4 1-15,0-4 0 16,0-4 0-16,6-2-1 16,2-1 0-16,4-2 0 15,7 0 10-15,8 1 6 16,6-1-4-16,9 0-11 16,7 2 6-16,3 0-6 15,2 1 5-15,-2 2-5 16,-3 1-1-16,-10 3 0 15,-9 0-8-15,-8 3-1 0,-10 1-7 16,-9 3-6 0,-3 0 3-16,-6 3 12 0,-16 0 6 15,-8-2 1-15,-9 1 6 16,-10 1-5-16,-5-4 8 16,-7-2-7-16,-2-4-1 15,2-3-1-15,6-6-17 16,3-1-62-16,0-4-108 15,16-10-126-15,13-6-552 0</inkml:trace>
  <inkml:trace contextRef="#ctx0" brushRef="#br0" timeOffset="18079.8324">6235 4422 882 0,'0'0'190'15,"0"0"-141"-15,0 0 129 16,0 0 13-16,95 9-1 15,-38-8-62-15,22-1-58 16,-3 0-13-16,0-1-29 16,0-5 0-16,-13-1-19 0,1 1-7 15,-6 2-1-15,-10 3-1 16,-14-1-13-16,-4 2-56 16,-14 0-143-16,-8 6-288 0</inkml:trace>
  <inkml:trace contextRef="#ctx0" brushRef="#br0" timeOffset="19360.0978">2543 6346 1069 0,'0'0'239'0,"0"0"-111"15,0 0 49-15,0 0-53 16,0 0-66-16,0 0-11 16,0 0 9-16,-22 0-27 15,4 1-16-15,-3 2-12 16,-4 0 0-16,-5 0 1 16,0-2-1-16,5 2-1 15,1-2 1-15,6 2 0 16,2 0 0-16,2 1 0 15,1 3-1-15,4 1-1 0,3 3 1 16,1 4-2 0,4 5-7-16,1 4 9 0,0 2 0 15,0 7 2 1,4-1 4-16,2-1-6 0,-1 3 1 16,-2-4 1-16,0-5-1 15,-3-1 0-15,0-5 6 16,0-7-7-16,0-3-1 15,0-6-17-15,3-3 2 16,0 0 15-16,7 0-14 16,4-5 15-16,8-7 16 15,11-5-15-15,6-2-1 16,5 1 1-16,3 2 0 16,0 7 5-16,-3 3-6 15,-7 6-1-15,-4 0-6 0,-6 13-9 16,-11 6 2-16,-4 7 6 15,-12 2-3-15,0 3 11 16,-15 2 1-16,-12-2 0 16,-9-5 5-16,-5 3-6 15,-6-8 12-15,-3-6 7 16,-3-5-3-16,1-6-9 16,3-4-7-16,7 0-7 15,8-1-38-15,7-10-58 16,14-12-63-16,10 3-82 15,3-4-355-15</inkml:trace>
  <inkml:trace contextRef="#ctx0" brushRef="#br0" timeOffset="19679.3301">2287 6186 1258 0,'0'0'183'0,"0"0"-134"15,0 0 50-15,0 0 19 16,0 0-37-16,0 0 28 16,0 0-21-16,-6-15-51 0,33 15-14 15,7 0-2-15,15 0-8 16,2 0 3-16,10 0 2 15,-4 0-17-15,1 0 8 16,-6 0 1-16,-10 0-8 16,-6 0-2-16,-12-2 0 15,-12 1-75-15,-12 1-118 16,0 0-287-16,0-2-477 0</inkml:trace>
  <inkml:trace contextRef="#ctx0" brushRef="#br0" timeOffset="20017.6594">2933 5964 1460 0,'0'0'182'0,"0"0"-174"16,0 0 3-16,0 0-11 15,58 82 26-15,-36-38-10 16,-2 7 9-16,2 5-5 16,-4 4 2-16,-6 0 6 15,-3 4-8-15,-5 2 1 16,-4-1-14-16,0 5-5 16,-16 1 6-16,-6-3-6 15,-8 1-1-15,-9-3 1 16,-6-4-1-16,-4 2-1 0,-9-8-22 15,0-4-30-15,-5-9-68 16,-15-2-31-16,14-16-111 16,6-8-301-16</inkml:trace>
  <inkml:trace contextRef="#ctx0" brushRef="#br0" timeOffset="20397.8454">1881 5887 1279 0,'0'0'155'0,"0"0"-113"16,0 0-41-16,0 0-1 16,-106 107 1-16,69-24 28 15,-5 26 34-15,3 11 36 16,9-3-16-16,8-8-14 16,13-19-28-16,9-5 0 15,0-19-6-15,6-11-7 16,10-14-2-16,7-3-10 15,13 3 3-15,13 4-19 0,26 3-16 16,44-11-50-16,-12-13-76 16,-4-16-216-16</inkml:trace>
  <inkml:trace contextRef="#ctx0" brushRef="#br0" timeOffset="21088.2647">3374 5825 1066 0,'0'0'175'0,"0"0"-26"15,0 0 14-15,0 0-9 16,0 0-32-16,0 0-7 16,0 0-24-16,-58-37-9 15,58 16-21-15,3-4-36 16,14-1-13-16,8 1-5 15,5 5 0-15,4 6-5 16,-1 6-2-16,-3 5-6 0,-3 3-4 16,-5 3 1-1,-7 14-6-15,-5 3-25 0,-10 9-13 16,0 5 32 0,-25 3-17-16,-14 9-27 0,-10 0-12 15,-3 0 9 1,4-4 34-16,8-5 24 0,14-9 9 15,4-6 0-15,13-5 0 16,2-5 0-16,7-4 0 16,3-1-16-16,16-2 17 15,11-3 57-15,9 0-10 16,10-2-12-16,-1 0-13 16,1 0-11-16,-3-2-11 15,8-3-14-15,-11 1-122 16,-7-1-376-16</inkml:trace>
  <inkml:trace contextRef="#ctx0" brushRef="#br0" timeOffset="21399.4909">3858 6663 1545 0,'0'0'179'16,"0"0"-125"-16,0 0 15 0,0 0-28 15,127-7-9-15,-59-4 3 16,1-2-8-16,1-1-12 15,-4 4-14-15,-11 4 9 16,-6 2-10-16,-7 4-76 16,-9 0-205-16,-17 0-441 0</inkml:trace>
  <inkml:trace contextRef="#ctx0" brushRef="#br0" timeOffset="21595.6249">3937 6918 1587 0,'0'0'203'0,"0"0"-44"0,0 0-67 15,0 0-48-15,122 3-13 16,-62-3-7-16,1 0-17 16,0 0-6-16,-1 0 5 15,7 0-6-15,-12 0-145 16,-13 0-365-16</inkml:trace>
  <inkml:trace contextRef="#ctx0" brushRef="#br0" timeOffset="22825.9987">6042 6375 555 0,'0'0'807'0,"0"0"-554"0,0 0-112 16,0 0-46-16,0 0-35 16,0 0-35-16,0 0-16 15,-18 0-9-15,5 0 1 16,-1 0 1-16,-8-1 3 15,-11-1-5-15,-3 1 0 16,-13 1 0-16,-2 0-1 16,2 0 1-16,0 0 0 15,10 4 0-15,8 0 0 16,10 2 0-16,6-2 0 16,6 0-1-16,5-1 0 15,2 1-1-15,1 2-5 16,1 4-6-16,0 4 13 0,0 6 11 15,0 7-10 1,0 2 1-16,0 5 7 0,0 1-9 16,0-2 10-16,0 2-8 15,0-4-1-15,0-4 1 16,0-4 4-16,0-5 2 16,0-7-2-16,5-2-4 15,-3-5-1-15,4-4 1 16,0 0 15-16,3 0 17 15,12-4 19-15,4-11-17 16,8 0-22-16,6-3-13 16,1 5 0-16,2 0 0 15,-5 2-1-15,-4 8 0 0,-3 3 0 16,-2 0-12-16,-4 7-7 16,-3 13 0-16,-3 7 5 15,-9 2 8-15,1 4-4 16,-10-1 1-16,0-1 0 15,-7-1 9-15,-10-2 1 16,-8-2 5-16,-5-5-5 16,-7-1 17-16,-6-3-5 15,-2-5 2-15,-4-5-15 16,1-4-12-16,2-3-37 16,-1-8-96-16,10-8-132 15,13-3-324-15</inkml:trace>
  <inkml:trace contextRef="#ctx0" brushRef="#br0" timeOffset="23235.9222">5556 6165 1205 0,'0'0'173'15,"0"0"-21"-15,0 0-2 16,0 0-32-16,0 0-24 15,0 0-6-15,0 0-18 16,-3-13-26-16,16 12-20 16,7-2-13-16,5 0-5 15,14-1-4-15,13 1 5 16,9 0 1-16,8 0-1 16,5 0-7-16,-2 1 6 15,0 0-6-15,-7-1-1 16,-4 3-12-16,5 0-159 15,-15 0-310-15,-11 0-575 0</inkml:trace>
  <inkml:trace contextRef="#ctx0" brushRef="#br0" timeOffset="24297.5232">6715 6638 1033 0,'0'0'279'16,"0"0"-36"-16,0 0-36 15,0 0-65-15,0 0-43 16,0 0-12-16,0 0-24 16,9 0-22-16,7 0-17 15,5 0-2-15,8 0-3 16,12 0-2-16,6 0-1 16,5 0-4-16,6 0-5 15,0 0 1-15,3-3-7 0,-7 2 1 16,-6-2-1-16,-9 0-1 15,-8 3 0-15,-10 0 0 16,-5 0-17-16,-7-1-43 16,-3 1-60-16,-6 0-37 15,0-5-36-15,-3 1-69 16,-6 0-85-16</inkml:trace>
  <inkml:trace contextRef="#ctx0" brushRef="#br0" timeOffset="24641.7631">7115 6337 1433 0,'0'0'213'0,"0"0"-50"16,0 0-46-16,0 0-52 15,0 0-34-15,0 0-11 16,0 0-6-16,-3 0-5 15,3 0-8-15,0 4-1 16,0 6 0-16,0 6-1 16,0 5 1-16,3 8 2 15,-3 6 8-15,0 2 3 16,0 5 0-16,0-1-7 16,0 2-5-16,-9-2 7 15,0-3-7-15,0-1 0 0,0-5 9 16,3-2-10-1,-1-5-6-15,4-1-44 0,3-4-65 16,0 3-69 0,10-6-190-16,5-8-440 0</inkml:trace>
  <inkml:trace contextRef="#ctx0" brushRef="#br0" timeOffset="25200.1611">7649 6873 1278 0,'0'0'264'0,"0"0"-145"16,0 0-81-16,0 0-26 15,-97-15-11-15,64 16 8 16,-1 13-8-16,4 5 15 16,0 3 21-16,5 5-2 15,2 3 21-15,1 3 1 16,6 6-6-16,2-1-14 0,5 1-11 15,5 1-4 1,4 2-3-16,0-5 0 16,10-1-1-16,7-6-6 0,2-4-4 15,3-7 4-15,4-5 0 16,-1-4-3-16,-4-1 6 16,-2-8-15-16,-5 2 15 15,-5-3-8-15,-2 0 9 16,-7-4-16-16,0-8-8 15,0 1-9-15,0-2 17 16,-4 1 1-16,-5 2-1 16,0 3-8-16,-3-2-7 15,0 1 5-15,0 2-23 16,2-1-42-16,-4 4-26 0,-2 3-55 16,4 0-117-16,1-1-216 15</inkml:trace>
  <inkml:trace contextRef="#ctx0" brushRef="#br0" timeOffset="25971.7094">8813 6292 863 0,'0'0'347'15,"0"0"-187"-15,0 0-64 16,0 0 12-16,0 0-41 15,0 0-34-15,0 0 12 16,-78 0 2-16,45 0-15 16,-7 0-5-16,-5 0-14 15,2 0-12-15,1 0 5 16,8 0-4-16,7 0 8 0,5 0-10 16,5 0 0-16,4 0 1 15,4 0 1-15,3 0-2 16,3 5 0-16,0 2 2 15,-2 5 11-15,5 5 9 16,0 6 1-16,0 6-2 16,0 5-12-16,0 3 1 15,0-1-4-15,0 4 0 16,-4-4-6-16,4-2 10 16,0-2-9-16,0-9 0 15,0-3 6-15,0-4 1 16,0-5-7-16,4-5 7 15,-1-3-7-15,2-3 11 16,4 0 10-16,3-9 17 16,12-4-9-16,4-5-20 0,8-2-8 15,4 2-2-15,2 4 0 16,0 1 0-16,-4 9 0 16,-5 2-1-16,-6 2-11 15,-9 5-4-15,0 9-2 16,-9 5-2-16,-6 5 5 15,-3 3 8-15,0 3 6 16,-3-1-1-16,-11 1 2 16,-5-3 0-16,-8-2 1 15,-1-2 7-15,-5-3-8 16,-3-6 1-16,-6-1-1 0,1-6-8 16,2-5-21-16,3-2-46 15,0-2-92-15,8-11-166 16,10-4-755-16</inkml:trace>
  <inkml:trace contextRef="#ctx0" brushRef="#br0" timeOffset="26524.001">8319 6022 909 0,'0'0'139'16,"0"0"49"-16,0 0-23 15,0 0-29-15,0 0-12 16,0 0-12-16,0 0 7 16,-6 0-24-16,6 0-38 0,0 0-27 15,0 0-19-15,0 0-9 16,0 0-1-16,0 0-1 15,0 0 0-15,0 0-1 16,0 2 0-16,0-2 1 16,6 1 5-16,7 1 14 15,7 2 6-15,14-1 9 16,15-1 17-16,20-2-17 16,1 0-17-16,6 0-10 15,-1-2-5-15,-14-5 8 16,6-3-9-16,-7 3-1 15,-8 0-4-15,-10 1 3 16,-14 5-26-16,-10 1-54 16,-15 0-92-16,-3 0-327 15,0 5-258-15</inkml:trace>
  <inkml:trace contextRef="#ctx0" brushRef="#br0" timeOffset="27202.6948">9929 6598 992 0,'0'0'338'0,"0"0"-145"16,0 0-24-16,0 0-55 15,0 0-58-15,0 0-14 16,107 3 37-16,-55-3-12 15,6 0-27-15,11 0-3 0,-1-3-10 16,3 3-7-16,-7 0 1 16,-1 0-15-16,-11 0-5 15,-7 0-1-15,-12 0 0 16,-11 0-16-16,-9 0-58 16,-13 0-79-16,-10 0-329 15,-8-1-484-15</inkml:trace>
  <inkml:trace contextRef="#ctx0" brushRef="#br0" timeOffset="27546.9357">9981 6793 1023 0,'0'0'227'0,"0"0"-160"15,0 0-31-15,0 0 76 16,0 0 72-16,0 0-52 16,0 0-46-16,36 4-2 15,-11-1 0-15,5-1-28 16,9-2-15-16,4 0-8 16,5 0-2-16,1 0-2 15,3 0-18-15,-1 0 3 16,-5-2-13-16,-4-1 1 0,-9 2-1 15,-5-2 0-15,-1 3-1 16,-8 0-5-16,1 0-30 16,-7 0-42-16,2 0-71 15,-5 0-205-15,1 0-360 0</inkml:trace>
  <inkml:trace contextRef="#ctx0" brushRef="#br0" timeOffset="35383.9166">19710 5828 1375 0,'0'0'251'0,"0"0"-95"16,0 0-56-16,0 0-27 15,0 0-42-15,0 0-18 16,0 0-10-16,0 0-3 16,0 0 0-16,0 3-12 0,0 4 11 15,0 5 1 1,0 5 13-16,-6 6 13 0,-1 4-5 15,-3 6-9-15,-2 4 13 16,2 7-13 0,-8 4 8-16,0 1-5 0,5 1-8 15,-5-4-5-15,6-3 8 16,3-6-1-16,-1-1-9 16,7-6 1-16,-1-5 9 15,4-7-8-15,0-2-2 16,0-8-15-16,0-3-82 15,7-5-94-15,25-12 7 0,0-9-79 16,2-3-993-16</inkml:trace>
  <inkml:trace contextRef="#ctx0" brushRef="#br0" timeOffset="36007.4435">20196 6052 833 0,'0'0'387'16,"0"0"-236"-16,0 0 36 16,0 0-50-16,0 0-23 15,0 0-45-15,0 0-40 16,-3-59-14-16,0 53 2 16,-3 6 1-16,2-1-11 15,-2 1-7-15,-8 0-1 0,-4 4-5 16,-2 10 4-16,-3 4 0 15,4 3 1-15,-2 5 0 16,6 1 0-16,6-1-1 16,2 1-6-16,7 0 8 15,0-1 1-15,3-3 8 16,11 0 0-16,7-3-2 16,5 0 12-16,4-4 11 15,1-3-12-15,2 0 4 16,1-6-7-16,-2-1-2 15,0-6 2-15,-2 0-2 16,-2 0-2-16,-4-3-1 16,-3-7-4-16,0-3 1 15,-9-1 23-15,0-1 5 16,0-1-8-16,-6-4 2 0,-3-1-7 16,0-1-4-16,-3-5 0 15,0 3-5-15,0-2 7 16,0 3-7-16,0 1 0 15,-2 1-5-15,-2 4-2 16,1 3-5-16,-3 0 0 16,-3 4-1-16,1 0 0 15,-1 2-2-15,-1-1 1 16,-4 1-5-16,-1-1 5 16,-1 3 0-16,-1-1-7 15,-3 2 7-15,-3 1-17 16,0 1-29-16,-2 0-43 0,0 0-24 15,4 1-26-15,6-3-87 16,5 1-137-16,7 0-335 0</inkml:trace>
  <inkml:trace contextRef="#ctx0" brushRef="#br0" timeOffset="37093.8948">20921 5584 500 0,'0'0'412'0,"0"0"-259"16,0 0 13-16,0 0-25 16,0 0 10-16,0 0-43 15,0 0-43-15,0-17-14 16,0 17 5-16,0 0-1 16,-1 0-27-16,-1 0-18 15,1 0-8-15,-2 0-1 16,-6 0-1-16,-6 0 1 0,-2 0 0 15,-7 0 0-15,-2-2-1 16,-3 1 1-16,0-2 0 16,-7 3-1-16,-8-3 1 15,-6 2 1-15,-9-1-2 16,-17-2 1-16,-19 3 0 16,-26-1-1-16,2-1 0 15,17 2 0-15,31 1 0 16,26 0 0-16,2 0 6 15,-5 0-6-15,-7 0 0 16,-7 0 0-16,3 0 0 16,4 3 1-16,4 1-1 15,2 0 0-15,10 1 0 16,4-1-1-16,7-1 0 16,7 0-6-16,8-2 6 15,-2 3 1-15,6-2 0 16,1-1 0-16,1 0 0 0,3 1-1 15,-2-2 0-15,3 3 1 16,0-2-1-16,-1 0 1 16,1 1-1-16,-1-1 0 15,0 1 1-15,-2 0-1 16,0 1 1-16,-3 1 0 16,2 0 0-16,-1 1 0 15,2 0 0-15,1 1-1 16,1 0-7-16,-2 2 6 15,2 2 2-15,-2 2 7 16,3 2 1-16,0 0-1 0,0 1 5 16,-2 2 1-16,5 3-3 15,0 3 6-15,0 3 3 16,0 4 9-16,0 4-12 16,0 2-1-16,5 4-14 15,-2 2 5-15,-3 4 5 16,0-3-10-16,0 5 0 15,0-3 8-15,0-2-8 16,0-1 0-16,-8-2 1 16,2-3-1-16,-1 2 1 15,1-4-2-15,0 0 1 16,3 1 0-16,-3-4 0 16,2-1 0-16,-2-1-1 15,1 2 1-15,2-5-1 0,0 3 1 16,0-5 0-16,0-1 0 15,1-1-1-15,1-4 0 16,1-5 1-16,0 2 4 16,0-3-5-16,0-3 0 15,0-2 1-15,0-1-1 16,0-1 2-16,0-2-2 16,0-2 0-16,0-2-65 15,0 0-72-15,0-3-124 16,0-10-97-16</inkml:trace>
  <inkml:trace contextRef="#ctx0" brushRef="#br0" timeOffset="38077.2362">18840 5722 955 0,'0'0'240'0,"0"0"-40"15,0 0-2-15,0 0-77 16,0 0-44-16,0 0-23 15,0 0-35-15,-13-16-19 16,-4 16 0-16,-5 4 0 16,-7 6 0-16,-5 3-1 15,-3 4 1-15,-2 3-1 16,-1 2 1-16,1 1 0 16,4 3 0-16,6 0 0 15,2 1 0-15,5 4 10 16,2 3 1-16,4 3 11 0,7 1-8 15,1 1 5 1,8-1-5-16,0 0-3 0,0-1-5 16,14-3 10-16,3-2-4 15,5-2-3-15,3-2 1 16,5-1 1-16,-2-3-3 16,5-3-1-16,3-3-5 15,0-2 8-15,-4-6-9 16,2-4 5-16,-2-5-5 15,-5-1 1-15,0 0-1 16,-2-11 5-16,-4-5-5 0,-5-2 6 16,-2-3-7-1,-5-3-1-15,-6-3-19 16,-3-1 4-16,0-2 7 0,-3 4 8 16,-13 3 0-16,-1 2 0 15,-2 4-7-15,-7 5-1 16,-1 4 1-16,-4 5 7 15,-2 3-12-15,-3 0 12 16,4 4 1-16,-1 10-1 16,4 2-5-16,7 2 5 15,-1 0 0-15,7-1 1 16,6-1-1-16,1-2-7 16,5 3-36-16,4-4-167 15,0-6-315-15</inkml:trace>
  <inkml:trace contextRef="#ctx0" brushRef="#br0" timeOffset="39105.5616">20161 4507 713 0,'0'0'333'0,"0"0"-234"0,0 0-52 16,0 0 9-16,0 0 30 15,0 0 24-15,-29-24 59 16,29 24-56-16,0 0-24 16,0 0-11-16,0 0-31 15,0 0-18-15,0 0-17 16,-3 0-12-16,-1 11-23 15,-7 9 13-15,0 12 10 16,1 6 0-16,1 6 1 16,5 4 9-16,1 0 21 15,3 0-9-15,0 0-9 16,0-1-13-16,0-2 9 16,0 0-8-16,0-2 7 0,0-1-8 15,0-2 0 1,0 6-136-16,0-10-175 0,-8-12-343 15</inkml:trace>
  <inkml:trace contextRef="#ctx0" brushRef="#br0" timeOffset="40255.5253">20544 6622 416 0,'0'0'35'16,"0"0"216"-16,0 0-40 15,0 0 10-15,0 0-82 0,0 0-30 16,-23-73-31-1,19 69-5-15,-2 1-25 0,-2 0-24 16,-3 3-8-16,-2 0-15 16,-3 0-1-16,-3 3 1 15,-5 11 0-15,-1 4 0 16,-8 5 7-16,-2 7-2 16,1 0-4-16,0 10 15 15,-1 1-5-15,7 1-5 16,6 0 6-16,4 2 0 15,7-1 12-15,7-1-10 16,4 2-1-16,0 1 7 0,7-1-8 16,16 2 0-1,-1-1 0-15,8-4 2 0,-1-4-8 16,4-8 9-16,-3-7-8 16,-3-8 6-16,-6-7 17 15,-3-4 7-15,-1-3 5 16,-7 0-1-16,0-14-20 15,-1-8 1-15,-3-7-8 16,-3-8-13-16,-3-4-2 16,0-1 9-16,-6 1 1 15,-7 6-1-15,-3 6-8 16,-4 9-1-16,-1 6-8 16,0 7 7-16,0 5-5 15,-1 2-4-15,0 0-2 16,-1 8-22-16,-2 3-33 0,1 5-34 15,2 4-119-15,7-3-131 16,6-7-376-16</inkml:trace>
  <inkml:trace contextRef="#ctx0" brushRef="#br0" timeOffset="40716.8562">19310 7549 557 0,'0'0'290'0,"0"0"-126"16,0 0-33-16,0 0 39 16,0 0-64-16,103 6 50 15,-33-6-34-15,27 0-24 16,27 0-18-16,8 0-17 16,0 0-27-16,-13-2-11 15,-12 1-11-15,-5-2-5 16,-3 0 5-16,-12 0-8 0,-13 2 0 15,-15-2 9-15,-14 2-6 16,-9 1-1-16,1-2-6 16,1 1 4-16,2-2-5 15,-14 0 0-15,-4 2 5 16,-5-2-6-16,-6 2 0 16,-1-1-14-16,-5 0-53 15,-5 2-59-15,0 0-172 16,0 0-262-16</inkml:trace>
  <inkml:trace contextRef="#ctx0" brushRef="#br0" timeOffset="41560.4493">20373 7764 831 0,'0'0'576'0,"0"0"-389"16,0 0-76-1,0 0-70-15,0 0-19 0,0 0-16 16,0 0-6-16,-10 1-3 15,3 5 2-15,-6 8 1 16,-4 1 0-16,-5 5 1 16,-8 7 9-16,-6 3 3 15,-3 5-1-15,-6-1-2 16,2 5-2-16,1-2-1 16,4-2-6-16,6-1 0 15,6-4 7-15,7-4-8 16,5-3 2-16,8-3 5 15,1-4-7-15,5-5 0 16,0-2 8-16,18 0-8 0,4-2 38 16,15 0 13-16,10 0-17 15,8-3-16 1,8-1-10-16,-1-3 3 0,2 0-10 16,-2 0 8-16,-7 0-8 15,-3 0 8-15,-7 0-8 16,-5-4-1-16,-1 1 1 15,-7 0-2-15,0 0 1 16,-5-1-1-16,-6 3-5 16,-3-1-15-16,-5 1-25 15,-3-2-37-15,-2 0-85 16,-2-1-57-16,-2-2-117 16,0 1-534-16</inkml:trace>
  <inkml:trace contextRef="#ctx0" brushRef="#br0" timeOffset="41936.7181">20472 7896 1219 0,'0'0'224'15,"0"0"-161"-15,0 0-31 16,0 0-12-16,0 0-20 16,0 0-6-16,0 0 6 15,-10 30 23-15,4-13 17 0,0 5 0 16,-3 5 11-16,-3 3-7 16,3 6 7-16,0 3-5 15,-1 2-7-15,-1 1-10 16,2 7 11-16,-1 1-14 15,1-1-8-15,3-1 0 16,-4-4-10-16,6-6 1 16,-2-6-9-16,5-5 8 15,1-4-8-15,0-6-20 16,0 0-115-16,0-9-194 16,-2-7-499-16</inkml:trace>
  <inkml:trace contextRef="#ctx0" brushRef="#br0" timeOffset="58366.6596">11013 6671 342 0,'0'0'105'15,"0"0"-43"-15,0 0 19 16,0 0 72-16,0 0-101 16,0 0-39-16,-55-33-11 15,52 23 22-15,3 0 30 16,0 3-54-16,0-3-52 15,0 4-88-15,0-1-207 0</inkml:trace>
  <inkml:trace contextRef="#ctx0" brushRef="#br0" timeOffset="59296.4306">11309 6370 227 0,'0'0'1002'15,"0"0"-731"-15,0 0-51 16,0 0-56-16,0 0-43 16,0 0-43-16,0 0-35 15,3-17-20-15,-3 17-5 16,0 0 0-16,0 0 4 15,0 0-5-15,0 0-2 16,0 0-6-16,0 0 1 16,0 0-1-16,0 0 3 15,0 0 3-15,0 0 4 16,0 0 9-16,0 0 6 16,0 0 2-16,0 0-8 15,0-2-18-15,0 1-10 16,3-2 0-16,-3 3-8 0,0 0-3 15,0 0-2-15,-3 3-9 16,-13 11-15-16,-4 8 24 16,-10 8 12-16,-4 7 2 15,-2 5-2-15,0 1 2 16,3 0-1-16,-3-2 2 16,11-6-1-16,-2 1 0 15,8-8-1-15,4-6 0 16,3-3-8-16,9-4 7 15,0-5-5-15,3-1 4 16,0-3-12-16,3-1 5 16,12 1 9-16,9-1 9 0,10-1 6 15,11 5-9 1,7-5 3-16,6 0-8 16,1-1-1-16,3-3 2 0,-5 1 4 15,-2-1-6-15,-2 0 1 16,0 0 0-16,-8 0 1 15,-8 0-2-15,-7 0-12 16,-10 0-25-16,-4-1-43 16,-12-2-23-16,-4-4-14 15,0-7-118-15,-17-1-360 16,4-1-279-16</inkml:trace>
  <inkml:trace contextRef="#ctx0" brushRef="#br0" timeOffset="59607.3391">11446 6574 914 0,'0'0'274'0,"0"0"-62"16,0 0-33-16,0 0-58 16,0 0-50-16,0 0-29 15,0 0-40-15,0-3-2 16,0 17-7-16,-6 8 7 15,3 6 10-15,-3 7 15 16,-3 3 17-16,0 3 18 0,-4 2-7 16,2-3-20-1,1-3-8-15,-2 3-8 16,6-5-9-16,-3-1-2 0,1-5-4 16,4-2 4-16,1-3-6 15,0-4-9-15,0-6-64 16,3-14-109-16,0 0-208 15,0-14-235-15</inkml:trace>
  <inkml:trace contextRef="#ctx0" brushRef="#br0" timeOffset="60114.7441">11000 5922 702 0,'0'0'247'16,"0"0"-87"-16,0 0-45 16,0 0-30-16,0 0-30 15,0 0-13-15,0 0-24 0,-6 0 6 16,15 5 17-16,7 3 26 16,4 2 39-16,12 1 2 15,14 0-10-15,10-1-3 16,8-3-26-16,5-1-22 15,1-3-22 1,-4 0-7-16,2-2-8 0,-10 3-3 16,-9-2-5-16,-4-1-1 15,-12 1 4-15,-12-1-5 16,-3-1 0-16,-12 0 0 16,-6 0 0-16,0 0-27 15,0 3-94-15,0 0-57 0,-6 4-62 16,-6 5 96-1,1 1-142-15,7-5-767 0</inkml:trace>
  <inkml:trace contextRef="#ctx0" brushRef="#br0" timeOffset="61722.539">2251 8084 512 0,'0'0'169'0,"0"0"27"16,0 0-14-16,0 0-20 16,0 0-18-16,0 0-17 15,24-9 4-15,-24 9-14 16,0 0-28-16,0 0-17 15,0 0-17-15,0 0-24 16,-3 0-23-16,-2 0-8 16,-5 5-9-16,-2 0 9 15,-9 4 0-15,-4-2 0 0,-2 3 1 16,0-1 5-16,0-4-5 16,2-1 5-1,1-2-4-15,-1 0-1 0,2 0 8 16,2 1-9-16,2-1 0 15,7 1 0-15,3 0-1 16,3 1-1-16,2 3-5 16,-2 2 4-16,1 2 2 15,-1 8-8-15,0 5 0 16,2 8 8-16,-2 6-8 0,3 4 9 16,3 4 0-1,0-4 0-15,0-5 0 0,0-6-1 16,0-6-1-16,6-7-4 15,4-5-5-15,-4-4 10 16,-1-5 1-16,2-4 0 16,2 0 11-16,9-4 7 15,9-12 17-15,9-5-16 16,4-2-18-16,3 1 7 16,-4 6-8-16,-3 5 0 15,-5 5 0-15,-4 6-1 16,0 0-12-16,-5 13-3 15,-7 10-1-15,-3 3-4 16,-9 5 15-16,-3 2 6 16,-3-1 0-16,-16 4 1 0,-8-5 9 15,-6-2-4-15,-6 0 0 16,-7-8-1-16,-2-2-4 16,-7-3-2-16,0-9-15 15,-15-7-82-15,10-3-146 16,15-10-296-16</inkml:trace>
  <inkml:trace contextRef="#ctx0" brushRef="#br0" timeOffset="62022.8321">1602 8022 137 0,'0'0'857'16,"0"0"-756"-16,0 0-14 15,0 0 60-15,0 0-36 16,0 0-40-16,0 0-19 16,49-20-30-16,12 7-10 15,28-2-5-15,21-3 3 16,9 7-9-16,-20 1 8 15,-29 5-9-15,-27 1 1 16,-7 4-1-16,9 0-91 16,-8 0-153-16,-9 0-148 0</inkml:trace>
  <inkml:trace contextRef="#ctx0" brushRef="#br0" timeOffset="62326.2504">2475 7682 1324 0,'0'0'153'15,"0"0"-109"-15,0 0-44 16,0 0-10-16,109 38 0 16,-75-4 10-16,2 11 32 15,-2 9 6-15,1 18-12 16,-10 18 24-16,-4 23-26 0,-14 5-9 15,-7-5-3-15,-1-17 12 16,-13-28-15-16,1-15 1 16,4-13-9-1,-6 0 0-15,-3 5 6 0,-9 3 9 16,-9 8-6-16,-8-5-10 16,-37 7-30-16,8-9-179 15,3-13-298-15</inkml:trace>
  <inkml:trace contextRef="#ctx0" brushRef="#br0" timeOffset="62805.2473">1287 7809 743 0,'0'0'124'0,"0"0"-5"16,-86 31-37-16,51-14-31 15,4 5-5-15,4 8-20 16,2 7 16-16,1 8 23 16,6 21-14-16,5 24 10 15,13 28 12-15,0 2-15 16,19-9 13-16,12-14-32 15,-7-27-11-15,3-14-12 16,-3-11-6-16,3-8-10 16,10 6 0-16,9 3 0 15,14-3 0-15,16-7-17 16,30-22-84-16,-15-11-150 0,-10-3-379 16</inkml:trace>
  <inkml:trace contextRef="#ctx0" brushRef="#br0" timeOffset="63500.7364">2822 7494 880 0,'0'0'185'16,"0"0"9"-16,0 0-69 15,6-81-16-15,2 62 19 16,1 6-55-16,4 2-35 0,1 4-11 16,5 4-11-1,3 3-15-15,1 0-1 0,7 3 0 16,-2 11-1-16,2 3-6 15,-5 3 6-15,-4 2 0 16,-6-2-5-16,-6 1-22 16,-9 1-24-16,0-1 33 15,-18 1 19-15,-7 1 1 16,-8-2-1-16,6-4 12 16,3-6-11-16,9-4 5 15,6-3-5-15,5-4 16 16,4 0-10-16,0 4-7 15,13 1-16-15,8 2-5 16,8 4 21-16,2 5 0 16,6 1 0-16,-1 2 0 0,-8 5-14 15,-1-1 13-15,-12-3-4 16,-7 2 2-16,-8-5-10 16,0 3 13-16,-26-1 20 15,-11-1 12-15,-11 0 5 16,-7-4-18-16,-2 0-19 15,-10-7-35-15,15-2-194 16,13-5-458-16</inkml:trace>
  <inkml:trace contextRef="#ctx0" brushRef="#br0" timeOffset="63809.9579">3789 8421 899 0,'0'0'611'0,"0"0"-573"15,0 0-37-15,0 0 44 16,0 0 30-16,121-7-21 16,-57-7-8-16,2-1-29 15,3-1-8-15,-8-1-9 0,0 3-90 16,-15 1-189-16,-16 3-514 16</inkml:trace>
  <inkml:trace contextRef="#ctx0" brushRef="#br0" timeOffset="63996.7496">3758 8665 1245 0,'0'0'208'0,"0"0"-166"16,0 0 68-16,0 0-9 15,110 5 16-15,-49-5-38 16,5-7-37-16,1-3-36 0,11-3-6 15,-15 2-129-15,-14-2-534 0</inkml:trace>
  <inkml:trace contextRef="#ctx0" brushRef="#br0" timeOffset="64911.3247">5860 8005 810 0,'0'0'735'0,"0"0"-547"16,0 0-127-16,0 0-30 15,0 0-31-15,0 0 9 16,0 0-8-16,-112 27 0 15,66-17-1-15,1-2 7 16,-1-1 1-16,4-3-7 16,3-1-1-16,1-3 6 0,5 0 2 15,9 0-2 1,6 0-5-16,9 0 4 0,5 0-4 16,2 0 8-16,2 0-9 15,0 0-1-15,0 10-11 16,9 4 2-16,0 9 9 15,6 9 1-15,-2 8-5 16,-5 3 4-16,-2 7 2 16,1-4-1-16,-4 0 1 15,-3-8 0-15,3-9 0 16,0-9-1-16,0-7 1 16,0-5-1-16,0-6 1 15,2-2 6-15,5 0 5 16,5 0 56-16,12-7-32 15,4-3-24-15,11 0-12 0,4 0 0 16,2 4 1 0,-2 2 1-16,-1 4-1 0,-2 0-1 15,-10 0-1-15,-2 13-11 16,-7 1 6-16,-9 3 5 16,-6 3-14-16,-6 2-17 15,-3 2 13-15,-9 0 12 16,-16 1 7-16,-11-2 8 15,-6 0 3-15,-10-6-3 16,-3-5 1-16,-5-5-8 16,0-7-1-16,-14-7-6 15,17-12-118-15,12-5-388 0</inkml:trace>
  <inkml:trace contextRef="#ctx0" brushRef="#br0" timeOffset="65191.6586">5186 7685 1307 0,'0'0'321'0,"0"0"-222"15,0 0-44-15,0 0-21 16,0 0-18-16,0 0-9 15,137-20-6-15,-18 27 9 0,14 0-2 16,0-1-8-16,-12-3 6 16,-24-3-5-16,-18 0 0 15,-18 0-1-15,-22 0-31 16,-2 1-154-16,-7 0-116 16,-12-1-504-16</inkml:trace>
  <inkml:trace contextRef="#ctx0" brushRef="#br0" timeOffset="65938.8763">6588 8444 781 0,'0'0'197'0,"0"0"-24"16,0 0-57-16,0 0-25 15,11-73 20-15,-10 64 31 16,-1 8-18-16,2 1-42 16,1 0-43-16,4 0-20 15,2 0-17-15,13 1-2 16,11 9 0-16,9-1 0 15,13 0 1-15,11-3 1 16,4-3 9-16,6-3-2 16,-6 0 2-16,-4-2-9 0,-8-6 4 15,-16-2-6-15,-12 2-23 16,-20-5-85-16,-7 0-185 16,-3 3-500-16</inkml:trace>
  <inkml:trace contextRef="#ctx0" brushRef="#br0" timeOffset="66222.7371">6964 8126 995 0,'0'0'634'16,"0"0"-443"-16,0 0-79 15,0 0-45-15,0 0-45 0,0 0-15 16,0 0-7-16,-3 3-22 15,3 15 3-15,-3 12 13 16,0 10-2 0,-3 9 8-16,-1 10 0 0,-5 1 1 15,1 0 1-15,-5-1-2 16,4-2 3-16,-1-2-3 16,2 0-60-16,8-4-103 15,3 5-125-15,14-13-110 16,5-14-308-16</inkml:trace>
  <inkml:trace contextRef="#ctx0" brushRef="#br0" timeOffset="66620.6147">7485 8788 1305 0,'0'0'266'16,"0"0"-68"-16,0 0-91 15,0 0-54-15,0 0-46 16,0 0-7-16,-97 13-10 16,51 17 10-16,-2 5 0 15,-1 6-2-15,2 8 2 16,6 1 0-16,8-1 1 16,10-5-1-16,10-2 0 15,10-8 0-15,3-2 2 16,12-5 9-16,15-4-3 0,13-6-2 15,2-8 2-15,7-9-2 16,-1 0 2-16,-5-7-1 16,-9-12-6-16,-11-4 11 15,-10-1-2-15,-10-1-4 16,-3 2-6-16,-6 6-1 16,-19 7-6-16,-11 3-6 15,-7 7-9-15,-2 0-16 16,-1 3-14-16,10 4-72 15,21-4-97-15,9-3-100 16,6 0-292-16</inkml:trace>
  <inkml:trace contextRef="#ctx0" brushRef="#br0" timeOffset="67248.157">8501 8203 1724 0,'0'0'204'0,"0"0"-134"15,0 0-34-15,0 0-17 16,0 0-10-16,0 0-9 16,0 0-4-16,-66-56-9 15,24 54 11-15,-4 0-24 0,-3 2 3 16,4 0-2-16,6 0 17 15,5 0 7-15,7 0 1 16,5 0-1-16,8 0 0 16,1 0 1-16,7 0 0 15,3 0 0-15,0 4-14 16,0 6-2-16,0 10 5 16,-4 6 4-16,4 4 6 15,3 9 0-15,-5 2 0 16,5 1 0-16,0-1 1 15,0-6 1-15,0-5 0 16,0-5 6-16,5-5-6 16,-2-6-1-16,0-4 1 0,1-4-1 15,-1-5 2 1,3 2 7-16,3-3 1 16,4 0 38-16,10 0-11 0,7 0-24 15,4 0-12-15,9 4 0 16,-4 2-1-16,-3 1 1 15,0 3-1-15,-8 5-1 16,-4 2 0-16,-5 0-7 16,-7 3 8-16,-1 0-2 15,-11-1-7-15,0 1-2 16,-3 0 11-16,-17 0 8 16,-11-4-2-16,-5 0 9 15,-10-5-6-15,-3-5 0 16,-2-6-9-16,0 0-21 15,-13-33-65-15,15 3-180 0,13-6-404 16</inkml:trace>
  <inkml:trace contextRef="#ctx0" brushRef="#br0" timeOffset="67578.3903">7985 7790 1068 0,'0'0'175'0,"0"0"-106"16,0 0-18-16,0 0-33 15,0 0-18-15,0 0 1 0,0 0 80 16,19-1-5-16,17 11 72 15,13 0-18-15,5 0-64 16,7-3-31-16,2-3-11 16,-5 2-8-16,0-3-15 15,-9-3 1-15,-4 1-2 16,-5-1-9-16,-4 0-70 16,3 6-140-16,-8-2-283 15,-7-1-376-15</inkml:trace>
  <inkml:trace contextRef="#ctx0" brushRef="#br0" timeOffset="67938.2931">9050 8421 510 0,'0'0'403'16,"0"0"-203"-16,0 0-41 16,0 0-16-16,0 0-3 15,0 0-8-15,103 7-32 0,-57-7-43 16,5 0-12-16,4 0-14 15,3 0-11-15,-1 0-11 16,-2-3-2-16,-4-4-6 16,-2-3 0-16,-10 1-1 15,-6-2-13-15,-17-9-72 16,-7 3-178-16,-9-2-281 0</inkml:trace>
  <inkml:trace contextRef="#ctx0" brushRef="#br0" timeOffset="68217.5189">9390 8138 127 0,'0'0'1216'16,"0"0"-855"-16,0 0-177 16,0 0-115-16,0 0-54 15,0 0-15-15,0 0-9 16,-3 8-5-16,3 6 6 15,0 9 7-15,0 8 1 16,0 7 6-16,0 3 5 16,0 5-2-16,0 0 0 15,3-3-2-15,-3-3-5 16,0-1-1-16,0 1-1 16,0 2 0-16,0-2-81 15,3 10-58-15,3-11-148 0,3-10-221 16</inkml:trace>
  <inkml:trace contextRef="#ctx0" brushRef="#br0" timeOffset="68632.83">9987 8682 1324 0,'0'0'225'16,"0"0"-77"-16,0 0-107 16,0 0-41-16,0 0 0 0,-91 26 0 15,52-5 0-15,0 7-6 16,1 3 6-16,6 9 1 16,-2-1 14-16,13 1-5 15,6-1-1-15,9-3 10 16,6-3-3-16,3-3 1 15,15-3-1-15,7-3 6 16,8-3-3-16,3-7 2 16,1-4-8-16,2-9-1 15,-6-1-5-15,-6-5 6 16,-8-14 5-16,-7 0-2 16,-12-4-7-16,0 2 4 15,-9 4-13-15,-20 4-8 16,-3 7-23-16,-7 4-23 15,-1 2-34-15,-2 0-103 0,9 5-44 16,14 1-143-16</inkml:trace>
  <inkml:trace contextRef="#ctx0" brushRef="#br0" timeOffset="69324.2205">10925 8147 863 0,'0'0'540'16,"0"0"-320"-16,0 0-93 15,0 0-59-15,0 0-36 0,0 0-18 16,0 0-7-16,-34-9 0 15,10 4-6-15,-8 0 7 16,3-2-1-16,-4 3-6 16,0-2-1-16,2 0 1 15,1 2-1-15,4 3 1 16,3 1 0-16,8 0-1 16,0 0 0-16,6 0-10 15,0 7 10-15,2 1-9 16,4 5 9-16,-3 4-1 0,6 5-6 15,-4 7 7 1,4 1 1-16,0 10 0 0,0 0 0 16,0-1-1-16,10-2 1 15,0-2 0-15,-1-8 1 16,3-6 4-16,0-8 2 16,0-3-2-16,0-3 15 15,4-7 42-15,5 0 25 16,3 0-24-16,6-12-25 15,3 0-17-15,-5-1-13 16,-1 3-9-16,0 3 1 16,-8 4 0-16,-1 3 5 15,0 0-6-15,-3 6-7 0,1 8 1 16,-2 4-3-16,-1 3 0 16,-4 8 9-16,-6-1-2 15,-3 1-4 1,0 0 0-16,-12-1 6 0,-7-5 0 15,-8-1 0-15,-3-5 7 16,-7-7-1-16,-2 0-6 16,0-7-16-16,-4-3-62 15,7-3-61-15,3-24-69 16,11 0-201-16,10-1-584 0</inkml:trace>
  <inkml:trace contextRef="#ctx0" brushRef="#br0" timeOffset="69681.4887">10530 7714 214 0,'0'0'1143'15,"0"0"-910"-15,0 0-125 16,0 0-49-16,0 0 0 0,0 0 40 16,0 0-19-1,42 0-19-15,1 0-33 0,8 0-6 16,10 0-12-16,3 0 6 15,3 0-5-15,-3 0-2 16,-4 0-8-16,-9 0 0 16,-5 0 0-16,-8 4-1 15,-6-1-26-15,-2 7-94 16,-11 0-161-16,-2-3-232 0</inkml:trace>
  <inkml:trace contextRef="#ctx0" brushRef="#br0" timeOffset="70228.1255">11756 8196 1192 0,'0'0'297'0,"0"0"-153"15,0 0-8-15,0 0-32 16,0 0-45-16,0 0-26 16,0 0-18-16,91 0-8 0,-46 0 4 15,7 0-4-15,5-2 2 16,1 2-9-16,-4-1 0 16,1 1-1-16,-6-3 1 15,-4 3-33-15,5 0-107 16,-12 0-146-16,-8 0-304 0</inkml:trace>
  <inkml:trace contextRef="#ctx0" brushRef="#br0" timeOffset="70509.427">11867 8437 704 0,'0'0'195'0,"0"0"-84"16,0 0 16-16,0 0 67 15,0 0-49-15,94 24 21 16,-48-17-84-16,9-4-24 16,-1 0-18-16,2-3-14 15,0 0-16-15,-1 0 2 16,-7 0-12-16,-5-3-6 15,-4 0-52-15,-2-1-77 16,-7 1-106-16,-13-1-523 0</inkml:trace>
  <inkml:trace contextRef="#ctx0" brushRef="#br0" timeOffset="115747.499">24150 5814 506 0,'0'0'397'15,"0"0"-230"-15,0 0 65 16,0 0-3-16,0 0-50 16,0 0-34-16,0 0-34 15,0-13-38-15,0 11 4 0,0 2-12 16,0 0-24-16,0 0-26 15,0 0-15-15,0 6-21 16,0 11-13-16,-2 13 22 16,-4 12 12-16,-1 13 0 15,-4 9 8-15,1 0 2 16,-1 1 0-16,1-7-4 16,6-7 2-16,-4-9-1 15,6-8-6-15,2-7-1 16,0-10-32-16,0-9-111 15,29-20-52-15,1-14 45 16,4-12-897-16</inkml:trace>
  <inkml:trace contextRef="#ctx0" brushRef="#br0" timeOffset="116267.8694">24690 5867 1401 0,'0'0'323'16,"0"0"-160"-16,0 0-65 15,0 0-10-15,0 0-46 16,0 0-23-16,0 0-19 16,-32-8 0-16,10 3-2 15,-3-2-5-15,-2 2-18 16,0-1 4-16,4 2-1 16,3 4 12-16,3 0 3 15,5 0-2-15,2 0-8 0,1 9 2 16,3-3 5-1,2 6-1-15,-4 0 3 0,3 4-3 16,1 1 11 0,0 3-2-16,2 1 1 0,2 1 0 15,0 1-6-15,0 0 7 16,0-2 0-16,3-3 1 16,3-4-1-16,-2-3 1 15,6-3 1-15,-3-7 8 16,11-1 2-16,7 0 36 15,8-4-13-15,9-5-19 16,4 2-15-16,0 7 5 16,-1 0-6-16,-8 0-2 15,-4 19-5-15,-8 2 0 0,-9 4-5 16,-9 3 10-16,-7 1-18 16,-1 0-13-16,-21-4 18 15,-10 0 15-15,-13-7 1 16,-9-6 0-16,-7-3-1 15,-4-9-4-15,-1 0-40 16,-6-34-76-16,19-1-214 16,14-6-370-16</inkml:trace>
  <inkml:trace contextRef="#ctx0" brushRef="#br0" timeOffset="116718.191">25000 5653 1527 0,'0'0'157'16,"-113"-40"-128"-16,4 11-29 15,-27-1-20-15,-4 6-9 16,3 10-22-16,17 8-28 16,26 6 27-16,29 0 33 15,20 0 18-15,9 4 1 16,5 5-1-16,-1 2 1 15,5 2-2-15,9 0-11 16,8 1 0-16,3 1 3 16,4 2 3-16,1 1 5 15,2 5 2-15,-1 3 23 16,-1 4 29-16,-1 6 5 16,-3 3 6-16,-1 5-4 0,-7 5 17 15,1 2-17-15,-2 1-24 16,1 1-2-16,1 3 1 15,1-1 13-15,3-1-6 16,2-4-14-16,4-1 10 16,1-4-6-16,2-3-7 15,0-4-11-15,3-4-1 16,8-5-11-16,-2-6 7 16,0-6-8-16,1-8-36 15,4-12-81-15,-5-16-29 16,-1-10-425-16</inkml:trace>
  <inkml:trace contextRef="#ctx0" brushRef="#br0" timeOffset="117122.6411">23745 5599 1262 0,'0'0'525'0,"0"0"-484"15,0 0-33-15,-116-38-1 16,76 38-7-16,-1 6-11 16,-3 15 10-16,-3 10-11 15,1 10 6-15,3 5 6 16,5 11-1-16,7 2 1 0,9 0 2 16,9 6 8-16,10-4 6 15,3-3 0-15,13-6-7 16,13-7 1-16,9-10 11 15,5-8-6-15,4-11 11 16,0-9-3-16,-5-7-5 16,-7-3 0-16,-9-20 1 15,-9-9-6-15,-11-8-13 16,-3 1 0-16,-15 2 0 16,-17 10 0-16,-9 12-15 15,-16 11-12-15,-4 4-4 16,0 4-32-16,2 11-29 15,15 9-90-15,18-5-59 0,21-8-244 16</inkml:trace>
  <inkml:trace contextRef="#ctx0" brushRef="#br0" timeOffset="118487.5171">24365 4538 838 0,'0'0'377'0,"0"0"-218"0,0 0-54 15,0 0-6-15,0 0-48 16,0 0-3-16,0 0-6 15,3-32-19-15,-3 32-15 16,0 0-7-16,1 0-1 16,-1 0-1-16,0 0 1 15,0 0 0-15,0 0-2 16,0 0-7-16,0 0-1 16,0 0 4-16,0 0-8 15,0 0 5-15,0 0 9 16,0 0-1-16,0 0 1 0,0 0 1 15,0 0 1-15,0 0-2 16,0 0 14-16,0 0 3 16,0 0 12-16,0 0-1 15,0 0 4-15,0 0-13 16,0 0-18-16,0 0 4 16,0 0-5-16,0 0 0 15,0 0 1-15,0 0 1 16,0 0-2-16,0 0 0 15,0 0 0-15,0 0 0 16,0 0 0-16,0 0 1 16,0 0 0-16,0 0-1 0,0 0 0 15,0 0 0-15,0 0 0 16,0 0 0-16,0 0-1 16,0 0 1-16,0 0 0 15,0 0-1-15,0 0 1 16,0 0-2-16,0 0-4 15,0 0 6-15,0 0-1 16,0 0 1-16,0 0-1 16,0 0 1-16,0 0 0 15,0 0 1-15,0 0-1 16,0 0 1-16,0 0-1 16,0 0 0-16,0 0-6 15,0 0 5-15,0 0-29 0,0 0-45 16,3 0-135-1,3 5-88-15,-2 2-217 0</inkml:trace>
  <inkml:trace contextRef="#ctx0" brushRef="#br0" timeOffset="119078.4647">24372 4692 684 0,'0'0'341'0,"0"0"-227"16,0 0-31-16,0 0 24 15,0 0-7-15,25-85-30 16,-10 61-31-16,0 0-1 15,1 3-11-15,3 4 10 16,0 3-1-16,2 3-21 16,-2 3-9-16,3 4-6 15,1 3 1-15,-1 1 0 16,2 0-1-16,1 7-8 16,-1 9 7-16,-3 2-5 15,0 4 3-15,-5 2-7 16,-3 0 1-16,-10 2-3 0,-3 0-20 15,-2 4 2 1,-17 0 21-16,-8 2 2 0,-12 2 7 16,-4-1 0-16,-6 0 1 15,1 2 0-15,2-5-1 16,7 0 1-16,7-3-1 16,7-3 0-16,11-5-6 15,6-2-2-15,8-1 0 16,0-2 8-16,14 0 7 15,18-1 113-15,11-1 14 16,14-3-59-16,9-3-29 16,5-5-19-16,-4 2-14 15,-6-2-3-15,-7-1-9 0,-11 0 0 16,-10 2-1 0,-9 1-30-16,-10 5-83 0,-8-1-161 15,-6-1-293-15</inkml:trace>
  <inkml:trace contextRef="#ctx0" brushRef="#br0" timeOffset="119686.7173">24181 6656 789 0,'0'0'597'16,"0"0"-504"-16,0 0 24 15,0 0-2-15,0 0-51 16,0 0-22-16,0 0-8 16,-6 31 7-16,1-14 31 15,-1 3-16-15,1 6-32 16,-3 3-2-16,2 1 3 15,-1 0-9-15,1 6-4 16,-6-2-4-16,4 2-1 0,1-3-6 16,0 0 5-16,2-4-6 15,2-5-23-15,3-4-61 16,0-11-64-16,15-5-142 16,0-4-259-16</inkml:trace>
  <inkml:trace contextRef="#ctx0" brushRef="#br0" timeOffset="120194.1391">24502 6736 1081 0,'0'0'158'15,"0"0"-41"-15,0 0 24 16,41-86 16-16,-18 63-58 16,3 1-1-16,2 5-38 15,3 7-13-15,0 4-31 16,-1 2-8-16,-1 4-8 16,-4 3 0-16,-6 13-1 15,-5 5-12-15,-8 6 11 16,-6 2-14-16,0 5 6 15,-14 0-15-15,-10 0 12 16,-4-1 2-16,-2-4 4 16,-1-2-3-16,1-4 8 0,3-6 2 15,8-3-1 1,2-5 1-16,8-3 1 0,5-2-1 16,4-1 0-16,0-2 1 15,0 1-1-15,15 1 21 16,9-2 32-16,7 5-21 15,8-2-14-15,4 0-8 16,0-1-3-16,0 0 1 16,-2 1-8-16,-2 1 1 15,-5-1-1-15,-1 0 0 16,-6 2-39-16,-3-2-57 16,-8 3-201-16,-9-4-288 0</inkml:trace>
  <inkml:trace contextRef="#ctx0" brushRef="#br0" timeOffset="120620.4505">23933 7431 644 0,'0'0'351'0,"0"0"-254"16,0 0-62-16,0 0-15 0,0 0 6 16,0 0 52-1,0 0 42-15,-29 25-14 0,40-22 59 16,6 1-38-16,7-1-51 16,8 0-19-16,9-2-12 15,9-1-11-15,9 3 20 16,15-3-6-16,22 0-20 15,19 0-7-15,2 0-11 16,-7-7-9-16,-24 0 0 16,-25 1-1-16,-13 0 1 15,-8 2-1-15,4-1 1 16,3 0 6-16,1 0-6 16,-14-2-2-16,-7 6-5 15,-14-1-22-15,-5 1-25 16,-8 1-27-16,0 0-160 0,-18 0-284 15,-4 10 375-15,-4-4-336 0</inkml:trace>
  <inkml:trace contextRef="#ctx0" brushRef="#br0" timeOffset="121395.5683">24518 7865 768 0,'0'0'724'0,"0"0"-539"16,0 0-57-16,0 0-55 15,72-76-5-15,-34 64 7 16,3 2-19-16,2 3-8 16,2 1-29-16,-6 3-9 15,-5 3-3-15,-6 0-7 16,-5 6 1-16,-8 8-2 16,-2 3-10-16,-5 4 4 15,-8 3 6-15,0 3 0 16,-5-1 0-16,-13 4-12 15,-1-4 2-15,-7-3 11 0,-1-3 0 16,-1-4-1-16,1-6 1 16,1-6-1-16,1-4 0 15,2 0 0-15,2 0 1 16,6-3-6-16,2-4 6 16,6 3 1-16,4-2 8 15,3 2-1-15,0-2 0 16,2 0 3-16,13 2 11 15,7-1-6-15,7 0 3 16,7 3-18-16,5 2-1 16,2 0 2-16,1 0-1 15,-4 9-1-15,-4 4-1 16,-6 4-5-16,-7 3 0 0,-6 3 6 16,-5 2-7-16,-6 2 1 15,-5 1-4-15,-1 3 8 16,0 0 1-16,-10-1-7 15,-3 3-2-15,-8-3 10 16,0-4-1-16,-3-7 2 16,-1-3-1-16,-4-6 6 15,-1-9-4-15,-2-1 5 16,-4-3 0-16,0-11-6 16,0 0 5-16,-1-1-6 15,4 2 0-15,2 5 0 16,2-1-1-16,4 6-24 15,1 3-35-15,2 0-27 0,-1 0-65 16,8 3-153-16,6 3-307 16</inkml:trace>
  <inkml:trace contextRef="#ctx0" brushRef="#br0" timeOffset="126476.8849">27157 883 983 0,'0'0'281'16,"0"0"-212"-16,0 0-50 15,0 0 16-15,0 0 55 16,0 0-9-16,0 0-28 16,0 0-13-16,0 0-2 15,-1 0-11-15,-12 0-17 16,-10 0-9-16,-16-3 5 15,-10 0-5-15,-25 3-2 0,-22 0-7 16,7 0-21-16,11 0 0 16,15 0-2-1,22 2 20-15,3 2 10 0,4 0 1 16,10 2-1-16,10 0-10 16,5 4-5-16,1 1 4 15,3 6-1-15,1 4 6 16,2 7 1-16,2 6-3 15,0 5 9-15,0 7 0 16,0 3 0-16,0 6 0 16,0 5 0-16,0 11 0 15,0 15 0-15,2 15 0 16,1 3 0-16,0-8 0 16,-3-7 0-16,0-7 0 0,0 1 2 15,0 3-1 1,-5 3 5-16,-1 4 3 0,3 4 1 15,2 8-1-15,-1 11-8 16,2 2 6-16,0-4-6 16,0-12 0-16,2-15 0 15,4-22 0-15,-5-15 2 16,2-15-2-16,2-8 0 16,-1-2 0-16,3 1-1 15,2-4 2-15,4-5 28 16,1-6-5-16,6 1 7 15,5-4-10-15,7 2 1 0,5-1 2 16,6 0-3 0,3 2 6-16,10-1-3 0,2 2 3 15,6-2-2-15,5-2-13 16,0-1-7-16,0 1-4 16,-5-4 4-16,-6-1-6 15,-8 1-12-15,-2-3-69 16,-14-1-247-16,-12 0-756 0</inkml:trace>
  <inkml:trace contextRef="#ctx0" brushRef="#br0" timeOffset="129324.6217">28366 1841 116 0,'0'0'297'0,"0"0"-212"15,0 0 75-15,0 0 13 0,0 0 22 16,0 0-8-1,0 0-16-15,-14 9-4 0,14-8-37 16,0-1-37-16,5 0-17 16,-1 0-17-16,5 0-21 15,5 0-13-15,4-3-17 16,6-1-6-16,7 0-1 16,6-1-1-16,9 1 1 15,5 0 10-15,6 0-11 16,0 1 1-16,-4 0-1 15,-8 0 1-15,-6 1-1 16,-14 0 0-16,-5 2 0 16,-10-1 0-16,-7 1 0 0,-3 0-26 15,0 0-71 1,0 0-119-16,-4 0 37 0,-10 1 50 16,2 5-57-16,3-2-142 0</inkml:trace>
  <inkml:trace contextRef="#ctx0" brushRef="#br0" timeOffset="129671.0707">29212 1608 954 0,'0'0'201'0,"0"0"9"16,0 0-1-16,0 0-56 15,0 0-25-15,0 0-49 0,0 0-39 16,19-22-24 0,-19 22-16-16,0 0 0 0,0 5-14 15,0 11-6-15,3 10 12 16,2 7 7-16,0 8 1 16,-2 3 1-16,-1-2 10 15,-1 2-9-15,-1-4-1 16,0-1 5-16,0-4 2 15,0-2-6-15,2-5-1 16,-2-4-1-16,2-4 0 0,-1-6-37 16,4-6-48-1,14-8-121-15,-1-2-54 0,6-14-96 0</inkml:trace>
  <inkml:trace contextRef="#ctx0" brushRef="#br0" timeOffset="130228.4674">29879 1616 1235 0,'0'0'184'15,"0"0"-59"-15,0 0 6 16,0 0-56-16,0 0-48 16,0 0-27-16,0 0-6 15,-80-52 5-15,48 50-4 16,-4 2-47-16,5 0 2 0,3 0 21 15,5 1 14-15,5 5 4 16,7-1-2-16,1 0 11 16,6 0-7-16,1 2-5 15,1 2-8-15,2 2 13 16,0 4 9-16,0 3 1 16,0 1-1-16,0 4 0 15,2 0 2-15,4-1-2 16,1-1 1-16,-1-2 0 15,0-4 0-15,-1-3 0 16,-1-2 6-16,2-5-6 16,-3-1-1-16,3-2 6 15,4-2 77-15,7 0 49 0,2 0-67 16,8-2-45 0,3-2-14-16,3 4-5 0,3 0 0 15,4 0-1-15,0 6 0 16,-3 8 0-16,-4 3-1 15,-6 3-5-15,-6 2-3 16,-9 2 8-16,-7 1-15 16,-5 1-43-16,-2-2 10 15,-18-3 33-15,-8-1 16 16,-9-5 5-16,-11-3 4 16,-6-7 5-16,-4-5-14 15,0 0-7-15,4-8-61 16,1-25-79-16,15 4-135 15,14-2-296-15</inkml:trace>
  <inkml:trace contextRef="#ctx0" brushRef="#br0" timeOffset="130889.1108">30344 1408 1057 0,'0'0'130'0,"0"0"-75"15,0 0-13-15,-92-58-25 16,48 45-2-16,-20 3-14 0,-27 5-1 16,-24 2-1-1,-8 3 1-15,-4 0 0 0,6 0 1 16,5 1-1-16,-5 2 1 15,3-1 0-15,1 0-1 16,9 4 1-16,9 0 5 16,8 1-6-16,18 0 0 15,13 0-2-15,16 2 2 16,3 0-6-16,1 4 0 16,-3 1 6-16,2 3 0 15,12-1 0-15,5-1-1 16,6-1-1-16,1-1-4 15,5-1-3-15,1 3 8 0,2-2-5 16,1 2 5-16,0-1-22 16,0 1 22-16,0 1 0 15,1 1 1-15,-3 0 6 16,0 0-4-16,1-2-2 16,2 2 0-16,0 0-7 15,2 2 7-15,1 2 0 16,2 1 11-16,-1 4 21 15,2 4 0-15,-1 2 0 16,2 5 7-16,0 4-11 16,0 4-18-16,0 3 4 15,0 3-2-15,3-1 16 16,3 3 4-16,0-3-9 16,3-2-3-16,-2-1-5 15,-1-3-2-15,0-6 3 0,-1-4-15 16,1-6 10-16,-3-7-4 15,0-6-6-15,-2-7-1 16,1-8-45-16,-1-9-42 16,1-8-226-16</inkml:trace>
  <inkml:trace contextRef="#ctx0" brushRef="#br0" timeOffset="133062.0437">27853 1611 631 0,'0'0'142'0,"0"0"55"0,0 0 6 16,0 0-31 0,0 0-5-16,0 0-94 0,0 0-15 15,-2-74-33-15,-8 64-13 16,-2 3-12-16,-6 4-8 15,-4 3-2-15,-5 0-3 16,-4 14 1-16,-5 6 1 16,-2 5 2-16,-1 6 6 15,-1 3 3-15,6 2-8 16,3 3 7-16,2 0-8 16,5 1 8-16,2 0 1 15,3 0 0-15,5-1 10 16,6 0-8-16,3-4-2 0,5-3-5 15,0 0 5 1,8-4 15-16,6-3-2 0,4-1-4 16,1-2-8-16,4-6 16 15,4-2-7-15,-1-4 4 16,4-6 16-16,1-2-6 16,1-2-13-16,-4 0-1 15,-3-3-10-15,-5-4-11 16,-5-3-3-16,-3-1 3 15,-6-2-6-15,-1-1-40 16,-4-2 9-16,-1 2-10 16,0-1 39-16,0 2 6 15,-6 2 11-15,-3 1 2 16,-3 2-1-16,-3 0-1 16,0 1 2-16,-4 3 0 15,-5 0 0-15,-1 2 2 16,-1 1-2-16,-1 1 0 0,-1 0 0 15,1 0 1-15,3 0 0 16,2 0 1-16,4 3-1 16,0 1-1-16,3 2 0 15,2 1 0-15,5 4-11 16,5-2-193-16,3-4-292 0</inkml:trace>
  <inkml:trace contextRef="#ctx0" brushRef="#br0" timeOffset="134759.3339">28452 3530 379 0,'0'0'37'0,"0"0"70"16,0 0-35-16,0 0-16 15,0 0 61-15,0 0 25 16,0 0-34-16,-33-14-28 16,33 14-24-16,0 0-15 15,-1 0-12-15,1 0 4 16,0 0-11-16,0 0-11 15,0 0-2-15,0 0 14 16,0 0 35-16,0 0 36 16,0 0 18-16,1 0-20 15,7 0-28-15,3 0-7 0,8 0-30 16,9 0-11-16,10 0-15 16,9 0 6-1,4 0 4-15,7 0-5 0,0 0-6 16,4 0 0-16,-4 0 1 15,-2 0 6-15,-2 0-7 16,-6 0-1-16,-1 0 0 16,-3 0 1-16,-2 0 0 15,-1 0 0-15,0 0 0 16,-2 0 1-16,-1 0-1 16,1 0-2-16,0 0 2 15,1 0 0-15,2 0 1 0,0 0-1 16,-2 0 1-1,2 0-1-15,-3 0 0 0,-2 0 0 16,-1 0 0 0,-1 0 1-16,-3 0-1 0,-1 0 1 15,0 0 0-15,-1-1 0 16,1-1-1-16,2-1 0 16,0 2 0-16,2-1 5 15,-3 1-5-15,1 0 0 16,-1 1 0-16,-3-2 0 15,1 2 0-15,-1 0 0 16,-1 0 0-16,2 0 0 16,1 0 0-16,0 0 0 15,1 0 0-15,-2 0 0 16,-1 0 0-16,-2 0-1 0,-6 0-1 16,0 0 1-16,-5 0 0 15,-5 0 1-15,-4 0-11 16,-4 0-11-16,-3 0-37 15,0 0-71-15,0 3-105 16,0 3-81-16,-6-3 53 0</inkml:trace>
  <inkml:trace contextRef="#ctx0" brushRef="#br0" timeOffset="138651.8564">28358 1898 188 0,'0'0'57'0,"0"0"-41"15,0 0-15-15,0 0 1 16,0 0 9-16,0 0 2 16,0 0 6-16,-23-9 72 15,23 8-91-15,0 1 40 16,0 0-40-16,0-1 113 16,0 1-74-16,0 0 16 15,0 0 14-15,0 0-26 16,0 0-11-16,0 0 0 15,0 0 21-15,0 0 14 16,4 0-10-16,4 0-36 16,3 0-14-16,4 0-7 0,5-2 0 15,3 2 0-15,4-1 0 16,1-1 0-16,0 0-10 16,0 0 9-16,-3-2-43 15,1 1 11-15,-3-1-48 16,-3-2 29-16,-2 2-18 15,-4 1 15-15,-3 0 39 16,-3 0 1-16,1 2-47 16,-1-1-158-16,-2 2 104 0</inkml:trace>
  <inkml:trace contextRef="#ctx0" brushRef="#br0" timeOffset="139029.9512">28305 1884 117 0,'0'0'97'15,"0"0"-50"-15,0 0 47 16,0 0 32-16,0 0-69 0,0 0-31 16,0 0-8-16,73 0-7 15,-45 0 12-15,5-3-7 16,6 0-16-16,1-1-16 15,2 1 8-15,4 0-91 16,9 0-25-16,-13 2-49 16,-6-1-34-16</inkml:trace>
  <inkml:trace contextRef="#ctx0" brushRef="#br0" timeOffset="140591.1672">27487 2324 312 0,'0'0'147'0,"0"0"-60"16,0 0-28-16,0 0-14 16,0 0-5-16,0 0 8 15,0 0 13-15,0 2 8 16,0-2-23-16,1 0-21 16,5 0-25-16,10-6-29 15,-2-7-110-15,3-1-604 0</inkml:trace>
  <inkml:trace contextRef="#ctx0" brushRef="#br0" timeOffset="141621.51">28779 963 430 0,'0'0'88'16,"0"0"-64"-16,0 0-15 15,0 0-8-15,0 0 0 16,0 0 9-16,0 0-8 15,-4 0-1-15,1 0 0 0,1 0 9 16,-1 0 0-16,0 0 13 16,2 0-10-16,-1 0 4 15,1 2-1-15,-1-1 6 16,-1 2-5-16,2-2 5 16,-1 1-6-16,1-1 36 15,-2-1 7-15,2 0-17 16,1 2 7-16,0-2 23 15,0 0 31-15,0 0-9 16,0 1 20-16,0-1 5 16,1 2 6-16,9-1-14 15,4 0-50-15,7 1-30 16,5-1-18-16,4-1-4 0,5 2-9 16,-1-2 1-1,0 1 0-15,1 1 1 0,-1-1 0 16,-3 0-1-16,-1 2 0 15,-3 0 0-15,-3 0 0 16,-7-2-1-16,-6 2 0 16,-3-3 0-16,-5 2 0 15,-3-2-1-15,0 0 0 16,0 0-7-16,0 0-20 16,0 0-19-16,0 0-16 15,0 0 2-15,-3 1 3 16,-3 2-46-16,-4 3-39 15,2-2-129-15,5-2-270 0</inkml:trace>
  <inkml:trace contextRef="#ctx0" brushRef="#br0" timeOffset="142266.6401">29591 924 950 0,'0'0'146'0,"0"0"-50"16,0 0 9-16,0 0-42 15,0 0-31-15,0 0-15 0,0 0-5 16,-23-62 2 0,13 49 1-16,0-2 20 15,2 1 1-15,1-3 18 0,0-2 16 16,4 1-8-1,2 0-16-15,1 1-6 0,0 0-6 16,8 2 3-16,5 4-23 16,6 1-6-16,4 5-8 15,5 1 0-15,2 4 0 16,3 0-1-16,1 0 0 16,-1 0 0-16,-3 5 0 15,-2 2 0-15,-7 2 0 16,-3-1-5-16,-8 2-4 15,-1 1-1-15,-6 2-6 16,-3 4-26-16,0 1 7 0,-3 5 21 16,-12 1 14-16,-4 2-1 15,-1-1 1-15,-3 1 1 16,-3 2-1-16,3-2 1 16,0 2 0-16,1 1 0 15,3-3 0-15,3-2 0 16,6-2-2-16,1-4 2 15,6-4-1-15,2-4-8 16,1-5 8-16,0 0 1 16,1 0 0-16,15-2 5 15,6 1 1-15,9-1 9 16,6 0-1-16,3-2-5 16,1 2-9-16,2 0 2 0,-6 0-2 15,-3 0 0 1,-4-2 0-16,-6 1-14 0,-6-1-26 15,-3 1-95-15,-5 0 7 16,1 3-39-16,-2-3-72 16,-3 1-158-16</inkml:trace>
  <inkml:trace contextRef="#ctx0" brushRef="#br0" timeOffset="142916.6213">28510 2754 464 0,'0'0'347'15,"0"0"-108"-15,0 0 5 16,0 0 10-16,0 0-69 16,0 0-63-16,0 0-59 0,48-5-3 15,-24 0-17 1,5 1-14-16,3 1-14 0,4 2-4 16,6 1-3-16,0-2-7 15,1 1 7-15,2-2-8 16,-5-1 2-16,-1-2-1 15,-5-1 0-15,-5-1-1 16,-7 1-11-16,-6-2-26 16,-4 1-33-16,0-6-77 15,-3 0-221-15,0 1-182 0</inkml:trace>
  <inkml:trace contextRef="#ctx0" brushRef="#br0" timeOffset="143255.0776">29389 2404 679 0,'0'0'526'16,"0"0"-427"-16,0 0-30 16,0 0 11-16,0 0 9 15,0 0-34-15,0 0-27 16,0 0-28-16,0 6-13 15,0 5 1-15,0 6 12 16,0 7 6-16,0 6 23 16,0 4 15-16,-1 4 8 15,-2 3-24-15,-2-1 10 16,1 2-7-16,-1-3-12 0,2-2-11 16,2-5 3-16,-2-5-3 15,3-4-2-15,0-6-4 16,0-8-2-16,0-5-75 15,16-9-77-15,2-13 17 16,3-8-370-16</inkml:trace>
  <inkml:trace contextRef="#ctx0" brushRef="#br0" timeOffset="143846.7907">29799 2461 588 0,'0'0'183'0,"0"0"-27"15,0 0-10-15,0 0-42 16,10-85 6-16,-1 65-52 16,2 2 6-16,3 4 32 15,2 3-16-15,2 4 7 16,5 1-56-16,2 2-24 15,2 2-5-15,1 2-1 16,2 0 0-16,-1 0 0 16,-3 4-1-16,-3 8-8 15,-8 2-4-15,-2 3 2 16,-6 1 0-16,-2 2 9 16,-3 0 0-16,-2 0-15 0,0-1-15 15,-8 1-11-15,-7 0 19 16,-4 1 22-16,-4-3 1 15,-2 0 1-15,1-2 6 16,-2-3-1-16,3-2-6 16,2-1 1-16,4 0-1 15,4-2 1-15,4-1 0 16,3 2-1-16,3-2 0 16,3 0-13-16,0 0 11 15,0 1 2-15,14 1 13 16,6-1 39-16,9 1 2 15,7-2-13-15,2-1-16 16,7-4-12-16,-2 1-4 0,-2-1 4 16,-4-2-12-16,-4 0 6 15,-5 0-6-15,-7 0 2 16,-2 0-3-16,-3 0 0 16,-5 0-13-16,-5 0-64 15,-4-3-76-15,-2 1-149 16,0-2-507-16</inkml:trace>
  <inkml:trace contextRef="#ctx0" brushRef="#br0" timeOffset="144453.2588">28796 1798 189 0,'0'0'397'0,"0"0"-263"15,0 0-40-15,0 0 39 16,0 0-70-16,0 0-44 16,0 0-19-16,0-2 0 15,1 2-17-15,1 7 8 16,-1 4 8-16,2 5-25 16,0 15-76-16,3-4-66 15,-5-1-233-15</inkml:trace>
  <inkml:trace contextRef="#ctx0" brushRef="#br0" timeOffset="144700.1697">28802 2912 130 0,'0'0'662'0,"0"0"-640"16,0 0-22-16,0 0-46 16,0 0-3-16,0 0-51 0,0 0-226 15</inkml:trace>
  <inkml:trace contextRef="#ctx0" brushRef="#br0" timeOffset="145330.2178">28639 3123 224 0,'0'0'496'16,"0"0"-414"-16,0 0 10 0,0 0 15 15,0 0 3-15,0 0 25 16,0 0 1-16,-21 0 14 16,21 0-14-16,0 0-45 15,0 0-37-15,2 0-22 16,2 0-7-16,6 0 0 16,4 0-10-16,8 0-14 15,8 0 2-15,7 0-2 16,5-2 8-16,6-2-8 15,1 1 5-15,-4 0-6 16,-3-1 0-16,-2 0 0 16,-7 0 0-16,-5-1 0 0,-7 1-9 15,-6 1-15-15,-6 0-17 16,-4 0-35-16,-5 2-62 16,0-3-59-16,-4 1-103 15,-6-1-286-15</inkml:trace>
  <inkml:trace contextRef="#ctx0" brushRef="#br0" timeOffset="145635.4355">28896 2966 510 0,'0'0'530'0,"0"0"-436"16,0 0 96-1,0 0-15-15,0 0-38 0,0 0-60 16,0 0-39-16,-5-4-13 16,5 4-15-16,0 0-10 15,0 9-17-15,0 5 16 16,0 6 1-16,0 3 2 16,0 4 9-16,0-1-3 15,0 0-7-15,0-1 8 16,0-2-8-16,0-3 2 15,0-2-3-15,6-2-101 16,9-1-105-16,-2-4-116 16,4-4-262-16</inkml:trace>
  <inkml:trace contextRef="#ctx0" brushRef="#br0" timeOffset="147364.4989">29448 4281 907 0,'0'0'126'0,"0"0"-9"15,0 0 9-15,16-101-2 16,-4 69-12-16,1 4-49 15,4 3-20-15,0 4 43 16,5 2-27-16,3 2-21 16,5 3 4-16,4 3 17 15,4 3-31-15,5 6-17 16,3 2-2-16,3 3-2 0,-2 12-6 16,-1 4 0-16,-8 2-1 15,-5 3 0-15,-7 0 0 16,-7 1-1-16,-12 1 0 15,-5 1-9-15,-2 1 4 16,-11-1-3-16,-12 1 9 16,-7-5 0-16,-5 0 2 15,-2-6-1-15,-6-4 1 16,3-3-1-16,-2-5 0 16,3 0-1-16,5-3-1 15,5-2 1-15,8 3-1 16,5-3-1-16,8 2 2 15,4-2-1-15,4 0 1 0,0 0 1 16,0 0 1 0,0 0 7-16,9 0 2 0,9 0-3 15,4-5-8-15,5 0 1 16,5 1 0-16,2 2 5 16,2 2-5-16,2 0-1 15,0 0 1-15,-1 6 0 16,-3 5 1-16,-2 4-1 15,-2 4-1-15,-4 2 0 16,-3 2 0-16,-5-1 0 16,-2 4-1-16,-7-2 1 15,-4 4 0-15,-4-1 1 16,-1 1 0-16,0-3 0 16,0 1-1-16,0-5 0 15,-3 2 0-15,-6-4 0 0,-2-1-1 16,-3 0 0-1,-3-3 0-15,-4-1-1 0,-2-1 1 16,-4-2 0-16,-4-1 1 16,-4-2-1-16,-2-2 1 15,-2-2 0-15,-1-2 1 16,2-2-1-16,1 0 0 16,0 0-14-16,-1 0-9 15,0-6-23-15,3-4-21 16,1 0-28-16,-11-16-77 15,8 2-98-15,7-2-305 0</inkml:trace>
  <inkml:trace contextRef="#ctx0" brushRef="#br0" timeOffset="148501.6293">28858 5040 64 0,'0'0'29'0,"0"0"-29"16,63 110-7-16,-30-66 7 16,3-3 0-16,5-3 32 15,3-1 22-15,2-4-53 16,0 0 38-16,0-5 33 15,-4-3-6-15,2-2 5 0,-3-3-57 16,1-4 28 0,1-4 82-16,3-5-95 15,1-3-29-15,5-2-10 0,2-2 3 16,4 0-5-16,0-2 12 16,1-5 21-16,1-1 3 15,-6 1-10-15,-2 0-13 16,-4 0 1-16,-8 0-2 15,14-6 0-15,-12 0-63 16,-5 0-286-16</inkml:trace>
  <inkml:trace contextRef="#ctx0" brushRef="#br0" timeOffset="156309.4772">12841 8190 517 0,'0'0'381'16,"0"0"-164"-16,0 0-59 16,0 0-54-16,0 0 12 15,0 0-27-15,65-76-10 16,-42 63-8-16,-1 3-29 16,4 4-1-16,3 2-22 0,6 4-8 15,2 0-4 1,2 0-6-16,0 14-1 0,-1 5 1 15,-1 3-1-15,-8 5 0 16,-8 0 0-16,-6 7-1 16,-15-2-12-16,0 5 1 15,-30 2 5-15,-13 1 5 16,-5-5-5-16,-7-5-6 16,6-9 12-16,10-5 1 15,10-9 0-15,13-3 0 16,6-4 6-16,7 0 29 15,3 0 19-15,6-10-38 0,16 0-9 16,14 0-7 0,7 3-1-16,8 7-8 0,4 0 8 15,-3 7-8-15,-6 14 2 16,-6 6 5-16,-11 6-7 16,-11 2 8-16,-14 4-5 15,-4 0 5-15,-13-3-1 16,-15-2 2-16,-11-6 0 15,-7-4 2-15,-5-4-1 16,-5-7 7-16,0-6 1 16,1-7-1-16,0 0-7 15,7-6-1-15,9-11-59 16,9-10-179-16,11 5-75 16,13-2-650-16</inkml:trace>
  <inkml:trace contextRef="#ctx0" brushRef="#br0" timeOffset="156710.7642">12789 7790 1128 0,'0'0'241'0,"0"0"-50"16,0 0-76-16,0 0-69 16,101-1-21-16,-33-5 9 15,29 4-5-15,20 0 3 16,4 2 0-16,-24 0-8 15,-26 0-15-15,-23 2-2 16,-9 2-1-16,0 0 0 16,-3 0-6-16,-4 0 1 15,-9-1-1-15,-14 3 0 16,-4-5-41-16,-5 2-65 16,0 0-53-16,-1-2-89 0,-12-1-24 15,4 0-540-15</inkml:trace>
  <inkml:trace contextRef="#ctx0" brushRef="#br0" timeOffset="158664.7053">2082 10119 553 0,'0'0'752'15,"0"0"-614"-15,0 0-48 16,0 0-20-16,0 0-42 16,0 0-10-16,0 3 29 15,0-3 9-15,0 0-7 16,-5 0-12-16,-12 0-21 16,-4 0-8-16,-10 3-8 15,-8 1-1-15,-3 3-7 16,-4 3-11-16,1 0-1 15,2-1 6-15,13 1 13 16,5-3 1-16,10-1-1 0,7-2 0 16,4-1-7-16,4 0-10 15,0 1 2-15,0 2-2 16,0 4 16-16,1 4 0 16,5 4 1-16,0 3-1 15,-1 9 1-15,1 2 1 16,1 8 0-16,-4 1 0 15,0 1 0-15,-3 3 0 16,3-5 0-16,-3-6 1 16,0-8-1-16,5-9 0 15,-4-4 0-15,1-7 1 16,-1-6 0-16,4 0 10 16,2-3 14-16,5-13 39 15,12-8-36-15,4-5-18 16,8-4-8-16,6 2-2 0,1 6 0 15,0 8 0-15,-2 7 0 16,-1 7-1-16,-6 3-6 16,-4 13 1-16,-2 11-1 15,-11 5 0-15,-1 4 5 16,-13 4 1-16,-3-2 1 16,0-1 0-16,-13-5 0 15,-5-2 2-15,-12-1 5 16,-3-5-6-16,-10-3 5 15,1-4 2-15,-7 2-7 16,1-5 6-16,2-2-7 0,6-2-32 16,2-3-56-1,1-4-64-15,7 0-41 0,8 0-196 0</inkml:trace>
  <inkml:trace contextRef="#ctx0" brushRef="#br0" timeOffset="159050.1984">1611 10030 662 0,'0'0'187'16,"0"0"-124"-16,0 0 4 16,0 0 14-16,0 0 18 15,0 0 32-15,0 0-12 16,-54 7 20-16,57-7-52 16,3 0-43-16,8 0-31 15,5 0-7-15,12-4 29 16,7-2 28-16,9-5-24 15,6 1-18-15,2-3-9 16,3 3-10-16,-3 3 4 16,-4 2-6-16,-11 3 0 0,-4 2-50 15,-6 0-163 1,-11 7-154-16,-10-2-355 0</inkml:trace>
  <inkml:trace contextRef="#ctx0" brushRef="#br0" timeOffset="159411.5741">2345 9680 1302 0,'0'0'161'0,"0"0"-148"16,0 0-13-1,0 0-2-15,0 0 0 0,100 69 2 16,-57-36 10-16,5 3 8 16,3 10 19-16,1 1-10 15,-4 9 9-15,-2 3-1 16,-6 1 0-16,-7 19-19 16,-9 14-16-16,-9 16 9 15,-15 3 3-15,0-20-12 16,-6-26 2-16,-5-25 5 15,-2-6 5-15,-5 7-11 16,-6 6-1-16,-7 2-21 0,-2-1-49 16,-28 6-50-16,7-14-110 15,5-11-503-15</inkml:trace>
  <inkml:trace contextRef="#ctx0" brushRef="#br0" timeOffset="159897.2443">1426 9835 1069 0,'0'0'148'16,"0"0"-92"-16,-88-1-11 15,55 1-35-15,2 4-4 16,1 12-5-16,0 1 1 15,3 2 9-15,3 8 5 16,-1 6-1-16,3 4 2 16,2 9 15-16,4 6-10 15,4 17 10-15,9 19 32 0,3 23-2 16,6 5-1-16,12-20-30 16,3-23 1-16,-2-31-11 15,-1-2-10-15,12 7-1 16,6 5 2-16,10 4-5 15,6-6 2-15,2-4-9 16,22-6-42-16,22-16-79 16,-13-12-143-16,-13-12-235 0</inkml:trace>
  <inkml:trace contextRef="#ctx0" brushRef="#br0" timeOffset="160520.055">2924 9049 185 0,'0'0'949'0,"0"0"-754"16,0 0 14-16,0 0-53 0,0 0-77 15,0 0-29-15,0 0-18 16,0-11-15-16,0 11-6 15,0 0-11-15,0 4 0 16,0 12-1-16,-3 5 0 16,-5 8 1-16,-5 10 1 15,-5 4 0-15,0 4 0 16,-4 2 1-16,4 1-1 16,-3-4 0-16,6 1 0 15,-1-5 1-15,2-5-2 16,4-7 0-16,4-11 0 15,6-2 0-15,0-7 0 16,0-3-2-16,6-4 1 16,15 0 0-16,4-3 1 0,9 0 7 15,5-4-7-15,6-8 7 16,0-2-6-16,0 1-1 16,1-1 1-16,-1-1-1 15,-4 1 1-15,1-2-1 16,-6 5-1-16,0-2-18 15,-2 0-20-15,-7 4-29 16,-3 2-67-16,-5-6-88 16,-7 3-82-16,-7 3-530 0</inkml:trace>
  <inkml:trace contextRef="#ctx0" brushRef="#br0" timeOffset="160838.3772">3027 9204 1064 0,'0'0'316'16,"0"0"-169"-16,0 0-120 16,0 0-27-16,0 0-11 15,0 0 9-15,0 0 1 16,-9 102 1-16,12-62 22 15,3 3 17-15,-3 6 3 16,0-2-5-16,-3 3 5 0,0-1 0 16,0-2-18-16,-9-1-5 15,-2-1-11 1,-2-1 4-16,1-4-4 0,0-8-8 16,5-2-96-16,1-11-195 15,3-9-419-15</inkml:trace>
  <inkml:trace contextRef="#ctx0" brushRef="#br0" timeOffset="161225.6393">3728 10212 874 0,'0'0'698'15,"0"0"-625"-15,0 0-31 16,0 0 10-16,0 0-21 16,118-10 6-16,-63 6-17 15,-1-2-1-15,4 2 6 0,-4-2-10 16,-5 5-7-16,-4-2-7 16,-8 0-1-16,-4 2-1 15,0-1-75-15,-11 1-173 16,-4-2-341-16</inkml:trace>
  <inkml:trace contextRef="#ctx0" brushRef="#br0" timeOffset="161527.8506">3770 10528 666 0,'0'0'359'0,"0"0"-256"0,0 0-42 16,0 0-16-16,0 0 62 15,0 0 53-15,0 0-3 16,79 27-32-16,-42-23-28 16,5-4-46-16,0 0-19 15,-2 0-7-15,3 0-7 16,-1-4-9-16,-6-2-8 15,0-1 0-15,-8 3-1 16,-4 1-2-16,-5 0-62 16,-4 3-83-16,-7 0-185 0,-1 0-641 15</inkml:trace>
  <inkml:trace contextRef="#ctx0" brushRef="#br0" timeOffset="163936.5016">5702 10154 905 0,'0'0'490'16,"0"0"-314"-16,0 0-51 16,0 0-71-16,0 0-31 15,0 0-12-15,-3-8-1 16,-3 5-9-16,0-1 5 16,-6 1-4-16,-6 2-2 0,-6 1 0 15,-10 0-1-15,-9 0 0 16,-5 1 1-1,-1 7 0-15,1 2-1 16,5 0 1-16,7-2 0 16,12-2 0-16,6 1 4 0,8-4-4 15,7-3 0-15,3 0 1 16,0 3 8-16,0-3-4 16,0 1-5-16,0 8-2 15,0 5-10-15,0 8 12 16,0 9 1-16,0 9 0 15,-6 8 0-15,3 6 8 16,-3-1-8-16,1-1 0 16,2-6 1-16,-1-10-1 15,4-9 1-15,0-7-1 0,0-6-1 16,0-8 0 0,0-2 1-16,0-4 8 0,7 0 4 15,1 0 27-15,4-4 70 16,10-9-73-16,5 0-26 15,6-1-10-15,1 1 1 16,-1 6-2-16,3 7 0 16,1 0-9-16,-3 7 0 15,-4 10 9-15,-9 3-11 16,-6 3 3-16,-6 3 8 16,-9 3 0-16,0-1-1 15,-9-3 1-15,-12 2 1 16,-4-4 0-16,-8-2 0 0,-3-6 15 15,-6-2-9 1,-4-6 5-16,-2 0-6 0,-1-1-6 16,4-2-9-16,10-4-51 15,2 0-56-15,10 0-141 16,13 0-284-16</inkml:trace>
  <inkml:trace contextRef="#ctx0" brushRef="#br0" timeOffset="164335.77">5219 9845 1166 0,'0'0'214'0,"0"0"-22"15,0 0-42-15,0 0-60 16,0 0-25-16,0 0-4 15,0 0 8-15,-8-4-15 0,23 4-32 16,6-3-16 0,9 3 0-16,10-4-5 0,8-2-1 15,4 2 9-15,3-2-9 16,3 3-35-16,20 3-119 16,-14 0-144-16,-9 0-359 0</inkml:trace>
  <inkml:trace contextRef="#ctx0" brushRef="#br0" timeOffset="164644.9834">6296 10414 986 0,'0'0'258'0,"0"0"-165"16,0 0-1-16,0 0-26 15,0 0 6-15,0 0 71 16,0 0 6-16,124 8-45 16,-69-11-40-16,0-6-34 15,0-1-20-15,-7-3-4 16,-2 6-5-16,-10-3-1 15,-3 3-2-15,-8 4-39 16,-8-1-75-16,-1-2-88 0,-7 3-141 16,-6-1-358-16</inkml:trace>
  <inkml:trace contextRef="#ctx0" brushRef="#br0" timeOffset="164923.1205">6630 10072 869 0,'0'0'805'0,"0"0"-629"15,0 0-92-15,0 0-60 16,0 0-24-16,0 0-16 16,0 0-1-16,-12 34 15 15,6-4 1-15,-1 6 0 0,-7 7 1 16,2 6 1-16,-7 4 11 15,1 0-11-15,0 3 14 16,2 0-15-16,2-6 9 16,5 0-9-16,5-5-60 15,4 2-134-15,10-14-180 16,5-6-627-16</inkml:trace>
  <inkml:trace contextRef="#ctx0" brushRef="#br0" timeOffset="165403.0286">7192 10849 1580 0,'0'0'219'16,"0"0"-89"-16,0 0-77 15,0 0-41-15,0 0-12 16,-91 23 0-16,51 3 0 16,-3 5 0-16,4 8 0 15,2 4 0-15,4 6 0 16,9 1 0-16,6 3 1 16,6-4 10-16,5 1-10 0,7-4 0 15,0 0 0 1,7-7 5-16,8-8-5 0,3-1 0 15,3-11 12-15,3-3-12 16,-2-9 6-16,-5-4 2 16,-4-3 15-16,-4-3-5 15,-3-11 1-15,-6-4 0 16,0-2-20-16,0 0 0 16,-3 3-1-16,-9 7-6 15,-3 3 5-15,-3 7-4 16,-1 0-8-16,-8 3 5 15,2 8-2-15,-1 5-30 16,-4 1-16-16,5 3-44 0,-2-4-58 16,8 1-113-1,7-11-128-15</inkml:trace>
  <inkml:trace contextRef="#ctx0" brushRef="#br0" timeOffset="166931.6189">7932 10211 588 0,'0'0'661'16,"0"0"-402"-16,0 0-42 16,0 0-68-16,0 0-42 15,0 0-35-15,0 0-18 16,-7-10-23-16,-5 7-19 15,-12 0-12-15,-4-1-7 16,-5 1-1-16,5 0 2 16,-2 3 6-16,7 0-2 15,4 0 2-15,3 0-1 0,5 0 1 16,2 0-1 0,6 0 0-16,0 0 0 0,-1 0-11 15,4 7-1-15,-3 6 4 16,0 4 1-16,0 5 7 15,3 8 0-15,-3 4-1 16,3 4 1-16,0 3-1 16,0-2 2-16,0 1 0 15,0-3-1-15,0-5 1 16,0-5 0-16,0-4 0 16,0-8-1-16,0-5 1 15,3-6 1-15,0-4-1 16,7 0 1-16,2-4 11 15,12-14 4-15,9-3-15 16,4-5 0-16,2 2 0 0,1 4-1 16,-1 2-8-16,-6 11 7 15,-8 4-4-15,-5 3-1 16,-4 9 5-16,-7 12-15 16,-6 8-11-16,-3 7 11 15,0 0 16-15,-3 1-6 16,-15-2 5-16,-6-1 1 15,-4-4 0-15,-2-3 0 16,-3-1 0-16,-6-6 5 16,1-4-3-16,-1-3 4 15,0-6-6-15,0-6-63 16,-7-2-51-16,13-15-166 0,5-1-344 16</inkml:trace>
  <inkml:trace contextRef="#ctx0" brushRef="#br0" timeOffset="167261.6935">7422 9861 757 0,'0'0'565'0,"0"0"-410"16,0 0-25-16,0 0-63 16,0 0-41-16,79-7-6 0,-12 7 29 15,17 0 5-15,22 0-10 16,3-2-14-16,-21-2-3 16,-24 1-11-16,-21 0 3 15,-13 2-18-15,0-2 0 16,-2 3 0-16,-8 0-1 15,-10 0-82-15,-10 10-239 16,-7 6-7-16,-7-5-475 0</inkml:trace>
  <inkml:trace contextRef="#ctx0" brushRef="#br0" timeOffset="168081.9138">8766 10367 614 0,'0'0'358'16,"0"0"-162"-16,0 0-18 15,0 0 5-15,0 0-58 16,0 0-29-16,0 0 6 15,87 20-25-15,-44-17-19 16,5-3-13-16,9 0-17 16,4 0-7-16,0-3-11 15,-5-4 3-15,-3-3-11 16,-11 0-2-16,-8 3-6 16,-13 0-47-16,-15-2-57 15,-6 2-83-15,0 1-201 0</inkml:trace>
  <inkml:trace contextRef="#ctx0" brushRef="#br0" timeOffset="168327.0869">9163 10208 1200 0,'0'0'289'0,"0"0"-97"15,0 0-72-15,0 0-63 16,0 0-40-16,0 0-17 15,0 0-13-15,-7 24 6 16,4-2 6-16,0 5 1 16,0 10 1-16,-3 2-1 0,3 4 8 15,-2 3-8 1,-2 4 1-16,4 3-1 0,3-1-14 16,0 21-132-16,10-17-171 15,4-10-309-15</inkml:trace>
  <inkml:trace contextRef="#ctx0" brushRef="#br0" timeOffset="168725.3709">9721 10833 1482 0,'0'0'211'15,"0"0"-68"-15,0 0-77 0,0 0-55 16,-104-7-10-16,53 27 0 16,-7 9 0-16,4 8-1 15,2 9 1-15,10 7 0 16,8 0 6-16,13 2 2 16,12-4-2-16,9-6 1 15,0-5 3-15,22-6-3 16,8-5-7-16,6-3 8 15,9-12 0-15,1-7-3 16,-1-7-5-16,-3 0 0 16,-10-11 0-16,-12-12-1 15,-14-4 0-15,-6-2-26 16,-9 2 7-16,-18 1 3 0,-4 9-10 16,-8 5-21-1,3 11-25-15,0 1-43 0,-1 0-47 16,16 1-147-16,8 2-244 15</inkml:trace>
  <inkml:trace contextRef="#ctx0" brushRef="#br0" timeOffset="169337.8063">10673 10225 1600 0,'0'0'210'0,"0"0"-146"15,0 0-37-15,0 0-27 16,0 0-1-16,-114-30 0 16,71 30 0-16,2-3-8 15,-1 3 9-15,6-1 7 16,3-2-6-16,5 0 0 15,7 3 7-15,9-3-7 16,2 3 0-16,7 0-1 16,3 0-6-16,-4 0-1 15,3 9-6-15,-1 5 11 0,1 6 1 16,-2 9 1 0,0 4-1-16,-4 4 1 0,4-1 0 15,0 4 0-15,0-4 1 16,3-6 0-16,0-3-1 15,0-8 1-15,0-6 0 16,0-3 0-16,0-7 0 16,3-3 1-16,10 0 25 15,7-3 60-15,8-7-58 16,5 0-16-16,7 0-11 16,-1 4-1-16,0 3 0 15,-5 3 0-15,-1 0-1 16,-6 7-1-16,-5 8-7 0,-7 9 2 15,-6 2-9 1,-9 3 7-16,0-2 2 16,-12 0 5-16,-13-2-1 0,-8-4 2 15,-6-2 0-15,-6-5 9 16,-10-1-9-16,-3-6-6 16,-4-7-49-16,-9-10-46 15,10-10-143-15,18-6-135 0</inkml:trace>
  <inkml:trace contextRef="#ctx0" brushRef="#br0" timeOffset="169605.7468">10124 9808 854 0,'0'0'872'0,"0"0"-760"15,0 0-72-15,0 0-4 16,0 0-11-16,0 0 3 16,0 0 3-16,0-19-16 15,33 19 0-15,15 0-6 16,13 0 3-16,9 0-12 16,-3 0 1-16,-2 0 0 15,0 3-1-15,-13-1 0 16,6 7-90-16,-16-4-143 15,-9 2-301-15</inkml:trace>
  <inkml:trace contextRef="#ctx0" brushRef="#br0" timeOffset="169894.0322">11295 10271 1222 0,'0'0'225'15,"0"0"-119"-15,0 0 40 16,0 0-57-16,0 0-40 0,114 9-5 16,-71-9-4-1,2 0-5-15,4-9-13 0,-1 2-12 16,1-3-8-16,-3 3 4 15,-4-1-6-15,-13 0-11 16,-3-5-58-16,-14 0-113 16,-9 0-419-16</inkml:trace>
  <inkml:trace contextRef="#ctx0" brushRef="#br0" timeOffset="170125.1973">11623 10026 1403 0,'0'0'317'0,"0"0"-191"16,0 0-86-16,0 0-33 0,0 0-7 15,0 0-9 1,0 0 9-16,-6 83 2 0,6-46 28 16,-1 2 4-16,1 5-13 15,-6-2-11-15,0 8-1 16,0-4-8-16,-4 6-1 15,-1 18-18-15,5-14-155 16,6-12-435-16</inkml:trace>
  <inkml:trace contextRef="#ctx0" brushRef="#br0" timeOffset="170588.5313">12204 10737 854 0,'0'0'663'0,"0"0"-559"15,0 0-75-15,0 0-29 16,0 0 0-16,-109 3-7 15,69 19 7-15,4 5 16 16,0 7 20-16,1 8 25 0,6 1-15 16,5 0-8-1,9 3 4-15,5-7-15 0,10-2-5 16,0-6-8-16,7-6-6 16,12-2 8-16,10-6-6 15,1-6 2-15,4-5 2 16,2-6-12-16,-6 0-2 15,-5-10-5-15,-4-10-6 16,-15 0-4-16,-6-4-8 16,0 2-4-16,-23 2 11 15,-2 10 9-15,-12 4-4 16,-2 6 3-16,-2 0 2 16,6 13-45-16,-2 4-116 15,11-4-109-15,10-3-514 0</inkml:trace>
  <inkml:trace contextRef="#ctx0" brushRef="#br0" timeOffset="171579.1181">13081 9911 1107 0,'0'0'403'16,"0"0"-250"-16,0 0-83 15,0 0-26-15,0 0-34 16,0 0-2-16,0 0-7 16,-49 0 10-16,10 0-10 0,-2 0 6 15,-3 0-7 1,2 0 0-16,8 0 8 0,4 0-7 16,4 0-1-16,12 0 0 15,8 0-2-15,0 0 1 16,6 0-8-16,0 3-4 15,0 4 12-15,0 3-6 16,0 9 6-16,0 2 1 16,0 7 0-16,0 3 1 15,0 1-1-15,-3 2 9 16,3-4-9-16,0 0 0 16,0-1 1-16,0-3 0 15,0-5 1-15,0-4-1 16,0-5 1-16,0-5-1 15,0-4 0-15,0 0 0 0,3-3 15 16,16 0 10-16,7-4 45 16,17-8-51-16,9 1-12 15,2-1-7-15,2 6 0 16,-1 2 1-16,-5 4-1 16,-13 0-1-16,-7 15-1 15,-9 6-10-15,-9 5 3 16,-9 5 8-16,-3 1-7 15,-9 5 7-15,-18 0 0 16,-5-5 0-16,-3 1 1 16,-8-10 7-16,-2-3-7 15,-1-7 0-15,1-7 10 16,-1-6-11-16,1 0-15 0,-4-29-73 16,10 0-135-1,12-2-265-15</inkml:trace>
  <inkml:trace contextRef="#ctx0" brushRef="#br0" timeOffset="171905.0037">12671 9594 325 0,'0'0'544'16,"0"0"-395"-1,0 0-54-15,0 0 28 0,0 0 8 16,0 0 34-16,0 0-44 16,10-1-48-16,23 1 13 15,12 0-7-15,11 0-31 16,12 1-32-16,0-1 1 15,-2 3-16-15,-5 0 6 16,-10-2-7-16,-5 2-12 16,-7 10-76-16,-9-4-159 15,-5 2-380-15</inkml:trace>
  <inkml:trace contextRef="#ctx0" brushRef="#br0" timeOffset="172227.6077">13925 10201 750 0,'0'0'847'0,"0"0"-732"16,0 0-42-16,0 0 9 0,0 0-19 16,0 0-3-16,0 0-30 15,126 1-18-15,-70-5-10 16,6-2 5-16,-1 2-1 16,-6-2-6-16,-6 2 0 15,-4 1-13-15,-9 0-66 16,-9-1-131-16,-12 4-366 0</inkml:trace>
  <inkml:trace contextRef="#ctx0" brushRef="#br0" timeOffset="172527.8333">13948 10476 492 0,'0'0'370'16,"0"0"-232"-16,0 0 50 16,0 0 40-16,0 0-42 15,0 0-56-15,0 0-35 16,94 6-34-16,-61-6-17 16,4 0-15-16,4 0-4 15,0 0-17-15,1 0 0 16,-2-3-2-16,-7 0-5 15,-2 0 0-15,-1-1-1 0,-9 1-6 16,0 3-30 0,-4-3-49-16,-4-1-159 0,-4 1-297 15</inkml:trace>
  <inkml:trace contextRef="#ctx0" brushRef="#br0" timeOffset="178919.2446">28039 6320 971 0,'0'0'261'0,"0"0"-80"16,0 0-24-16,0 0-52 16,0 0-34-16,0 0-9 15,15-16-26-15,-10 7 17 16,2-4-11-16,5-2-5 15,0-2-8-15,3-5-11 16,4 0-5-16,5-2 1 16,4 1 1-16,4 3-6 15,2 8-6-15,0 5 2 16,-1 7-5-16,-3 0-1 16,-5 9 0-16,-1 11-9 0,-9 3 9 15,-3 4-11-15,-11 1 2 16,-1 2 2-16,-16 1 7 15,-15-2-12-15,-14 1 3 16,-9 0-1-16,-2-4-5 16,-1-2 9-16,9-2-6 15,5-4 13-15,12-3-1 16,10 1 0-16,6-5 0 16,10-1-5-16,5-1-3 15,3-1 3-15,21 2 6 16,9 1 17-16,12 0-2 15,6-1-13-15,2 0 4 16,-3-4-5-16,-6-3-1 16,-5-3-9-16,-8 0-62 15,5 0-158-15,-7-9-168 0,-4-4-541 16</inkml:trace>
  <inkml:trace contextRef="#ctx0" brushRef="#br0" timeOffset="179298.5132">28912 6288 656 0,'0'0'714'15,"0"0"-586"-15,0 0-69 16,0 0-54-16,0 0-5 0,0 0 0 16,-99-20 1-1,62 27 9-15,0 10-4 0,3 5 1 16,2 5-6-1,5 4 8-15,9 4 2 0,7 1-1 16,9 3 9-16,2-3-3 16,9-2 2-16,13-8-1 15,5 0 5 1,3-9 2-16,0-6 0 0,1-5-2 16,-1-6-3-16,0 0-3 15,-3-11-2-15,-5-12-6 16,-4-6-2-16,-5-6 4 15,-8-3-10-15,-5-1 0 16,0 3-9-16,-7 8-11 16,-7 6-17-16,-4 5-40 0,0 4-54 15,0-1-48-15,6 4-88 16,8 0-123-16</inkml:trace>
  <inkml:trace contextRef="#ctx0" brushRef="#br0" timeOffset="179804.4682">29409 6142 734 0,'0'0'300'0,"0"0"-206"16,0 0-39-16,-121-67-25 15,67 44-1-15,-5 0 5 16,-21-5 2-16,-25-6-16 15,-24 1-14-15,-7 0-3 0,9 6-2 16,16 9-1-16,29 7 0 16,18 2 0-16,13 4 0 15,6-1 0-15,-3 3 6 16,-2-1-6-16,0 2 1 16,13 1 0-16,10 1 0 15,8 0-1-15,2 0 0 16,5 4-2-16,-1 6-4 15,1 2 5-15,-3 1 1 16,-3 4 0-16,-3 7 13 16,-4 3 12-16,-2 7 5 15,2 7-7-15,-2 8-1 16,0 9 19-16,5 3 11 0,4 1 6 16,3-1-11-16,6 1 10 15,4-2-11-15,0 0-16 16,0-2-13-16,2-4-4 15,-1-1-2-15,-1-7-10 16,0-6 11-16,2-8-11 16,-1-5 6-16,1-8-7 15,2-11-51-15,-1-8-113 16,2-8 29-16,-1-12-177 0</inkml:trace>
  <inkml:trace contextRef="#ctx0" brushRef="#br0" timeOffset="180384.4853">27617 5871 508 0,'0'0'603'16,"0"0"-528"-16,-106-11-43 15,55 11-18-15,-1 0 14 0,3 1 2 16,6 15-7-16,4 4-5 16,3 5 2-16,2 7 9 15,7 7-9-15,0 4 2 16,1 11 6-16,6 1 15 15,3 2 17-15,4 2-27 16,4-4-1-16,6-4-7 16,3-5-12-16,0-2 2 15,9-5-2-15,9-3-4 16,4-4 14-16,8-5-1 16,3-4 3-16,4-6-9 15,2-6-6-15,0-7-1 16,-2-4 3-16,0 0-5 15,-6-12-6-15,-5-10 13 16,-5-6-8-16,-8-3 1 0,-10-1-6 16,-3-3-2-16,-9 6 0 15,-15 2-9-15,-10 6 10 16,-6 4 0-16,-5 6 0 16,-4 4-1-16,4 7 1 15,2 0 0-15,6 0 0 16,5 10 0-16,5 2-2 15,9 2-8-15,17 5-136 16,1-5-171-16,3-4-303 0</inkml:trace>
  <inkml:trace contextRef="#ctx0" brushRef="#br0" timeOffset="181319.7278">28308 5246 133 0,'0'0'94'0,"0"0"-67"16,0 0-21-16,0 0-6 16,0 0-36-16,0 0-38 15</inkml:trace>
  <inkml:trace contextRef="#ctx0" brushRef="#br0" timeOffset="181601.8254">28308 5246 142 0</inkml:trace>
  <inkml:trace contextRef="#ctx0" brushRef="#br0" timeOffset="181769.7032">28308 5246 142 0,'-11'-22'199'0,"11"23"-98"0,0 1-100 0,0-1 99 0,2-1 32 16,-2 0-48-16,0 1-12 15,0-1-2-15,0 0-5 16,0 0-25-16,0 0-23 16,0 0-16-16,0 0 5 15,0 0-6-15,0 0 0 16,0 0 1-16,0 0-1 15,0 0 0-15,0 0-1 0,0 0-57 16,1 0-39 0,2 3-30-16,-1-1-123 0</inkml:trace>
  <inkml:trace contextRef="#ctx0" brushRef="#br0" timeOffset="182564.0687">28377 5134 765 0,'0'0'182'16,"0"0"-74"-16,0 0-9 15,0 0-4-15,0 0-21 16,0 0-39-16,58-80-12 15,-27 75-11-15,5 2-4 16,2 3 1-16,1 0 3 16,-3 10-2-16,-5 5-9 0,-4 5 0 15,-3 1 0 1,-6 1 0-16,-3-2 4 0,-6 0-5 16,-6-1-1-16,-3-1 1 15,0-2-1-15,-12-2 1 16,-9 1 0-16,-7-2 0 15,-7-3 0-15,0-3 7 16,-3-3-6-16,4 0 0 16,4-2 5-16,5-1-4 15,5-1 6-15,8 0-6 16,5 0 6-16,4 0 4 16,0 0 8-16,3 0 21 15,0 0-9-15,0 0-7 16,15 0-16-16,6 0-9 15,6 4 0-15,7 4-1 0,5 3 1 16,1 3 0-16,3 4 0 16,-4 0-1-16,-3 4 0 15,-8-1 0-15,-7 0-5 16,-9-1-2-16,-6-2 6 16,-4-1-9-16,-2-2 9 15,-5 1 1-15,-13-5-13 16,-4 2 14-16,-7-6 2 15,-4 0-2-15,-4-4 1 16,-1-3 0-16,-1 0 1 16,1 0 4-16,2 0-6 15,5 0 0-15,0 0-17 0,4-1-45 16,-1 1-75-16,5 0-165 16,11 0-385-16</inkml:trace>
  <inkml:trace contextRef="#ctx0" brushRef="#br0" timeOffset="183282.8932">28020 7014 1018 0,'0'0'217'0,"0"0"-97"16,0 0 11-16,0 0 0 15,0 0-33-15,0 0-37 16,0 0-27-16,9-14-13 15,-9 14-9-15,0 0-10 16,0 2-2-16,0 6-1 16,0 6 0-16,0 10 0 0,0 6 1 15,0 5 1-15,-6 6 11 16,-3 3-3-16,-2 1 7 16,1 0-9-16,-1-1 11 15,0-3-4-15,2-4-5 16,-1-7-8-16,0 0 9 15,4-1-8-15,2-8-2 16,1-2-1-16,3-3-60 16,0-6-71-16,6-6-143 15,10-4-210-15</inkml:trace>
  <inkml:trace contextRef="#ctx0" brushRef="#br0" timeOffset="184136.0852">28913 7038 940 0,'0'0'352'0,"0"0"-223"16,0 0-48-16,0 0-61 0,0 0-13 15,0 0-7 1,-108-56-2-16,70 56 2 0,-2 10 0 16,-3 7 5-16,4 4 7 15,2 3-11-15,2 6 9 16,8-1-1-16,4 4-2 15,7-2 2-15,6 0 1 16,6-4-8-16,4-4 9 16,0 0 10-16,11-2 11 15,9-2 25-15,7 0 13 16,4 1-32-16,2 0-19 16,0 0-6-16,-2-2-7 15,-1 2-5-15,-3-1 0 16,-5 1 1-16,-2 2-2 15,-2-3 1-15,-6-1 1 0,-4 2-2 16,-3 0 1-16,-5 0-1 16,0-1 0-16,0 1 0 15,-13 0 0-15,-6-4-1 16,-1-2 0-16,-7-4 1 16,-1-3 0-16,-2-5 1 15,0-2 0-15,0-1 2 16,6-12 3-16,3-3 4 15,5-4-1-15,7-2 0 16,3-2-3-16,6-1 1 16,0 0 3-16,7 0 3 15,13 2-1-15,3-1-12 0,6 2 6 16,4 1-5-16,1 2-1 16,3 2 1-16,-1-2 0 15,-1 2-1-15,-3-1 0 16,-2 0 0-16,-4-2 0 15,-3-1 1-15,-4-1-1 16,-3 2 1-16,-4-3 0 16,-4 3 0-16,-3 3-1 15,-5 0 0-15,0 1-1 16,-2-3-12-16,-14 1 4 16,-2-1-4-16,-4 0 13 15,-2 3-1-15,3 2-6 16,3 4-11-16,5 3-24 0,4 3-21 15,3 2-89-15,1 2-70 16,4 0-143-16,1 9-11 0</inkml:trace>
  <inkml:trace contextRef="#ctx0" brushRef="#br0" timeOffset="184575.3951">29037 8064 143 0,'0'0'601'0,"0"0"-417"15,-91 6-53-15,45-6 12 16,-2 0 11-16,-4 0-25 16,-5 0-13-16,-7-9-30 15,-14-1-26-15,-17-2-26 16,-15-2-12-16,10 1-9 16,21 6 0-16,22 4 0 15,14 3 0-15,-6 0-2 16,-4 0-3-16,-4 0-2 15,5 0 2-15,9 0 2 0,2 0-3 16,3 0-6 0,2 3-1-16,5 1 0 0,3-1 0 15,2 0-31-15,10 4-55 16,2-1-75-16,14 4-100 16,2-3-104-16,16-1-196 0</inkml:trace>
  <inkml:trace contextRef="#ctx0" brushRef="#br0" timeOffset="185336.0243">28288 8653 322 0,'0'0'368'16,"0"0"-188"-16,0 0-16 16,0 0-5-16,0 0 22 15,0 0-27-15,0 0-15 16,-47-78-29-16,54 43-46 16,15-5-11-16,7 1-25 15,7 6-14-15,4 6-5 16,4 14 13-16,1 7-4 15,0 6-3-15,-6 3-1 0,-3 13-13 16,-5 4 1 0,-7 10-2-16,-5 0 0 0,-8 6 0 15,-7 1 0-15,-4 1-1 16,0 2 0-16,-9-2 0 16,-10 0 1-16,-6 0 0 15,-4-3 0-15,-2-2 0 16,-3-3 0-16,-1-3 0 15,1-4 0-15,0-6 1 16,1-4 0-16,1-5 0 16,2-1 0-16,4-3-1 15,0 3 0-15,4-1 0 16,4 1 0-16,3 2 0 16,5-2 0-16,2-3 0 15,2 3 0-15,5-1 0 0,1-1 0 16,0 1 0-1,3 0 10-15,13 3 0 0,8 1 17 16,7 0-4-16,7 0 2 16,5 0-7-16,3-3 0 15,5 3-12-15,1-3-4 16,3-1 0-16,2 1 5 16,0 1-6-16,-2-1-1 15,-3 0 1-15,-3-1 1 16,-7 1-1-16,-3 0-1 15,-8-1 0-15,-8-1 0 16,-4-2 0-16,-7 0 0 0,-3-3-9 16,-5 3-16-16,-1-3-20 15,-1 1-24-15,-2 1-9 16,0-2 3-16,0 1-28 16,0-1-59-16,0 3-40 15,0-3-62-15,-3 0-246 0</inkml:trace>
  <inkml:trace contextRef="#ctx0" brushRef="#br0" timeOffset="187507.1451">15216 10350 199 0,'0'0'766'0,"0"0"-606"0,0 0 7 15,0 0-41 1,0 0-51-16,0 0-17 0,0 0 4 16,30 3-1-16,-30-3 4 15,0 3-9-15,0-3-14 16,0 0-1-16,0 0-3 16,0 0 3-16,0 0 6 15,0 0 13-15,0-9 8 16,0-8-28-16,0-9-40 15,3-7-1-15,1-1-11 16,6 2 12-16,6 2 1 16,0 8-1-16,2 5 0 15,6 3-1-15,-1 5-9 0,6 5-5 16,1 4 4 0,-2 0 5-16,5 14-6 0,-3 6 3 15,-1 5 9-15,-4 8-1 16,-6 3 0-16,-9 4-24 15,-6 4-11-15,-4 5 19 16,-7 6-2-16,-16-1 7 16,-9 2 12-16,-5-1 0 15,-7-7 0-15,2-6 1 16,-3-6 0-16,6-5 0 16,3-6-1-16,7-4 1 15,9-5-1-15,8-2 1 16,3-5-1-16,6-5-2 15,3 3 1-15,0-4 0 0,0 1 0 16,0 1 0 0,15 2 1-16,4 0 9 0,16 2 38 15,11-2-11-15,9 0-6 16,9 2-12-16,8-5 1 16,-5 3-11-16,3-4-7 15,-9 1 5-15,-9-4-6 16,-7 0-9-16,-9 0-26 15,-9 0-33-15,-8 0-33 16,-2-10-96-16,-11-4-301 0</inkml:trace>
  <inkml:trace contextRef="#ctx0" brushRef="#br0" timeOffset="188007.4393">15081 9822 611 0,'0'0'490'0,"0"0"-405"0,0 0-40 15,0 0-23 1,0 0 11-16,0 0 60 0,0 0 70 16,-26 0 0-16,26 0-54 15,0 0-46-15,0 0-30 16,3 0-13-16,3 0-8 15,3 0 4-15,12 0-6 16,11 0 14-16,30-4 9 16,26-6-12-16,28-5-2 15,2-2-13-15,-18 0 1 16,-30 4-7-16,-30 9 1 16,-8-2 0-16,-2 2-1 15,-5 1-18-15,-4 0-27 16,-15 3-62-16,-6 0-181 0,-6 6-14 15,-17 8 53-15,4-4-565 0</inkml:trace>
  <inkml:trace contextRef="#ctx0" brushRef="#br0" timeOffset="191009.5928">6922 5471 317 0,'0'0'92'0,"0"0"-56"15,0 0-25-15,0 0-9 16,0 0 6-16,0 0-8 15,0 0-32-15,2-16-31 16,7 13 1-16,4 0-167 0</inkml:trace>
  <inkml:trace contextRef="#ctx0" brushRef="#br0" timeOffset="198980.0338">1951 12286 375 0,'0'0'76'15,"0"0"-66"-15,0 0-10 16,0 0 0-16,0 0 18 16,0 0 53-16,9 0 10 15,-6 0 54-15,-3 0-93 0,0 0-26 16,0 0-9-1,0 0-7-15,0 0 0 0,0 0 0 16,0 0 1-16,0 0 112 16,0 0 29-16,0 0-15 15,0 0-20-15,0 0-8 16,0 0-16-16,0 0-25 16,0 0-18-16,-13 3-16 15,-10 10-2-15,-5-3-6 16,-11 7 1-16,-4-2-1 15,-6 2 2-15,-2 0 5 16,2-3-16-16,8-1-1 16,7-6-5-16,15-1 1 15,8-3 0-15,8-2 9 0,3-1 2 16,0 0 3-16,0 0-10 16,0 0-6-16,0 3-1 15,0 0-13-15,9 6 5 16,0 1 8-16,3 7 0 15,0 3-1-15,-3 4 2 16,4 5 0-16,-4 1 0 16,-1 3 1-16,-5-1 5 15,4 2 2-15,-7-4 6 16,0-5-6-16,3-8-8 16,-3-4 3-16,0-6-2 15,3-7 8-15,5 0 3 16,2 0 10-16,8-17 91 15,12-9-75-15,6-3-17 0,4-1-15 16,3 0-5-16,-1 7-1 16,-3 7 1-16,-2 9-1 15,-3 7-5-15,-4 3-6 16,3 19 9-16,-3 5 2 16,-5 4 15-16,-4 7-3 15,-6 2-5-15,-6 1-1 16,-9 1-6-16,0 0 14 15,-6-1-13-15,-12-5 19 16,-7-3-7-16,-5-3-1 16,-6-7 7-16,-6-6 6 0,-7-8 2 15,1-3-11-15,1-5-3 16,5-1-12-16,6 0-1 16,9 0-9-16,5 0-28 15,8 0-34-15,4 0-65 16,4-1-122-16,6-7-325 0</inkml:trace>
  <inkml:trace contextRef="#ctx0" brushRef="#br0" timeOffset="199354.2391">1408 12186 1275 0,'0'0'270'0,"0"0"-104"16,0 0-74-16,0 0-54 15,0 0-11-15,0 0 8 16,0 0-9-16,6 4 0 16,11-4-11-16,11 3-5 15,9-3 21-15,14 0 25 16,4 0-11-16,6 0-20 16,-1-3-10-16,-5-4-14 15,-4 0-1-15,-5 2-20 16,-1-5-117-16,-12 3-246 0,-14-6-445 0</inkml:trace>
  <inkml:trace contextRef="#ctx0" brushRef="#br0" timeOffset="199631.4369">2132 11919 1448 0,'0'0'297'16,"0"0"-215"-1,0 0-41-15,0 0-15 0,110 20-11 16,-59 3-8-16,4 9-5 16,11 22 4-16,-2 25 1 15,1 34 11-15,-14 15-7 16,-21 5 1-16,-18-8-5 16,-12-19 2-16,-12-7-9 15,-16-10 1-15,-2-17 0 16,0-18 11-16,2-12-12 15,-5-8-28-15,-33 5-42 16,5-9-94-16,-3-10-342 0</inkml:trace>
  <inkml:trace contextRef="#ctx0" brushRef="#br0" timeOffset="199931.6497">1119 12144 1534 0,'0'0'161'16,"0"0"-110"-16,-114 29-41 16,74 1-10-16,7 7-10 15,5 12 1-15,10 20 7 16,6 27-5-16,12 26 7 15,24 5 12-15,16-9 7 0,3-29 0 16,-4-33 5 0,-3-16-4-16,19 0-14 0,30-1-5 15,36-9-1-15,21-20-8 16,-27-10-154-16,-27-23-220 0</inkml:trace>
  <inkml:trace contextRef="#ctx0" brushRef="#br0" timeOffset="200591.0229">3170 11444 1045 0,'0'0'577'0,"0"0"-387"16,0 0-52-16,0 0-43 15,0 0-31-15,0 0-15 16,0 0-31-16,-24-50-17 16,-1 46-1-16,-11 4-12 15,-6 0-10-15,-2 0 13 16,-3 0-5-16,3 7 6 15,8 3-1-15,6 0 9 16,12-3-1-16,3 2-1 0,9-5-6 16,3 6-1-16,3 0-1 15,0 4-2-15,0 4 0 16,0 3 10-16,0 9 1 16,6 2-1-16,3 5 1 15,-3 0 1-15,-2 5 0 16,-1-5 7-16,-3-5-6 15,0-5 0-15,0-7 0 16,0-5 1-16,2-11-2 16,-2-1 1-16,3-3 5 15,3 0 5-15,3 0 0 16,9-5-5-16,7-6 0 16,11-5-6-16,6-1 0 0,7 1 1 15,-7 2 0 1,1 7 0-16,-7 2-1 0,-8 5-1 15,-1 0 0 1,-9 15-13-16,-2 8 13 0,-8 4-15 16,-8 6 14-16,0 7-3 15,-21 3 5-15,-6 3 1 16,-10-3 0-16,1-4 6 16,-3-5-5-16,3-8-2 15,-13-3-51-15,10-10-139 16,5-12-406-16</inkml:trace>
  <inkml:trace contextRef="#ctx0" brushRef="#br0" timeOffset="200910.3963">3670 12887 1295 0,'0'0'389'0,"0"0"-172"16,0 0-78-16,0 0-55 15,0 0-8-15,0 0-31 0,0 0-26 16,122-66-7-1,-68 46-12-15,1-1 0 0,-4 3 0 16,1 1 0-16,-10 7-45 16,-2 0-77-16,-12 6-129 15,-14-2-467-15</inkml:trace>
  <inkml:trace contextRef="#ctx0" brushRef="#br0" timeOffset="201121.1039">3709 13029 320 0,'0'0'1010'0,"0"0"-894"0,0 0-18 15,0 0 4-15,0 0 57 16,82 19 12-16,-40-19-30 16,7 0-62-16,0 0-40 15,-4-5-27-15,-1-5-12 16,-8 0-11-16,6-7-91 15,-9 4-131-15,-9-1-773 0</inkml:trace>
  <inkml:trace contextRef="#ctx0" brushRef="#br0" timeOffset="202244.4859">5465 12322 1145 0,'0'0'212'0,"0"0"41"15,0 0-118-15,0 0-70 16,0 0 11-16,0 0-2 16,0 0-44-16,10-36-22 0,-32 36-8 15,-14 6 0-15,-10 4 0 16,-5 0-1-16,-3 3 1 15,5-3 9-15,9-4-9 16,13-1 1-16,12-3 0 16,9 1 0-16,3-3-1 15,3 0-1-15,0 4-5 16,0 2-10-16,6 4-3 16,6 4 18-16,-3 9 0 15,6 6 1-15,-6 5-1 16,-3 6 0-16,1-1 1 15,-7-2 1-15,0-2 0 16,0-8 0-16,0-10 0 0,0-4 1 16,0-9-1-1,3-1 7-15,3-3 9 0,6 0-4 16,15-10 11-16,9-4-15 16,13-6 0-16,6 3-9 15,6 1 0-15,-1 4 0 16,-6 8 0-16,-5 4 0 15,-7 0 1-15,-5 14-1 16,-10 8 1-16,-3 5 15 16,-11 6-16-16,-7 0 1 15,-6 3 0-15,-6-3 7 16,-15 0-6-16,-13-3 7 0,-12-8 4 16,-9-5 2-1,-20-4 5-15,3-6-14 0,-2-7-6 16,2 0-57-16,5-6-106 15,6-8-152-15,16-3-283 0</inkml:trace>
  <inkml:trace contextRef="#ctx0" brushRef="#br0" timeOffset="202492.6616">4987 12028 1230 0,'0'0'741'0,"0"0"-590"0,0 0-60 15,0 0-45-15,0 0-34 16,0 0-12-16,0 0 0 16,39-4-11-16,19 1 2 15,29 0 9-15,29 0-1 16,14-1-54-16,0-2-86 15,-36 6-146-15,-27-1-307 0</inkml:trace>
  <inkml:trace contextRef="#ctx0" brushRef="#br0" timeOffset="202726.8321">6342 12464 821 0,'0'0'616'0,"0"0"-555"16,0 0 23-16,0 0 69 15,119 13-64-15,-69-9-17 16,5-4-34-16,0 0-25 16,-6 0-3-16,-4 0-4 15,-3 0-6-15,7 0-62 16,-10-1-133-16,-11-9-365 0</inkml:trace>
  <inkml:trace contextRef="#ctx0" brushRef="#br0" timeOffset="202962.2509">6682 12199 1635 0,'0'0'199'0,"0"0"-157"15,0 0-42-15,0 0 0 16,0 0 0-16,-22 106 0 16,16-63 1-16,-3 21 8 15,-6 21-2-15,3 25 2 16,3 5-8-16,2-20 7 16,7-22-8-16,0-33-93 15,19-6-155-15,0-5-153 16,4-9-577-16</inkml:trace>
  <inkml:trace contextRef="#ctx0" brushRef="#br0" timeOffset="203303.4981">7137 12957 1031 0,'0'0'730'16,"0"0"-610"-16,0 0-29 15,0 0-48-15,0 0-37 16,-119 59-6-16,80-20 1 0,-1 8-1 16,7 2 1-1,12 4 1-15,6-4 1 0,6-2-2 16,9-8 6-16,0-5-6 16,6-5 0-16,12-9 0 15,3-4 9-15,0-6-4 16,4-9 5-16,-5-1-5 15,-4-4 3-15,-10-13-9 16,-6-3-20-16,-3-2-34 16,-21-1-56-16,-4 6-28 15,-2 10-10-15,6 7-25 16,3 0-87-16,12 7-394 0</inkml:trace>
  <inkml:trace contextRef="#ctx0" brushRef="#br0" timeOffset="203768.859">7661 12629 932 0,'0'0'650'16,"0"0"-598"-16,0 0-37 15,0 0-14-15,0 0 7 0,0 0 65 16,0 0 20 0,109 6-21-16,-73-6-33 0,-5 0-22 15,-7 0-10-15,-8-3-6 16,-10-3-1-16,-3 6-15 16,-3-4-45-16,0 4-50 15,0 0-62-15,0 0-10 16,-3 0 89-16,-3 0 54 15,0 0 29-15,-1 0-3 16,1 0 0-16,3 0-4 16,0 0-11-16,3 0 12 15,0 3 10-15,-3-2-4 16,3-1 3-16,0 3 6 16,0-3 1-16,0 0 0 15,0 0 13-15,0 0 0 0,0 0 6 16,0 0-7-16,0 0-10 15,0 0 4-15,0 0-6 16,0 0-27-16,0 0-99 16,0 0-276-16</inkml:trace>
  <inkml:trace contextRef="#ctx0" brushRef="#br0" timeOffset="204232.5571">7659 12190 377 0,'0'0'291'0,"0"0"-9"15,0 0-77-15,0 0 24 16,0 0-4-16,0 0-76 15,0 0-44-15,-10 0-8 16,10 0-21-16,0 0-10 0,15 0-26 16,3 0-23-16,12-4-8 15,11 1-3-15,6-1-5 16,2-2 5-16,-4 2-4 16,-1-1 5-16,-11 1-7 15,-3-2-7-15,-15 3-71 16,-9-1-91-16,-6 4-223 15,0 0-400-15</inkml:trace>
  <inkml:trace contextRef="#ctx0" brushRef="#br0" timeOffset="204925.0375">7695 12124 1166 0,'0'0'538'15,"0"0"-394"-15,0 0-42 16,0 0-65-16,0 0-31 16,0 0-6-16,0 0-9 15,-19 56 9-15,10-26 1 16,3 3 0-16,1 3-1 16,1-3 6-16,1-4-6 15,3-2-1-15,0-7 1 16,0-6 0-16,0-5 1 15,0-8 0-15,7-1 0 16,4 0 8-16,4 0 3 16,7-7-5-16,2-3 3 15,6 0-10-15,-2 3-1 0,-1 1 0 16,1 2-7-16,2 4 8 16,0 0-1-16,-3 0-1 15,0 0 1-15,-2 7-5 16,-1 6-2-16,-6-3 7 15,-3 4 0-15,-3-1-21 16,-5 2-10-16,-1-4 13 16,-6 2 8-16,0 3 4 15,0-2 7-15,0-1-1 16,0 1 1-16,-10 1 0 16,-2-1-1-16,-6 2 1 0,3-2 0 15,-4 3 0 1,-1-2 0-16,-2 2 0 0,4 0 0 15,0-4 0-15,2 1 0 16,5-1 0-16,-1-6 0 16,2 3 0-16,1-5 1 15,-2-1 0-15,1-1 5 16,-2 0-5-16,-1 0 5 16,2-3-5-16,-1 0-1 15,-1 0 2-15,1 0 3 16,-3 0-5-16,6 0 0 15,0 0-1-15,0 0 1 16,0 0 1-16,3 0 4 16,0 0-5-16,0-3-32 0,3 3-78 15,3-6-136-15,0-1-124 16,0 0-729-16</inkml:trace>
  <inkml:trace contextRef="#ctx0" brushRef="#br0" timeOffset="205303.2368">7646 12001 1061 0,'0'0'184'0,"0"0"-70"16,0 0-32-16,0 0 5 16,0 0 44-16,0 0 19 15,0 0-21-15,-48 0-24 16,68 0-50-16,11 0-30 15,12 0-18-15,12 0-7 16,8-3 0-16,1 1 1 16,2 0 0-16,-2-1-1 15,-6 3-19-15,14-5-107 0,-14-2-348 16,-13-3-760-16</inkml:trace>
  <inkml:trace contextRef="#ctx0" brushRef="#br0" timeOffset="205965.6436">8750 12491 1365 0,'0'0'260'16,"0"0"-146"-16,0 0-41 0,0 0-34 15,0 0-28-15,107 0-3 16,-44 0 4-16,4 0 3 16,5 0-3-16,-5 0-2 15,-1 0-4-15,-8 0-5 16,-12-4 7-16,-10-2-8 16,-8-1-31-16,-17-6-101 15,-5 3-146-15,-6-4-504 0</inkml:trace>
  <inkml:trace contextRef="#ctx0" brushRef="#br0" timeOffset="206187.5685">9065 12247 1470 0,'0'0'253'0,"0"0"-142"15,0 0-46-15,0 0-56 16,0 0-9-16,0 0-1 15,0 99 1-15,3-53 0 16,-3 13 0-16,0 23 1 16,0 24-2-16,0-10 1 15,0-17-36-15,0-25-92 16,16-12-131-16,2-5-134 16,3-11-485-16</inkml:trace>
  <inkml:trace contextRef="#ctx0" brushRef="#br0" timeOffset="206553.8295">9696 12947 1530 0,'0'0'208'0,"0"0"-152"0,-85 19-27 15,36 11-19-15,-2 10-9 16,-5 9 0-16,9 7 11 15,3 10 0-15,15-3 2 16,12-4 5-16,7-2 2 16,10-8-11-16,6-5 9 15,18-9-1-15,9-8-6 0,10-10 8 16,-2-7-1-16,3-10 0 16,-4 0-9-16,-7-13 3 15,-11-8-11-15,-14-6-2 16,-8-5 0-16,-12 2-24 15,-16 3 8-15,-8 7 7 16,-3 11 1-16,-3 9 6 16,2 0-7-16,12 0-23 15,8 9-52-15,17 1-174 16,3-6-109-16,6-4-426 0</inkml:trace>
  <inkml:trace contextRef="#ctx0" brushRef="#br0" timeOffset="207156.4069">10691 12365 1729 0,'0'0'184'0,"0"0"-123"16,0 0-31-16,0 0-21 15,0 0-8-15,0 0-1 16,0 0-15-16,-82-36-4 16,48 32 0-16,-2 1 3 15,3 0 5-15,5 3-2 16,8 0 12-16,1 0-5 16,6 0 5-16,5 0 1 15,-1 0-7-15,0 10 1 0,-1 2-2 16,-4 8 8-16,5 4-8 15,-4 9 7-15,1 3 1 16,1 1-1-16,4 5 1 16,1-5 0-16,3 0 0 15,0-5 6-15,0-9-6 16,3-2 1-16,0-8-1 16,0-8 2-16,0-3-1 15,6-2 7-15,15 0 39 16,10-10-22-16,14-4-15 15,4 1-9-15,3 3-1 16,4 6 1-16,-7 4-1 0,-1 0 0 16,-8 7 0-16,-6 13-2 15,-11 6-7-15,-10 7 9 16,-10 1 1-16,-3 1 0 16,-16-4-1-16,-10 2 1 15,-10-7-1-15,-2-6 0 16,-4 0 13-16,-7-10-5 15,-7-3 5-15,4-7-1 16,-6 0-12-16,3-1-50 16,3-25-94-16,13 2-254 15,15 1-742-15</inkml:trace>
  <inkml:trace contextRef="#ctx0" brushRef="#br0" timeOffset="207436.6059">10215 11972 1557 0,'0'0'210'16,"0"0"-142"-16,0 0-16 15,0 0-17-15,88 0-2 16,-4 0 7-16,23 0 5 15,-4 0 8-15,-18 0-4 16,-30 0-24-16,-13 0-12 16,3-3-11-16,1 0-2 15,6-1 0-15,-10 4-6 0,-6 0-56 16,-3 0-70-16,-11 0-235 16,-10 3-760-16</inkml:trace>
  <inkml:trace contextRef="#ctx0" brushRef="#br0" timeOffset="208114.7693">11665 12609 1234 0,'0'0'386'15,"0"0"-150"-15,0 0-95 16,0 0-87 0,0 0-41-16,121 3-7 0,-67 1 1 15,7 2-6-15,2-2 0 16,-5-1 5-16,-6 0-5 16,-6 1 0-16,-13-4-1 15,-9 0-11-15,-6 0-50 16,-12-4-57-16,-3-6-101 15,-3-5-270-15</inkml:trace>
  <inkml:trace contextRef="#ctx0" brushRef="#br0" timeOffset="208335.9205">11977 12388 1298 0,'0'0'340'15,"0"0"-150"-15,0 0-67 16,0 0-89-16,0 0-34 15,0 0-3-15,0 0 2 16,-19 79 1-16,9-32-1 16,0 19 1-16,-9 17 1 15,7-1 0-15,-3-9 0 16,12-11-1-16,3-15-65 16,10-1-94-16,46 7-87 15,-4-17-274-15,6-16-473 0</inkml:trace>
  <inkml:trace contextRef="#ctx0" brushRef="#br0" timeOffset="208690.6469">12630 12873 1543 0,'0'0'204'16,"0"0"-43"-16,0 0-102 15,-101-7-42-15,49 24-17 16,-3 13 0-16,1 11 1 15,-2 21-1-15,18-3 6 16,11 7 7-16,17 4-3 16,10-11 3-16,19 0-3 15,17-5 8-15,10-9-9 0,8-11 19 16,5-9-11 0,3-11-3-16,-7-11-3 0,-9-3 4 15,-7-13 3 1,-17-10-2-16,-13-7-1 0,-9-8-8 15,-8 1-7-15,-18 0-3 16,-10 11-22-16,-7 6-3 16,1 13-6-16,-1 7 5 15,4 0-14-15,8 17-33 16,7-3-70-16,21-4-168 16,3-5-84-16,6-5-234 0</inkml:trace>
  <inkml:trace contextRef="#ctx0" brushRef="#br0" timeOffset="209308.092">13727 12322 1497 0,'0'0'380'0,"0"0"-243"15,0 0-44-15,0 0-31 16,0 0-32-16,0 0-23 16,0 0-7-16,-40-53-7 15,8 44-14-15,-3-1-8 16,-7 0-11-16,0 3 0 0,-1 1 8 16,8 5 15-16,6 1 3 15,5 0 13-15,3 1-8 16,0 12-1-16,5 4 2 15,4 5 6-15,1 4-4 16,1 4 5-16,4 3 1 16,-3 4 0-16,6 2 0 15,-3 4 0-15,6-4-1 16,0-5-1-16,0-1 2 16,0-10 0-16,3-3 0 15,3-7 0-15,3-3 0 16,4-7 12-16,7-3 19 15,6 0 24-15,12-10-17 16,8 0-26-16,5-3-11 0,2 6 5 16,2 4 0-16,1 3-4 15,-8 0 0-15,-8 7-2 16,-9 12 0-16,-8 2-1 16,-10 4-6-16,-13 6 1 15,0 2 6-15,-13-1-1 16,-14-1 1-16,-8-1 0 15,-3-5 0-15,-7-5 0 16,-4-6 6-16,-5-5 1 16,1-8 1-16,0-1-8 15,-11-17-58-15,15-5-87 16,13-9-197-16</inkml:trace>
  <inkml:trace contextRef="#ctx0" brushRef="#br0" timeOffset="209593.9151">13269 11939 1505 0,'0'0'239'0,"0"0"-108"15,0 0-60-15,0 0-14 16,0 0 20-16,0 0-10 15,0 0-43-15,24-59-24 16,37 59-1-16,30 0-5 16,24 3 5-16,-3 4 2 15,-24 1-1-15,-27-3 1 0,-22-1 3 16,0 1-4-16,10 8-54 16,-10-2-116-16,-11-1-437 0</inkml:trace>
  <inkml:trace contextRef="#ctx0" brushRef="#br0" timeOffset="210055.7987">14581 12603 1243 0,'0'0'203'0,"0"0"-92"15,0 0 65-15,90 16-68 16,-34-9-48-16,5-4-11 15,8-3-13-15,-1 0-15 16,0 0-5-16,0-3-12 16,-12-11-4-16,-6 2-10 15,-13-5-48-15,-24-13-53 16,-10 5-131-16,-3-2-398 0</inkml:trace>
  <inkml:trace contextRef="#ctx0" brushRef="#br0" timeOffset="210275.9664">14870 12378 1356 0,'0'0'355'15,"0"0"-184"-15,0 0-11 16,0 0-104-16,0 0-56 16,0 0 0-16,0 0-2 15,-6 83-2-15,-1-43 4 16,0 9 1-16,0 8-1 15,1 5 7-15,3 4-7 16,3-3-49-16,0 0-53 16,33 9-78-16,-1-19-190 0,9-10-400 15</inkml:trace>
  <inkml:trace contextRef="#ctx0" brushRef="#br0" timeOffset="210636.0084">15623 12953 1609 0,'0'0'280'0,"0"0"-173"15,0 0-78-15,-82-10-29 16,39 20 0-16,-5 13-2 16,0 13 2-16,6 7-2 15,7 7 1-15,8 6-1 0,11 1 2 16,16-5 0-16,0-6 2 15,20-6 15-15,15-7-3 16,7-10 1-16,7-7-9 16,0-9 4-16,-1-7 2 15,-9 0 0-15,-10-17 0 16,-6-5-6-16,-17-2 4 16,-6-2-10-16,-9 6-1 15,-20 6-7-15,-10 6 2 16,-8 8-9-16,-1 0 0 15,2 8-29-15,9 6-55 16,13 2-83-16,15-9-151 16,9-4-317-16</inkml:trace>
  <inkml:trace contextRef="#ctx0" brushRef="#br0" timeOffset="211239.0009">16687 12210 1200 0,'0'0'563'0,"0"0"-465"16,0 0 0-16,0 0-20 16,0 0-43-16,0 0-27 15,0 0-8-15,-113-59 0 16,65 52 0-16,-1 3-16 15,4 1-3-15,8 0 4 0,10 0 2 16,9 3 13 0,9 0-1-16,2 0 2 0,3 0-2 15,3 0 1-15,1 0-11 16,-3 10-8-16,1 9 18 16,-1 4 0-16,0 7-1 15,0 4 1-15,-1 1 0 16,1 5 0-16,-4-4 1 15,1 1 0-15,0-4 0 16,1-7 0-16,2-3-1 16,0-9 1-16,3-4 0 15,0-4 1-15,0-6 8 16,14 0 32-16,8 0 34 16,14 0-50-16,6-3-16 0,7 0-8 15,3 3 0-15,-4 0 7 16,-1 0-2-16,-6 6 4 15,-5 10-10-15,-7 4 0 16,-6 7 0-16,-11 3-2 16,-8 2-5-16,-4 2 7 15,-6 1 0-15,-17-4 0 16,-10-1 7-16,-9-5-1 16,-7-5 1-16,-5-10-6 15,-5-6-1-15,0-4-29 16,1-7-44-16,0-42-69 0,13 2-194 15,15-5-621-15</inkml:trace>
  <inkml:trace contextRef="#ctx0" brushRef="#br0" timeOffset="211529.9313">16171 11750 791 0,'0'0'356'16,"0"0"-224"-16,0 0-32 15,0 0 141-15,0 0-91 16,0 0-39-16,0 0-67 16,55-25-26-16,30 28 8 0,21 4 8 15,15-2-8-15,-21 2-17 16,-24-4-8-16,-28 0 5 15,-8-2-5-15,2 2-1 16,-2 1-27-16,-3 2-97 16,-1 11-179-16,-18-4-252 15,-3 1-307-15</inkml:trace>
  <inkml:trace contextRef="#ctx0" brushRef="#br0" timeOffset="211820.0481">17710 12319 1670 0,'0'0'376'15,"0"0"-168"-15,0 0-107 16,0 0-63-16,0 0-37 15,84 0 5-15,-36 0-6 16,7 0-1-16,5-3-1 16,-1-1 1-16,-5 1 0 15,-8 0-14-15,-6 2-37 16,-8-2-42-16,-14 3-86 16,-5-3-341-16,-10 3-613 0</inkml:trace>
  <inkml:trace contextRef="#ctx0" brushRef="#br0" timeOffset="212067.2712">17519 12635 537 0,'0'0'221'0,"0"0"-41"15,0 0 154-15,0 0 13 16,93 17-153-16,-33-13-94 15,7-4-52-15,1 0-18 16,1 0-14-16,-4 0-10 16,-10 0-5-16,-9 0 0 15,-14 0-1-15,-6 0-9 0,-16 0-55 16,-7 7-128-16,-3 2-177 16,0-5-260-16</inkml:trace>
  <inkml:trace contextRef="#ctx0" brushRef="#br0" timeOffset="226313.857">30750 6433 136 0,'0'0'268'0,"0"0"-109"15,0 0-127-15,0 0 126 0,0 0 34 16,0 0-47-16,0 0 8 16,0 0-16-16,0 0-36 15,0 0-15-15,0 0-13 16,0 0 0-16,0 0 1 15,0-3-8-15,7-5-32 16,7-4-15-16,7-2-5 16,5-1-8-16,9-2 3 15,2 3 0-15,4 1-8 16,0 9 0-16,-2 2 0 0,-3 2 4 16,-5 2-4-16,-5 12-1 15,-7 6-6-15,-9 8 4 16,-10 4-5-16,0 4 6 15,-20 3-1-15,-15-1 1 16,-7-3-1-16,-5-3 2 16,2-7 0-16,2-3 0 15,8-3 0-15,6-5 0 16,6-1 0-16,5-3 0 16,6-3-1-16,7-2 1 15,5 1-1-15,0 0-6 16,14 2 7-16,13 2 15 15,12 1 11-15,10 3-14 0,4-1-9 16,6-3-3 0,2 0 9-16,2-3-9 0,-3-3 0 15,-5-3-29 1,9-1-58-16,-15-2-146 0,-7-9-278 0</inkml:trace>
  <inkml:trace contextRef="#ctx0" brushRef="#br0" timeOffset="226894.2706">31990 6399 1209 0,'0'0'165'16,"0"0"-65"-16,0 0-68 15,0 0-25-15,-93-59-6 0,46 42 9 16,-8 1-9-16,-3 4 0 15,2 2 0-15,4 3 0 16,10 4-1-16,12 3 0 16,11 0-2-16,8 0-6 15,7 0 6-15,4 2-4 16,0 6-1-16,0 4 7 16,3 8 0-16,6 3 0 15,0 4 7-15,-3 3-1 16,-1 3 7-16,-3 3-6 15,-2-3-1-15,0 0 0 16,0-6-3-16,0-1 4 16,0-6 3-16,-2-4-1 0,2-5 0 15,0-5-8 1,0-4 7-16,0-2 35 0,0 0 87 16,14 0 24-16,10-5-88 15,7-5-50-15,5 3-15 16,2 4 0-16,3 3-1 15,-1 3 0-15,1 15-1 16,-5 6-1-16,-6 6-5 16,-10 4 7-16,-9 1-6 15,-11 3 0-15,0-3 4 16,-15 1-9-16,-12-5 11 16,-7-5 0-16,-4-6-1 0,-6-7 1 15,-1-6 0 1,-1-7 1-16,2 0 6 0,4-10-7 15,3-10-22-15,7-8-36 16,10-30-78-16,7 9-113 16,10-2-432-16</inkml:trace>
  <inkml:trace contextRef="#ctx0" brushRef="#br0" timeOffset="227472.1963">32185 6241 823 0,'0'0'660'0,"0"0"-567"16,0 0-51-16,-23-93-31 16,-7 62-11-16,-8-1 0 15,-8-1 6-15,-11 2-6 16,-20 0 0-16,-26 0-1 15,-23 3 1-15,-1 8-1 16,22 7-1-16,30 10-4 16,24 3 5-16,5 0 0 15,-12 0 1-15,-5 0-1 16,-10 6-1-16,6 3 1 16,4 2 0-16,2 2 0 15,3 0-1-15,4 1 1 16,4 2 1-16,4 4 0 15,8 0-1-15,5 2 0 16,7 2 0-16,0 5 0 0,7 0-6 16,-2 2 5-16,0 5 1 15,3-4 1-15,0 2-2 16,5-2 2-16,2 2 0 16,2 3 7-16,8 1 34 15,1 0-3-15,0 7-10 16,0-1 29-16,3 2-9 15,5 4-20-15,-3-4 5 16,0 1-8-16,-2-2-17 16,-2-2 0-16,-1-4-7 15,0-1 0-15,0-1 1 16,-8-3-1-16,-2-4 0 0,0-7-1 16,2-3-20-16,2-7-59 15,2-13-106-15,0 0-70 16,4-9-57-16</inkml:trace>
  <inkml:trace contextRef="#ctx0" brushRef="#br0" timeOffset="228122.6658">30559 6165 742 0,'0'0'276'0,"0"0"-208"16,0 0-42-16,-63-72-5 15,45 59-8-15,-1 5 29 16,-2 2 13-16,0 6-4 15,-4 0-25-15,-3 6 0 16,-5 8-10-16,-3 6 3 16,0 5-6-16,-3 3 2 15,2 2 15-15,3 2-5 16,2 1-5-16,4-2 14 0,4 1-11 16,6-2 6-16,2 5-7 15,1-1-5-15,2 2 1 16,2-2-2-16,2 2-6 15,2-2-4-15,4-3 2 16,3-1-7-16,0-4 8 16,0-3-7-16,1-2 6 15,11-4 1-15,2-1 4 16,2-4 3-16,2-1 5 16,4-2-10-16,2-4 1 15,3-3-2-15,-1-2-2 16,-1 0 2-16,-3-9-1 15,-3-5-2-15,-5-2-7 0,-7-3 1 16,-5-1 0 0,-2 2 0-16,-8 0 0 0,-12 1-1 15,-5 7-8-15,-3 0 8 16,-2 6 1-16,2 1-1 16,1 3-1-16,5 0 1 15,5 0-1-15,4 0 0 16,7 0-51-16,6 0-53 15,11 0-20-15,12 0-79 16,7-9-398-16</inkml:trace>
  <inkml:trace contextRef="#ctx0" brushRef="#br0" timeOffset="228906.8549">31436 5201 494 0,'0'0'108'16,"0"0"2"-16,0 0 33 16,0 0 3-16,0 0-48 15,0 0-49-15,0 0 14 16,0-13-14-16,0 13 33 16,0 0-2-16,0 0-7 0,0 0-19 15,-3 0-33-15,-7 0-12 16,-8 2-2-16,-9 8-6 15,-7 4 5-15,-2 4-5 16,-1 3 0-16,4 3-1 16,3 2 1-16,7 2 0 15,3-1 0-15,2 1-1 16,4-1 9-16,5-5-9 16,2 2 1-16,7-5 0 15,0-1 0-15,2-3 1 16,14 1 9-16,6-2-1 15,8 2 1-15,7-3 0 16,5-2 1-16,4-4-6 16,-1-4-5-16,3 1 11 0,-5-4-11 15,2 0 5-15,-3 0-6 16,-2 0 0-16,-1 0 1 16,-4-4-1-16,-3 2 0 15,-4-1 0-15,-5 2 0 16,-1-3-1-16,-6 4 1 15,-2-2-13-15,-3 0-25 16,-4 0-31-16,-1 1-30 16,-3-2-78-16,-2-1-132 15,-1 1-278-15</inkml:trace>
  <inkml:trace contextRef="#ctx0" brushRef="#br0" timeOffset="229288.4095">31593 5390 400 0,'0'0'573'0,"0"0"-496"16,0 0-34-16,0 0 34 15,0 0 26-15,0 0-32 16,0 0-36-16,-3-7-22 15,1 7-12-15,2 0 6 16,-1 0-7-16,-2 2-7 16,-3 6 6-16,0 5 1 0,0 2 0 15,-2 2 1-15,0 4-1 16,0 2 1-16,1-1-1 16,-1 4 1-16,1-1-1 15,-1 1 1-15,4 0 2 16,-2 0-2-16,3 0 0 15,-2-3 4-15,2 1-5 16,-2 2-2-16,0-2 1 16,1 2 0-16,-2 7-104 15,1-6-159-15,2-8-366 0</inkml:trace>
  <inkml:trace contextRef="#ctx0" brushRef="#br0" timeOffset="230061.0686">30972 7318 137 0,'0'0'622'0,"0"0"-505"16,0 0 57-16,0 0-14 15,0 0 2-15,-11-79-33 16,15 53-2-16,12 1-36 16,6 2-47-16,7 7-25 15,7 7-11-15,6 6-8 16,5 3 1-16,0 3 1 15,-3 13-2-15,-5 3 0 0,-8 5 0 16,-8 2-2-16,-10 2-8 16,-8 0 2-16,-5 2 6 15,-5-3-4-15,-18-2 0 16,-9-1 5-16,-5-1 0 16,-8-4 1-16,-3-1 0 15,-1-1-1-15,3-1 1 16,2 1 0-16,6-4-1 15,7 1 1-15,8-2 1 16,5-2-1-16,6 2-1 16,3-4 1-16,5 1 0 15,4-5-2-15,0 3 1 0,0-1 1 16,1-2-1 0,14 3 1-16,5-2 9 0,8 2 13 15,8 2-9-15,7-2-3 16,2 0-3-16,2-1-1 15,-2 1-5-15,0-3 0 16,-5 5 5-16,-2-4-6 16,-5 0 0-16,-5-1-1 15,-3-1-26-15,-3-2-38 16,4-1-75-16,-5 0-77 16,-3 0-308-16</inkml:trace>
  <inkml:trace contextRef="#ctx0" brushRef="#br0" timeOffset="230576.0203">31808 7150 962 0,'0'0'131'0,"0"0"-73"15,0 0-40-15,0 0-17 16,0 0 2-16,0 0-2 16,0 0 15-16,-45 79 24 15,27-44 41-15,-4 5 28 16,-2-1-3-16,-3-2-69 0,3 0-7 16,-1-4 24-1,2 3-22-15,3-4-6 0,3-2 2 16,4-2-10-16,2-5-10 15,4 0 0-15,2-4-7 16,4-5 0-16,1 2 11 16,0-6-2-16,1-2 19 15,13-2 25-15,5 1 17 16,8-5-21-16,4 1-22 16,5-3-14-16,3 0-5 15,5 0-9-15,0 0 1 16,2 0 1-16,3 0-1 15,-1 0-1-15,-3 0 0 0,-5 0 0 16,-1 0 1-16,-6 0-1 16,-5 0 0-16,-5 0 0 15,-3 0 0-15,-3 0-38 16,-5-3-31-16,-5-1-25 16,-2-7-120-16,-4 0-101 15,-1-2-368-15</inkml:trace>
  <inkml:trace contextRef="#ctx0" brushRef="#br0" timeOffset="230857.2303">31977 7477 1109 0,'0'0'203'0,"0"0"-77"15,0 0-40-15,0 0-47 0,0 0-24 16,0 0-15-16,0 0 1 15,-16 33-1-15,10-10 14 16,-1 7 46-16,0 3-2 16,-2 6-5-16,1 1-2 15,-2-4-26-15,1 3-2 16,1-6-13-16,0-2-4 16,2-1-5-16,1-4-1 15,2-3-3-15,3 0-58 16,0 3-114-16,11-5-91 0,2-5-295 15</inkml:trace>
  <inkml:trace contextRef="#ctx0" brushRef="#br0" timeOffset="231333.7177">32248 8315 599 0,'0'0'107'16,"0"0"-81"-16,0 0-6 15,0 0 34-15,0 0 24 16,0 0 50-16,0 0-26 16,-97 26-17-16,64-26 6 0,-7-3-26 15,-8-7-20 1,-9-3 0-16,-5-2-11 0,-18-6-14 15,-14-5 6-15,8 4-10 16,7 1 0-16,13 7 19 16,14 4 9-16,-3 0 1 15,-10-2-6-15,3 5-6 16,7 0-9-16,0 2-8 16,1-1-1-16,6 2-6 15,1 0-8-15,2-1 1 16,0 0 4-16,2 1-6 15,0-2 1-15,-1 2 0 16,5-2 0-16,1 2 1 16,5-2-1-16,3 0 4 15,6 1-5-15,2 0 0 0,6 1 0 16,5 3 0-16,3-1-31 16,7 2-35-16,1-4-36 15,6 1-75-15,6 3-112 0</inkml:trace>
  <inkml:trace contextRef="#ctx0" brushRef="#br0" timeOffset="232358.2485">31617 8746 537 0,'0'0'752'0,"0"0"-654"15,0 0-2-15,0 0-36 16,0 0-6-16,0 0-18 16,0 0 8-16,0-4 11 15,0 4-11-15,0 0-13 16,0 0-7-16,0 0-16 16,0 0-8-16,0 3 0 0,-6 6-1 15,-3 5 1-15,-3 9 0 16,-3 4 0-16,2 2 8 15,-1 4-1-15,4 0 0 16,-1-3 8-16,1 3 1 16,1 1 6-16,1-5 3 15,2 1-5-15,-1 0-5 16,4-4 0-16,-1-4-8 16,2-4-5-16,-1-5-1 15,2 1 8-15,-1-3-8 16,-1 0-1-16,2-1 1 0,-1 0-1 15,-1 0 1-15,1 0-1 16,-2 0 0-16,3 0 1 16,-2-1-1-16,1-2 1 15,1 0-1-15,1-1 0 16,0 1 0-16,0 0 1 16,0-1 0-16,0-3 0 15,0 0-1-15,0-2-35 16,0-1-69-16,3-3-176 15,5-8-346-15</inkml:trace>
  <inkml:trace contextRef="#ctx0" brushRef="#br0" timeOffset="233769.9563">19061 12361 851 0,'0'0'311'0,"0"0"-72"16,0 0-37-16,0 0-53 16,0 0-13-16,0 0-50 15,23-42-6-15,-21 38-9 16,-1-2-12-1,1 3-21-15,-1-1-12 0,1 1-9 16,-2 0-8-16,1 2-7 16,-1-2-1-16,2-3 5 15,-2-1-6-15,1-3 0 0,1 1 0 16,3-4-1 0,-5-1 0-16,3 4 0 0,-3 4 0 15,3 2 1 1,-3 4 0-16,0 0-1 0,0 0-20 15,0 3 2-15,0 11-3 16,0 13 7-16,-6 5 15 16,-1 11 0-16,0 0 0 15,-1 7-1-15,0-4-1 16,-1 4 1-16,-4-1 1 16,2 0-1-16,0 1 1 15,1-1 0-15,-1-5 0 16,2-2 0-16,0-8 0 15,2-4-10-15,3-11-67 16,-2-6-56-16,6-13-91 16,0 0-292-16,0-17-583 0</inkml:trace>
  <inkml:trace contextRef="#ctx0" brushRef="#br0" timeOffset="234201.1688">18736 11774 804 0,'0'0'233'16,"0"0"-119"-16,0 0 30 0,0 0 51 15,0 0-29 1,0 0-48-16,0 0-31 0,-20-20-26 16,20 20-14-16,4 0-10 15,9 0-4-15,4 0-2 16,15 0 6-16,8 0-3 16,14 0 7-16,22 3-10 15,22 0-10-15,16-2-4 16,-9 1-15-16,-22-2 4 15,-27 0-5-15,-14 0 0 16,1 0 0-16,1 0 0 16,0 0 1-16,-9-2-2 0,-15-2 0 15,-8 4-22-15,-6-3-44 16,-6 3-52-16,0 0-132 16,0 10-100-16,-3 0-188 15</inkml:trace>
  <inkml:trace contextRef="#ctx0" brushRef="#br0" timeOffset="237432.4439">1872 14225 390 0,'0'0'645'0,"0"0"-505"16,0 0 22-16,0 0-17 16,0 0-47-16,0 0-17 15,0 3-5-15,0-3-9 16,-8 0-17-16,-8 0-30 15,-6 0-11-15,-8 0 1 0,0 3-10 16,-4 1 0-16,-2 2 0 16,3-2 0-16,3-1 2 15,8 1 7-15,4-1-8 16,9 0 0 0,5 0-1-16,2-3-2 0,2 0-5 15,0 4 5-15,0 1-12 16,0 9-2-16,0 6 16 15,5 10 0-15,0 2 1 16,-3 8-1-16,1-3 1 16,-3 2 0-16,0-5-1 15,0-2 0-15,0-5 2 0,0-10-2 16,0-4 0-16,0-7 0 16,0-2 0-16,0-4 1 15,0 0 1-15,9 0-1 16,10-10-1-16,4-4 2 15,7-6-2-15,4 4 1 16,3 2 0-16,-1 5-1 16,3 3 0-16,-3 6 0 15,-5 0-6-15,-4 13-1 16,-3 3 5-16,-9 7 1 16,-5 4-1-16,-7 2 2 15,-3 4-1-15,-3 1 1 0,-15 2 1 16,-10 3 7-1,-2-6-6-15,-4 0-2 0,-4-9 2 16,-2-4 11-16,-3-8-12 16,-2-9-1-16,5-3-3 15,1 0-52-15,2-18-173 16,7-2-126-16,6-1-602 0</inkml:trace>
  <inkml:trace contextRef="#ctx0" brushRef="#br0" timeOffset="237728.3268">1314 14176 628 0,'0'0'606'0,"0"0"-527"15,0 0 8-15,0 0-52 16,0 0-25-16,0 0-9 16,0 0 1-16,18-1 12 15,18-12 24-15,16 0 36 16,8-7-17-16,1 3-28 16,0-2-19-16,-6 5-9 15,-10 1-1-15,-5 6-19 16,-4 1-122-16,-11 6-132 15,-8 0-381-15</inkml:trace>
  <inkml:trace contextRef="#ctx0" brushRef="#br0" timeOffset="238044.5524">2021 13841 447 0,'0'0'1031'16,"0"0"-916"-16,0 0-90 16,0 0-25-16,0 0-11 15,94 47 10-15,-55-14 2 0,3 7-1 16,-2 8 0 0,0 19 1-16,-5 16 1 0,-10 20-1 15,-10 5 0-15,-13-3 1 16,-2-15-1-16,-14-14 7 15,-8-1 0-15,-2-11-6 16,1-15-1-16,1-6-1 16,-6-10-19-16,-32 17-93 15,8-14-130-15,-5-3-300 0</inkml:trace>
  <inkml:trace contextRef="#ctx0" brushRef="#br0" timeOffset="238504.1701">1207 13901 791 0,'0'0'112'0,"0"0"-49"16,-81 49-15-16,47-25-6 0,4 2-3 15,3 0-9 1,0 4 6-16,3 3 28 0,-1 3 19 15,1 8-24-15,3 8-21 16,2 4-12-16,5 7 9 16,4 13-9-16,10 13-10 15,12 17 1-15,16 6 1 16,11-3-10-16,-2-20-2 16,-4-28-6-16,-3-16 1 15,3-11 5-15,10-5-6 16,8 4 0-16,10-4-1 15,15-12-38-15,24-17-53 16,-18 0-103-16,-9-12-297 0</inkml:trace>
  <inkml:trace contextRef="#ctx0" brushRef="#br0" timeOffset="239066.7435">2742 13379 1317 0,'0'0'136'16,"0"0"-92"-16,0 0-4 16,-91-17-22-16,58 17-8 15,0 0-10-15,-3 10 0 16,-1 8-7-16,0 10 5 16,1 9 1-16,6 6 0 15,2 7-6-15,11 9 1 16,4 3 5-16,7 2-6 15,6-2 6-15,3-9 0 16,18-6 1-16,10-9-6 16,5-14 5-16,10-7 1 0,2-7 1 15,9-10 0 1,-4 0-1-16,-3-10-11 0,-10-10-8 16,-12-4 3-16,-13-1 15 15,-13-6 1-15,-2 3 5 16,-17 1 8-16,-11 3 1 15,-5 8 1-15,-4 6 21 16,1 10-28-16,2 0-7 16,-2 13 3-16,0 10-4 15,6 4-7-15,3 5 4 16,5-2-57-16,7 3-109 16,3-7-80-16,9-9-517 0</inkml:trace>
  <inkml:trace contextRef="#ctx0" brushRef="#br0" timeOffset="239349.5999">3267 14512 1367 0,'0'0'229'16,"0"0"-169"-16,0 0-40 0,0 0-8 16,0 0-5-1,82-13 65-15,-37-4 14 16,7-3-7-16,0-2-50 0,2 2-20 16,-3 0-9-16,-6 6-35 15,1-3-85-15,-12 5-174 16,-10 5-329-16</inkml:trace>
  <inkml:trace contextRef="#ctx0" brushRef="#br0" timeOffset="239589.7681">3313 14753 1182 0,'0'0'278'0,"0"0"-183"16,0 0-33-16,0 0-35 15,0 0 24-15,97-20 61 16,-49 5-24-16,3 1-32 16,-1-3-36-16,-5 0-5 15,1 1-14-15,-4 2-1 16,-3 1 0-16,0 1-16 16,-2 2-64-16,8 0-60 15,-12 0-171-15,-8 3-219 0</inkml:trace>
  <inkml:trace contextRef="#ctx0" brushRef="#br0" timeOffset="247156.1512">5393 14406 191 0,'0'0'657'0,"0"0"-449"16,0 0-60-16,0 0-47 15,0 0-5-15,0 0 30 16,18-40-25-16,-18 40-23 16,0 0-31-16,0 0-24 15,0 0-5-15,0 0-6 16,0 0-5-16,0 0-6 15,0 0 11-15,0 0-2 16,-3 0 2-16,-12 0 3 16,-3 4-7-16,-9 2-6 0,-4 4-1 15,-2-3 8-15,-4 0-9 16,4 0 0-16,2-1 2 16,8-2-1-16,1-1 0 15,6 0 1-15,2 0 0 16,8-3-1-16,-1 0 0 15,4 1 0-15,3-1-1 16,0 3-1-16,0 3-11 16,0 3 3-16,0 8 1 15,0 6 7-15,0 8 1 16,0 5 0-16,0 7 0 0,0-1-1 16,0 1 1-16,0-5 0 15,0 0 1-15,0-7-1 16,0-3 0-16,0-7 1 15,0-8 0-15,0-6 0 16,0-1-1-16,0-6 0 16,3 0 2-16,10-9 6 15,4-5-7-15,5-6-1 16,8-2 2-16,-2 2-2 16,2 6 1-16,-3 4-1 15,-2 7-1-15,5 3 0 16,-2 0-5-16,-2 3 4 15,-1 11 2-15,-1 6-9 0,-5 2 8 16,-5 8 0 0,-5 0 0-16,-6 6 0 0,-3 0 1 15,-3 0 0-15,-11-2 0 16,-8-1 1-16,-3-7 11 16,-8 0-6-16,-3-2 4 15,-3-4-1-15,-4-1-8 16,-2-2 11-16,8-4-11 15,1 0 0-15,6-6 4 16,5 0-5-16,4-4-27 16,3-3-66-16,3 0-143 15,3 0-289-15</inkml:trace>
  <inkml:trace contextRef="#ctx0" brushRef="#br0" timeOffset="250289.7489">4995 14116 367 0,'0'0'79'0,"0"0"420"15,0 0-385-15,0 0-21 16,0 0-2-16,0 0-10 16,0 0 12-16,-24-1 38 0,21 1-8 15,3 0-32 1,0 0-43-16,0 0-30 15,0 0-18-15,7 0-5 0,10 0-5 16,8 0 9 0,5 0 1-16,9 4 10 0,5-4 8 15,3 0 2-15,2 0 8 16,-1 0 7-16,-2-7-5 16,-4-3-11-16,-8 4-11 15,-1-4 0-15,-6 4-2 16,-2-1-6-16,-4 4 0 15,-6-1 1-15,1 1-1 16,-2 0 0-16,-1 2-1 16,-4-2-24-16,0 0-41 15,6-1-34-15,-3 1-161 0,-3 0-289 16</inkml:trace>
  <inkml:trace contextRef="#ctx0" brushRef="#br0" timeOffset="251111.4843">6085 14727 646 0,'0'0'354'0,"0"0"-198"16,0 0 66-16,0 0 15 15,0 0-124-15,0 0-51 16,0 0-16-16,-10 3-18 15,16-3-4-15,6 0-11 16,6 0-12-16,12-3 14 16,8-4 10-16,10-2 3 15,6-1-8-15,4-3-2 16,3 2-17-16,-3 1 7 0,-7 0-8 16,-6 3 0-1,-8 1-1-15,-7 3-56 0,-5 2-66 16,-14 1-176-16,-5 0-206 15,-6 0-325-15</inkml:trace>
  <inkml:trace contextRef="#ctx0" brushRef="#br0" timeOffset="251413.701">6384 14430 1430 0,'0'0'195'0,"0"0"-42"16,0 0-55 0,0 0-70-16,0 0-28 0,0 0-6 15,0 0-10-15,-6 7 0 16,6 11 14-16,0 9 1 16,0 3-1-16,0 6 1 15,0 4 1-15,0 2 0 16,0 2-1-16,0 0 1 15,0 4 0-15,0-2 0 16,0 4 2-16,0-1-2 16,0-2-28-16,0 9-118 15,0-9-137-15,0-12-253 0</inkml:trace>
  <inkml:trace contextRef="#ctx0" brushRef="#br0" timeOffset="251808.9824">6646 15553 1250 0,'0'0'215'0,"0"0"-119"16,0 0-38-16,0 0-38 15,0 0-18-15,0 0 6 16,0 0 1-16,-1-4 3 15,-8-3 39-15,0-2 1 16,-3 2-30-16,-1 0 21 16,2 0-30-16,-1 2-12 15,5 0-1-15,4 3-27 16,3-1-167-16,0-4-386 0</inkml:trace>
  <inkml:trace contextRef="#ctx0" brushRef="#br0" timeOffset="252253.9001">6731 15371 55 0,'0'0'1020'0,"0"0"-865"15,0 0-54-15,0 0-44 16,-80 56-17-16,56-29-6 16,2 9-11-16,5 3 21 15,-2 5-5-15,10 5 22 0,1 1-1 16,5-1-24-16,3-2 14 16,8-2-40-16,11-4 8 15,5-4-5-15,6-5-4 16,0-7-2-16,6-8 0 15,-5-10 1-15,-1-7 2 16,-2 0-1-16,-10-14 2 16,-6-6 0-16,-12-2 5 15,0-3 4-15,-3 3-5 16,-12 5-2-16,-6 5-6 0,-1 5 4 16,-1 7-5-1,-2 0-6-15,-2 7-1 0,-1 5-13 16,-2 5-22-16,8-3-29 15,-1-6-116-15,4-3-85 16,8-5-379-16</inkml:trace>
  <inkml:trace contextRef="#ctx0" brushRef="#br0" timeOffset="253039.8087">7719 14366 1039 0,'0'0'272'0,"0"0"-19"15,0 0-101-15,0 0-36 16,0 0-6-16,0 0-16 16,0 0-21-16,0-42-23 15,-7 42-24-15,-4 0-18 16,-11 0-8-16,-8 3-5 16,-4 7 3-16,-8 3-6 15,3 3 7-15,-1-2 0 0,4 3 0 16,3 2 1-1,2-2 0-15,4 0 0 0,6-2 0 16,3-5-1-16,9 0 0 16,6-6 0-16,3-1-11 15,0 1-9-15,0 5 5 16,6 1 10-16,3 7 0 16,2 2 6-16,2 5-5 15,-1 2 4-15,1 0 1 16,-5 1-2-16,1 0 1 15,-6 3-1-15,0-5 2 16,0-5-11-16,-3 0-2 16,0-10-3-16,4-3-11 15,-1-5 12-15,0-2 7 16,9 0 8-16,6-8 1 0,7-9-1 16,8-6 0-16,6-1 1 15,0 2-1-15,0-2 1 16,1 4-1-1,-3 7 1-15,-4 3-1 0,-3 8 0 16,-2 2 0-16,-4 0-1 16,-3 15-5-16,-3 5 5 15,-6 4-6-15,-9 8 5 16,-3 5 2-16,0 3-1 16,-18 6 1-16,-6-1 1 15,-9 2-1-15,-4-8 0 16,-2-2 1-16,-7-7 9 0,1-8-10 15,-1-5 8-15,4-4-1 16,-1-6-7-16,7-3-15 16,6-4-49-16,-4-1-72 15,7-15-231-15,9-4-365 0</inkml:trace>
  <inkml:trace contextRef="#ctx0" brushRef="#br0" timeOffset="253363.6047">7215 14073 1056 0,'0'0'213'15,"0"0"-120"-15,0 0 4 16,0 0 75-16,0 0-79 15,0 0-58-15,0 0-18 16,-9-7-8-16,70 4 29 16,27-7 28-16,24-4-12 15,-6-2-13-15,-27 2-16 16,-22 5-9-16,-23 3-9 16,6-1-6-16,2 0-1 15,0 1 0-15,-5 6 0 16,-4 0-63-16,-5 0-89 15,-10 7-234-15,-6 2-238 0</inkml:trace>
  <inkml:trace contextRef="#ctx0" brushRef="#br0" timeOffset="254066.179">8987 14674 1201 0,'0'0'261'15,"0"0"-99"-15,0 0-73 16,0 0-60-16,0 0-19 16,0 0-10-16,0 0-9 15,-25-7 3-15,16 11 6 16,4 2-2-16,1-2 2 0,1-4 2 16,3 3 7-1,0-3-8-15,0 3 0 0,15-2 0 16,7 5 10-16,14-3 39 15,9-3 25-15,13 0-4 16,0 0-43-16,2-3-14 16,-5-7-3-16,-7 3-10 15,-9-3-1-15,-8 0-53 16,-13 0-89-16,-9 0-155 16,-9 0-417-16</inkml:trace>
  <inkml:trace contextRef="#ctx0" brushRef="#br0" timeOffset="254395.6149">9150 14416 1378 0,'0'0'209'16,"0"0"-44"-16,0 0-35 15,0 0-84-15,0 0-46 16,0 0-10-16,0 0-10 15,-6 29 14-15,6 1 5 16,6 4 1-16,-3 8 0 16,3 2 0-16,-2 5 1 15,-1 1 0-15,-3-1 0 16,3 3 8-16,-3-1-3 16,3 1-5-1,0-2 0-15,0-4 4 0,2-6-5 0,1-4-55 16,10 1-217-1,-1-11-89-15,0-7-506 0</inkml:trace>
  <inkml:trace contextRef="#ctx0" brushRef="#br0" timeOffset="254882.0475">9884 15083 910 0,'0'0'687'16,"0"0"-537"-16,0 0-61 16,0 0-43-16,0 0-33 15,-108 23-4-15,73 1 2 16,-7 8-11-16,3 12 0 15,2 5 0-15,8 8 0 16,7 2 1-16,9 0 5 16,10 1-6-16,3-8 1 15,3-3-1-15,16-5 0 16,5-7 0-16,4-8 0 16,2-5 0-16,6-5 0 15,-2-5 1-15,-1-9-1 16,-3-5-8-16,-5 0-4 15,-8-8 0-15,-4-6 11 16,-10-3-1-16,-3-3 2 0,0-3 7 16,-9 4-6-16,-4-1-1 15,-4 6 35-15,1 1 13 16,-5 3-12-16,6 3-21 16,-4 2 6-16,5 3-15 15,-2 1-5-15,1 1 0 16,-3 0-1-16,0 0-27 15,-6 10-56-15,-13 5-84 16,4-2-168-16,6-3-358 0</inkml:trace>
  <inkml:trace contextRef="#ctx0" brushRef="#br0" timeOffset="255877.9051">10788 14512 681 0,'0'0'312'0,"0"0"-1"16,0 0 8-16,0 0-129 15,0 0-55-15,0 0-21 16,0 0-14-16,3-16-31 16,-6 15-36-16,-12-2-28 15,-7 0-5-15,-14 3-13 16,-6 0-21-16,-7 0-22 15,7 6 15-15,2 1 21 0,7-3 12 16,12 2 7-16,4-3-12 16,10-2-3-16,4 2 5 15,3 0 0 1,0 1-6-16,0 6 5 0,0 5 2 16,3 5 9-16,1 7 2 15,6 5-2-15,0 5 0 16,-4 0 1-16,0-1 0 15,0 1 1-15,-3-2 1 16,-3-4-2-16,0-2 0 16,0-6 0-16,0-7 0 15,0-5 0-15,0-5-2 16,0-6 1-16,6 0 1 16,12 0 0-16,10-13 1 0,14-1 0 15,7-1 3-15,8 1-3 16,-3 4-2-16,-2 7 0 15,-6 3 0-15,-7 3-7 16,-8 14 7-16,-7 5-5 16,-9 5-2-16,-12 6 2 15,-3-3 6-15,-12 6-1 16,-21-2-1-16,-12 1 2 16,-7-7 7-16,-9 0 4 15,-11-7-5-15,4-2 7 16,0-12-6-16,6-4-7 0,7-3-86 15,3-20-155 1,19-5-124-16,12-5-517 0</inkml:trace>
  <inkml:trace contextRef="#ctx0" brushRef="#br0" timeOffset="256137.5958">10290 14235 1528 0,'0'0'198'15,"0"0"-16"-15,0 0-75 16,0 0-65-16,0 0-30 16,94-69-11-16,-39 58 6 15,9 1 1-15,5 1-8 16,2 5 1-16,-2 4-1 0,-2 0 0 15,-9 0-25-15,8 0-84 16,-14 10-98-16,-16-3-277 0</inkml:trace>
  <inkml:trace contextRef="#ctx0" brushRef="#br0" timeOffset="256452.8193">11864 14736 1141 0,'0'0'189'0,"0"0"-129"16,0 0 14-16,0 0 25 15,0 0 71-15,113 0-40 16,-55-10-49-16,8-2-31 16,-2-5-22-16,-5 1-16 15,-3-1-10-15,-8 3-1 16,-5-2-1-16,-9 2-20 16,-1-5-62-16,-12 3-142 15,-9-1-318-15</inkml:trace>
  <inkml:trace contextRef="#ctx0" brushRef="#br0" timeOffset="256707.0012">12168 14413 1515 0,'0'0'290'15,"0"0"-157"-15,0 0-16 16,0 0-78-16,0 0-39 15,0 0 0-15,0 0-16 16,-3 34 9-16,3-9 7 16,6 5 0-16,-2 7 1 0,4 5-1 15,-5 4 0 1,0 7-1-16,-3 0-52 0,0 4-47 16,3 22-61-1,0-13-147-15,3-14-194 0</inkml:trace>
  <inkml:trace contextRef="#ctx0" brushRef="#br0" timeOffset="257230.8226">12932 14859 755 0,'0'0'837'0,"0"0"-684"15,0 0-60-15,0 0-52 16,0 0-29-16,-82 14-7 16,46-1-4-16,-6-1-1 15,2 8 0-15,3 4 0 16,1 4-1-16,6 6 1 15,2-1 0-15,4 3-2 16,9 4 1-16,6-1 1 16,4 1-1-16,5-6 1 15,11 1 0-15,7-7 1 0,9 1 5 16,-1-6 5-16,6 0-3 16,1-3-7-16,-5-7 7 15,2-3 0-15,-10-10-2 16,-1 0 3-16,-3 0 1 15,-9-13 4-15,-4-7-1 16,-3-7-6-16,-1-2-1 16,-11 3-6-16,-7 2 0 15,-1 7 7-15,-2 7 4 16,-2 7-10-16,-1 3-1 16,-5 0-1-16,0 13 0 15,2 4-28-15,5 3-40 16,-2 0-88-16,4-3-217 0,12-8-803 0</inkml:trace>
  <inkml:trace contextRef="#ctx0" brushRef="#br0" timeOffset="258131.0913">13705 14492 811 0,'0'0'564'0,"0"0"-359"15,0 0-68-15,0 0-75 16,0 0-24-16,0 0-19 16,0 0-11-16,-30-47-8 15,-2 47-6-15,-5 0 6 16,-4 2 0-16,-4 8 0 15,0-1 1-15,8 4 0 16,4-6 0-16,12 2 4 16,3-5-5-16,9-1 0 15,6 0-1-15,-1-2 1 16,4 2-11-16,0 4-3 16,0 6 8-16,0 3 6 0,4 7-1 15,-1 4 1-15,0 5 0 16,0 2-7-16,-3 6 7 15,0-1 1-15,0-2-1 16,-3-2 9-16,0-5-9 16,0-6 1-16,3-8-1 15,0-7 0-15,0-5 0 16,0-4 1-16,16 0 0 16,13 0 18-16,7-9-10 15,10-4 3-15,2 3-5 16,1 3-6-16,-1 3-1 15,-5 4 0-15,-4 0 0 16,-10 4-1-16,-3 12-1 16,-8 3 1-16,-8 5 0 0,-9-1 1 15,-1 1 0-15,-3-2 1 16,-17 1 0-16,-12-3 6 16,-10 0 5-16,-7-6 1 15,-1 1-5-15,-4-5-1 16,2-3-7-16,3-3-8 15,10-4-45-15,6-7-87 16,11-13-157-16,10-3-675 0</inkml:trace>
  <inkml:trace contextRef="#ctx0" brushRef="#br0" timeOffset="258376.2669">13263 14221 1689 0,'0'0'190'16,"0"0"-129"-16,0 0-27 15,0 0-26-15,0 0-8 16,0 0-7-16,0 0-2 16,84-6 9-16,4-1 1 15,29 0 0-15,15-3 0 16,-5 1 0-16,-17 3-2 15,-19 5 1-15,-9-2-94 16,-24 3-183-16,-19-3-512 0</inkml:trace>
  <inkml:trace contextRef="#ctx0" brushRef="#br0" timeOffset="258749.2494">14805 14968 1433 0,'0'0'248'0,"0"0"-148"16,0 0-5-16,107-46-43 16,-61 32-35-16,2 1-4 15,1 0-7-15,-7 3-5 16,1 0-1-16,-11 0-9 15,3-3-83-15,-11 3-148 16,-6-4-288-16</inkml:trace>
  <inkml:trace contextRef="#ctx0" brushRef="#br0" timeOffset="259000.411">15025 14591 1408 0,'0'0'497'0,"0"0"-396"16,0 0-3-16,0 0-60 16,0 0-38-16,0 0-6 15,0 0-3-15,0 66 9 16,1-32 0-16,-1 8 0 16,0 8 2-16,0 3-1 15,0 2 0-15,0-5-1 0,0-4-14 16,2-9-80-16,37-7-59 15,1-14-215-15,2-10-553 0</inkml:trace>
  <inkml:trace contextRef="#ctx0" brushRef="#br0" timeOffset="259367.672">16144 14505 1737 0,'0'0'221'16,"0"0"-171"-16,0 0-31 16,0 0-19-16,0 0-14 0,-109-26-7 15,72 42-2-15,6 4 4 16,5 4 7-16,10-2-1 16,10 2 4-16,6-1 7 15,6-1 1-15,13-1 1 16,8 2 0-16,4 1 1 15,5 1 0-15,3-1 12 16,0 5 5-16,-6-5 8 16,-7 2-7-16,-7-3-13 15,-6 1-5-15,-10-2 0 16,-3 4 6-16,-3-5-6 16,-17 2 0-16,-8-4 8 15,-5-5 5-15,-7-4-5 0,1-7-9 16,0-3-15-16,-7-29-54 15,12-8-127-15,5-7-561 0</inkml:trace>
  <inkml:trace contextRef="#ctx0" brushRef="#br0" timeOffset="259550.8023">16119 14445 1542 0,'0'0'221'0,"0"0"-88"15,0 0-49-15,0 0-55 16,0 0-21-16,0 0-8 16,82-29 0-16,-59 23-27 15,9-1-58-15,29-13-120 16,-8 1-289-16,-2-4-599 0</inkml:trace>
  <inkml:trace contextRef="#ctx0" brushRef="#br0" timeOffset="259804.6856">15862 14050 1154 0,'0'0'262'0,"0"0"-188"16,0 0-26-16,0 0-21 0,0 0-7 15,0 0 88-15,127 9-18 16,-63-9-40-16,9 0-28 16,2 0-12-16,-5 0-10 15,-4 0 0-15,2 0-108 16,-23 0-157-16,-12 0-345 0</inkml:trace>
  <inkml:trace contextRef="#ctx0" brushRef="#br0" timeOffset="261984.6641">15120 15162 191 0,'0'0'62'0,"0"0"31"0,0 0-19 16,0 0-51-16,65-79 214 16,-56 66-146-16,1 1 43 15,-6 1 8-15,1 1-11 16,-4 1 33-16,1 5-10 15,-2 1 19-15,0 3-83 16,-2 0-50-16,-15 0-30 16,-15 16-9-16,-7 8 2 15,-3 5-2-15,0 8 0 16,0 8 13-16,12 5 3 16,3-2-5-16,15 4 4 15,9-3-4-15,3-7-1 16,7-8 3-16,19-4-7 15,6-5 3-15,7-8 2 0,2-7-3 16,2-7-1-16,-10-3-6 16,-8 0-1-16,-8-10 0 15,-14-5 7-15,-3 1-2 16,-12-6-6-16,-15 4-17 16,-8 6 0-16,3 6 1 15,-1 4-2-15,1 1-35 16,12 18-139-16,7-2-147 15,9-4-606-15</inkml:trace>
  <inkml:trace contextRef="#ctx0" brushRef="#br0" timeOffset="284921.7172">17220 14595 508 0,'0'0'68'0,"0"0"-50"16,0 0-11-16,0 0 27 15,0 0 57-15,0 0 42 16,0-24 39-16,0 24-53 15,0 0 17-15,0 0-45 16,0 0-31-16,0 0-12 16,0 0 4-16,3 0-8 15,8 0-2-15,14 0 10 16,11 0 37-16,12 0 5 0,14 0-17 16,5 0-27-16,6 0-16 15,-5-3-4-15,-3-3-15 16,-4 2-6-16,-11 1-8 15,-8-1 1-15,-7 1-1 16,-12 0-1-16,-7 1-26 16,-6 0-52-16,-10 0-88 15,-7 2-175-15,-7-5-293 0</inkml:trace>
  <inkml:trace contextRef="#ctx0" brushRef="#br0" timeOffset="285253.5446">17599 14337 1400 0,'0'0'238'0,"0"0"-42"16,0 0-48-16,0 0-59 15,0 0-46-15,0 0-24 16,0 0-12-16,-3 0-7 15,3 0 0-15,0 0-6 16,0 13-7-16,0 3 12 16,0 8 1-16,0 6 0 15,0 5 6-15,0 2 2 16,0 5 3-16,0-1-10 16,0-1 1-16,0 2-1 15,0-2 7-15,0-1-8 0,0 1-26 16,0-1-73-16,10 2-105 15,2-6-284-15,3-11-684 0</inkml:trace>
  <inkml:trace contextRef="#ctx0" brushRef="#br0" timeOffset="285837.9615">18321 14833 1493 0,'0'0'198'16,"0"0"-134"-16,0 0-40 0,-101 39-17 15,65-13-5 1,0 7-1-16,-2 8 1 0,2 4 6 15,7 4 16-15,-1 1-2 16,6 0 22-16,7 0-11 16,9 2-5-16,5-5-6 15,3-1-7-15,10-6 2 16,9-5-5-16,8-4 2 16,5-5-6-16,-3-7 3 15,3-9-3-15,-2-3 8 16,-5-7 3-16,-4 0-1 15,-9-7 2-15,-6-8-6 16,-6-2-4-16,0-6-10 0,-8 3 0 16,-16 3-1-16,-5 2 1 15,-7 7-9-15,-3 5 3 16,-3 3 5-16,6 0-15 16,4 0-43-16,8 3-52 15,10 1-61-15,13-2-402 16</inkml:trace>
  <inkml:trace contextRef="#ctx0" brushRef="#br0" timeOffset="287519.8852">19054 14195 175 0,'0'0'323'0,"0"0"-127"0,0 0-24 16,0 0-48 0,0 0 8-16,80-16-29 0,-70 12 21 15,-2 1-5-15,-5 3 16 16,0 0-5-16,-3 0-47 15,0 0-36-15,0 0-10 16,0 0-15-16,-13 0-13 16,-6 0 2-16,-9 0-9 15,-3 0-1-15,-7 0 0 16,2 0 1 0,2 0-1-16,3 0 0 0,-1 0 6 15,5 3-6-15,4-3-1 16,4 0 0-16,5 4 0 15,6-4 0-15,4 3 0 16,3-3 0-16,1 2-1 16,0 5-9-16,0 6 8 0,0 4 1 15,0 6 0-15,0 3 1 16,0 4 0-16,0 1 0 16,0 2 1-16,0-4 0 15,0 1-1-15,0-8 0 16,0-2 0-16,0-3 0 15,0-4-1-15,0-6 1 16,1-3 0-16,2-1 0 16,0-3 1-16,6 0 6 15,9 0 17-15,7-7-2 16,15-6-21-16,4 3 8 16,3-3-8-16,-3 6-2 0,-4 3 1 15,-1 4-1 1,-10 0 1-16,-4 0-1 0,-2 11 0 15,-2 5-1-15,-4 4 1 16,-2 0-1-16,-6 3 0 16,-6 3 1-16,-3-2 0 15,0-1 1-15,-6-1-1 16,-14 2 1-16,1-4 0 16,-8 0 0-16,-1-4 0 15,-5 0 1-15,-2-2 1 16,2-4-1-16,4 0 0 15,-3-4-1-15,6-2-36 16,0 2-44-16,-2-6-116 16,4 0-128-16,8 0-568 0</inkml:trace>
  <inkml:trace contextRef="#ctx0" brushRef="#br0" timeOffset="287936.2996">18728 13980 973 0,'0'0'190'15,"0"0"-79"-15,0 0-35 0,0 0-10 16,0 0 3-16,0 0 13 16,0 0 17-16,8 7-5 15,12-3-34-15,12 2 26 16,7-2-7-16,7 4-45 15,5-3-9-15,4 0-5 16,-3-1 2-16,1-1-6 16,-5 0-10-16,-3-3-5 15,-8 0-1-15,-5 0 0 16,-4 4-71-16,-4-4-121 0,-11 3-390 16</inkml:trace>
  <inkml:trace contextRef="#ctx0" brushRef="#br0" timeOffset="288345.6646">19784 14472 1510 0,'0'0'249'0,"0"0"-122"15,0 0-20-15,0 0-56 16,0 0-39-16,111-3-11 16,-55-4 0-16,5 4 0 15,1-1 1-15,-4 1-1 0,-6 3 0 16,-4 0-1-16,-9 0 0 16,-6 0-10-16,-11 0-60 15,-5 0-66-15,-7 0-184 16,-7 3-293-16</inkml:trace>
  <inkml:trace contextRef="#ctx0" brushRef="#br0" timeOffset="288621.9299">19833 14688 856 0,'0'0'331'15,"0"0"-207"-15,0 0-29 16,0 0-2-16,0 0 1 16,0 0 45-16,82 9-24 15,-31-9-23-15,11 0-42 16,0 0-19-16,1 0-2 16,-3-3-17-16,-5 0-3 15,-9-1-8-15,-10 1 0 16,-8 0-1-16,-8 3-37 15,-7 0-78-15,-7 0-179 16,-6 0-398-16</inkml:trace>
  <inkml:trace contextRef="#ctx0" brushRef="#br0" timeOffset="299266.336">29600 10274 624 0,'0'0'198'0,"0"0"-140"16,80-16-12-16,-52 12 44 0,-5 1-24 16,-7 3-6-16,-5 0-14 15,-5 0-11-15,-3 0-8 16,-2 0-17-16,-1 0-8 15,0 0-2-15,2 0 1 16,1 0-1-16,4 9 1 16,4-1 9-16,7-2 28 15,2 4 26-15,1-3-3 16,2-1-2-16,-4-2-9 16,-5-4-10-16,-7 3-22 15,-4-3-8-15,-1 0-3 16,-2 0 1-16,0 0-7 0,0 0 0 15,0 0 2 1,0 0-2-16,0 0 1 16,2 0 8-16,0 3 2 0,-1 0-11 15,2 1 0-15,2 3 6 16,-1 5-6-16,1 2 0 16,-5 6 6-16,0 3-6 15,0 2-1-15,-12 2 1 16,-9-3-1-16,-6 3 0 15,-3-8 1-15,-4 0 12 16,0-8-4-16,1-2-2 16,3-8 12-16,6 2-3 15,8-3-7-15,6 0 17 16,6 0 20-16,4 0 11 0,0-6 6 16,12-1-22-16,6 0-16 15,9 4-24-15,1 3-1 16,2 0 0-16,0 16 1 15,-5 1-1-15,-1 7 0 16,-4-2 0-16,-4 4-8 16,-4-5 8-16,-6-1 0 15,-6-4-1-15,0-3-6 16,-7 0 5-16,-17-3 1 16,-6 0-7-16,-4-4 8 15,-1-2 2-15,2-4-1 16,5 0-1-16,3 0 0 15,4 0-1-15,4 0-41 16,5 0-33-16,11 0-99 0,1 0-89 16,0-4-125-16</inkml:trace>
  <inkml:trace contextRef="#ctx0" brushRef="#br0" timeOffset="299672.9359">30301 10433 603 0,'0'0'872'0,"0"0"-778"16,0 0-60-16,0 0 12 15,0 0-13-15,85-37-3 0,-67 37-9 16,3 0-4 0,-1 4-4-16,-1 11-7 0,-5 5 4 15,-5 1-9-15,-6 6 0 16,-3-2-1-16,0 2 1 15,-12 0 0-15,-8-4 0 16,-7-4 9-16,-3-5-9 16,-3-4 1-16,2-4 4 15,1-3 4-15,3-3-9 16,2 0 18-16,5-13-5 16,1-7 6-16,5-2-2 15,4-8-10-15,6 0-2 16,4 1 2-16,0 2 3 15,7 6 22-15,9 1-14 16,5 2-13-16,3 5-6 0,5-1-33 16,2 7-63-1,14 1-126-15,-10 2-160 0,-5-2-322 16</inkml:trace>
  <inkml:trace contextRef="#ctx0" brushRef="#br0" timeOffset="300285.8725">30904 10142 1008 0,'0'0'279'0,"0"0"-192"0,0 0-52 15,0 0-22-15,0 0-12 16,0 0 0-16,-105-82-1 15,52 62 1-15,-22-3-1 16,-24-4 1-16,-29-3 8 16,-17 0-8-16,1 4-1 15,11 9 0-15,21 8 0 16,21 5-1-16,24 1 0 16,22 3 0-1,8 0 1-15,4 0 0 0,2 0 0 16,4 0 0-16,12 0 0 15,6 0-7-15,2 1 5 16,2 2 1-16,1 3 0 16,-1-2 0-16,1-2 1 0,-1 3 0 15,0-3-1-15,-3 4 1 16,0-2 8-16,-1 3 4 16,-1 2 4-16,-1 1 12 15,1 1-4-15,-5 6-5 16,1 3-3-16,-2 5-1 15,0 5-1-15,-4 6 8 16,1 8 17-16,-1 4 1 16,0 3-17-16,3 5 8 15,2 2 5-15,5 3-5 16,2 1-9-16,0-3-2 0,3-2-8 16,-1-4-3-1,0-4-8-15,0-9 5 0,-3-3 1 16,3-7 0-16,0-5-7 15,2-2 1-15,-1-6-1 16,0-6 0-16,1-6-23 16,-5-5-104-16,0 0-96 15,-4-6-76-15</inkml:trace>
  <inkml:trace contextRef="#ctx0" brushRef="#br0" timeOffset="300949.2286">28653 10007 1106 0,'0'0'146'16,"0"0"-78"-16,0 0-24 15,0 0 12-15,0 0-12 16,0 0-17-16,0 0-8 16,-83-4-17-16,45 4-1 15,0 0 0-15,2 0 0 16,4 0 0-16,5 0 0 16,3-3 0-16,6 3 1 0,3 0-2 15,6 0 1 1,3 0-1-16,1 0 0 0,2 3-1 15,1 7-1-15,0 3 1 16,1 4 0-16,-1 7 1 16,1 5 0-16,-4 7 1 15,-1 0-1-15,-1 7 0 16,-4-4 1-16,2 1-1 16,2-6 0-16,-1-5 0 15,3-5 0-15,0-7 0 16,4-6 2-16,-1-4-2 15,2-4 0-15,0-3 24 16,0 0 75-16,5 0 23 16,14 0-8-16,12-5-77 15,10 0-28-15,5 0-8 0,0 5 0 16,-1 0 1-16,-6 0-1 16,-5 10-1-16,-4 6 1 15,-5 7-1-15,-8 1-1 16,-7 8-5-16,-7 1 6 15,-3 1-1-15,-3-2 1 16,-15-5-1-16,-3 0 0 16,-3-7 1-16,-3-4 0 15,-1-4 1-15,-3-4-1 16,-1-5 0-16,-1-3-41 16,-8-4-65-16,8-12-115 15,10-1-396-15</inkml:trace>
  <inkml:trace contextRef="#ctx0" brushRef="#br0" timeOffset="301621.7895">30249 8989 876 0,'0'0'131'0,"0"0"-103"16,-93 12-28-16,50 4 9 15,1-1-2-15,8 5 12 0,4 0 2 16,6 0 7-1,0 2 2-15,2 5 8 0,-2 4 18 16,3 8 8-16,-3 7-12 16,3 6-15-16,5 2-23 15,4 2-5-15,8-4-9 16,4-8 28-16,0-5 7 16,13-9-6-16,3-6-6 15,5-4 5-15,2-8 1 16,2-2 3-16,0-7-2 15,2 0-2-15,-2-3 0 16,1-3-11-16,-3-10-8 16,-3-3-2-16,-4-1 2 15,-6 1-9-15,-7-1 1 0,-3 7-1 16,-3 3-12-16,-15 3-4 16,-2 2-3-16,-4 2 12 15,-1 0-5-15,3 0-36 16,1 9-35-16,-2 12-62 15,6-2-29-15,6 0-174 0</inkml:trace>
  <inkml:trace contextRef="#ctx0" brushRef="#br0" timeOffset="302443.7336">29728 11203 791 0,'0'0'599'0,"0"0"-522"15,0 0 47-15,0 0-27 16,0 0-40-16,0 0-14 0,0 0-26 16,84-63-10-16,-67 69-6 15,1 11-1-15,0 3-1 16,-7 2-1-16,-5 5 1 16,-6 0-8-16,-3 3-6 15,-15-1 6-15,-6-6-14 16,0-3 3-16,3-3 8 15,6-10 10-15,6-2 0 16,4-1 2-16,2-1 0 16,3 0-1-16,0 4 0 15,1 3 1-15,14 3 0 16,3 8-1-16,4 1 1 16,0 4 1-16,-5 1 0 0,-7-3 0 15,-8 1-1-15,-2-1 0 16,-5-1 2-16,-14-1-1 15,-3-5 7-15,-4-3 2 16,1-5 9-16,-2-5 7 16,0-4-10-16,5 0-5 15,2-4-4-15,2-12-7 16,8-4-46-16,10-16-119 16,0 6-179-16,10 3-374 0</inkml:trace>
  <inkml:trace contextRef="#ctx0" brushRef="#br0" timeOffset="302805.1548">30431 11272 1294 0,'0'0'159'16,"0"0"-107"-16,0 0-28 15,0 0 2-15,0 0-17 16,0 0-2-16,80 89-7 15,-80-56 1-15,0 3 5 16,-7-2-4-16,-8-5-1 16,-4-2 8-16,-4-4-2 15,-2-6 8-15,-4-8 6 16,-2-6-2-16,1-3 2 0,2-3-2 16,1-13 4-1,6-11 3-15,9-6 8 0,6-6-14 16,6-2-5-16,2 1-5 15,17 5-8-15,4 12-1 16,5 6-1-16,2 15-1 16,1 2-9-16,-1 9-47 15,0 14-74-15,6 32-45 16,-8-5-107-16,-4-4-274 0</inkml:trace>
  <inkml:trace contextRef="#ctx0" brushRef="#br0" timeOffset="303092.518">30584 12061 922 0,'0'0'130'0,"0"0"-56"0,-88 17-18 16,39-10 25-16,-9-5 16 15,-21-2-14-15,-21 0 6 16,-24-5-15-16,-6-5-25 15,9 0-12-15,29 2-20 16,31 2-11-16,18 3-5 16,8 3 2-16,-1-1-2 15,4-2 0-15,-1 3 0 16,9 0 0-16,7 0-1 16,4 0 0-16,4 7-109 15,4 13-112-15,5-3-112 16,0 2-373-16</inkml:trace>
  <inkml:trace contextRef="#ctx0" brushRef="#br0" timeOffset="303867.1665">30144 12547 1294 0,'0'0'321'15,"0"0"-237"-15,0 0-56 16,-89-14-21-16,48 14-7 15,0 0 0-15,2 13 0 16,5 4 0-16,5 7 12 16,5 5 17-16,6 1 2 15,2 7 1-15,7-2-13 16,6 2 7-16,3-2-7 16,0-4 2-16,11-1 1 15,8-3-2-15,4-2-5 16,3-5-2-16,3-6-4 0,-1-1 3 15,0-6-1-15,-1-5-2 16,-2 1-8-16,-2-3 7 16,-2 0 2-16,-1 0-9 15,2-5 5-15,-2-5-5 16,1-1 5-16,-3-5-6 16,2 2 1-16,0-5 0 15,-3 0 1-15,-1-5-1 16,-2 1 6-16,-3-1-6 15,-3 2-1-15,-2-1 11 16,-3 2-10-16,0-2 1 16,-3 1 4-16,0-1-6 15,0 2 7-15,0 1-7 0,0 1 1 16,0 3 0-16,-3 2 0 16,-4-2 0-16,-3 6-1 15,-1-1 1-15,-3-2-1 16,-1 4 0-16,-1 2 0 15,-3 0 0-15,-2-2-1 16,1 5 0-16,-2-2 0 16,0 5 1-16,-1-2-1 15,-2 0 1-15,1 0-1 16,0 2 1-16,6 1 0 16,5 0-1-16,4 0 1 15,4 0 0-15,4 0-19 16,-1 0-55-16,2 0-99 0,0 7-212 15,0 3-500-15</inkml:trace>
  <inkml:trace contextRef="#ctx0" brushRef="#br0" timeOffset="305288.6945">21469 14459 700 0,'0'0'496'0,"0"0"-408"15,0 0 8 1,0 0 10-16,0 0-34 0,0 0-28 15,-68-23-18 1,51 23-4-16,-1 0-2 0,-3 0 2 16,-1 0-7-16,-7 4-8 15,-2 8-5-15,-3 5 8 16,-4 6-3-16,-1 4 12 16,0 2-1-16,2 4-5 15,5 4 13-15,3 2-3 16,10 1-4-16,-1-1 3 15,11 1 0-15,5-1-11 16,4 2 0-16,0-2 0 0,13-3-1 16,13-2 3-1,5-2 15-15,11-8-3 0,7-1-1 16,8-9-6 0,1-6-2-16,0-4-1 0,-1-4-14 15,0-4 11-15,-5-11-11 16,-7-8 1-16,-9-4 9 15,-4-9-9-15,-9-1 4 16,-9-5-6-16,-8-2 1 16,-6 2 0-16,0-1 0 15,-10 6-1-15,-11 4 1 16,-4 0 0-16,-4 6 15 16,0 5 2-16,-3-1-8 15,2 6-4-15,4 0 0 16,3 5-5-16,2 2 0 0,3 0-1 15,8 6 0-15,1-2-1 16,1 2-14-16,3 1-39 16,-1 0-21-16,1-4-70 15,2 3-156-15,3-6-471 0</inkml:trace>
  <inkml:trace contextRef="#ctx0" brushRef="#br0" timeOffset="305678.9775">20832 14175 660 0,'0'0'107'16,"0"0"84"-16,0 0-25 16,0 0 43-16,0 0-39 15,0 0-13-15,0 0-54 16,-28-3-33-16,57 3-11 16,16 0 5-16,11 0-11 15,21 0-16-15,-1 3-11 16,-2-3-1-16,4 0-3 15,-16 0-1-15,6 0-12 0,-15 0-8 16,-6 0 1-16,-11 4-1 16,-10 1-1-16,-3 0-44 15,-13 7-97-15,-4 1-153 16,-6-6-385-16</inkml:trace>
  <inkml:trace contextRef="#ctx0" brushRef="#br0" timeOffset="308855.5139">6094 14396 93 0,'0'0'30'0,"0"0"0"15,0 0-24-15,0 0-6 16,-86-13-7-16,65 13-6 16,3 0 4-16,5 0-17 15,2 0 26-15,5 0 22 16,0 0 47-16,6 0-23 16,0 0-32-16,0 0-14 15,0 0-16-15,0 0 3 16,3 6 3-16,3 1 4 15,0-3-70-15</inkml:trace>
  <inkml:trace contextRef="#ctx0" brushRef="#br0" timeOffset="326381.2308">1020 16288 1476 0,'0'0'267'16,"0"0"-194"-16,0 0-44 0,0 0-17 15,0 0-12 1,0 0-1-16,-15 2-5 0,15 1-1 16,0 4 6-16,0 5-4 15,0 11 5-15,6 11 25 16,2 21 2-16,-5 28-5 15,-3 20 5-15,0 9-2 16,0-16-13-16,-5-27-5 16,4-29-6-16,1-4 7 15,0 0-8-15,0-3 0 16,6-2-42-16,5-15-68 16,3-14-99-16,0-7 19 15,-3-25 132-15,-3-14-40 16,-5-8-90-16,3-1 51 0,-3 3 137 15,7 8 71 1,4 12 37-16,5 9-18 0,3 5-26 16,8 1 1-16,3-2 9 15,10-4-28-15,5-8-6 16,3-4-17-16,1-7-3 16,-7-2-11-16,-2-2-3 15,-15 2-5-15,-14 2 10 16,-11 4 10-16,-3 2 8 15,-18 1-16-15,-9 8-13 16,8 7 31-16,2 9 48 16,7 8-3-16,7 1-50 0,3 1-18 15,0 18-7-15,0 8-1 16,0 12 22 0,3 10 9-16,7 8 12 0,-1 2-7 15,2 4-16-15,-1-3-9 16,2-4-10-16,0-4-1 15,7-11-4-15,13-15-103 16,-4-12-173-16,-1-14-217 0</inkml:trace>
  <inkml:trace contextRef="#ctx0" brushRef="#br0" timeOffset="326734.4669">1917 16652 1045 0,'0'0'221'0,"0"0"-105"0,0 0-42 16,0 0-10-16,0 0 16 16,83 27 66-16,-62-41-63 15,-3-8-33-15,-3-8-18 16,-3-3-7-16,-9 0-10 16,-3-2-14-16,-3 6 11 15,-12 4-6-15,-3 8 14 16,-1 7 11-16,2 4-11 15,-2 6-9-15,1 7-11 16,-3 16-7-16,-1 9 7 16,1 11-2-16,3 4 2 15,6 9 2-15,5 0 7 16,7 0-8-16,0-3-1 16,5-10 1-16,12-5-1 0,11-8 0 15,7-9-7-15,2-13-60 16,24-19-55-16,-10-17-88 15,-11-7-160-15</inkml:trace>
  <inkml:trace contextRef="#ctx0" brushRef="#br0" timeOffset="327107.9943">2229 16569 72 0,'0'0'1488'0,"0"0"-1315"16,0 0-49-16,0 0-90 15,0 0-27-15,0 0 5 0,82 37 14 16,-57-13 11-1,-3 8-5-15,-5 5-20 0,-4 2-10 16,-4-4-1-16,-4 0 8 16,-5-13-3-16,0-5-4 15,0-13 11-15,0-4 8 16,0-4 4-16,0-19-11 16,0-8 14-16,9-7-14 15,7-5-13-15,6 3 0 16,-2 4-1-16,5 6 0 15,-4 10-1-15,-6 10 1 16,6 10-8-16,-6 0-4 16,9 14-5-16,-2 13 15 15,0 8 2-15,-2 8 16 16,-1 5-15-16,-5 2 7 16,-4 1-7-16,-1-7-1 0,-6-6-7 15,3-11-15-15,-3-13-73 16,12-25-128-16,-6-18-147 15,3-11-530-15</inkml:trace>
  <inkml:trace contextRef="#ctx0" brushRef="#br0" timeOffset="327371.1798">3013 16511 1485 0,'0'0'246'0,"0"0"-120"15,0 0-79-15,0 0-33 16,0 0 11-16,-31 112 40 15,18-63-26-15,2 2-12 0,5-2-11 16,3-1-9-16,3-8-5 16,3-6 6-16,11-9-6 15,2-8-2-15,9-13-13 16,16-21-127-16,-4-12-2 16,-4-11-437-16</inkml:trace>
  <inkml:trace contextRef="#ctx0" brushRef="#br0" timeOffset="327640.3794">3258 16723 622 0,'0'0'395'16,"0"0"-265"-16,0 0 49 15,0 0-54-15,0 0 69 0,0 0-51 16,106 3-63-16,-79-24-27 16,1-8-24-16,-7-2-8 15,-6-1-10-15,-12-5-2 16,-3 2-3-16,-9 4-6 15,-10 4-15-15,-1 12 15 16,1 10 15-16,-2 5 3 16,0 14-11-16,-4 16 1 15,-5 10-6-15,3 9 4 16,5 7 5-16,2 4 4 16,10-4-7-16,10-4-7 15,0-5 0-15,16-10 2 16,11-14-2-16,12-4 9 15,7-15-8-15,5-4-2 16,23-24-37-16,-14-8-165 0,-12-5-967 0</inkml:trace>
  <inkml:trace contextRef="#ctx0" brushRef="#br0" timeOffset="329281.0516">5229 16586 1375 0,'0'0'258'16,"0"0"-87"-16,0 0 14 15,0 0-98-15,0 0-31 16,0 0-29-16,0 0-27 16,-27-10-7-16,21 51-8 15,-7 34 15-15,7 1 0 16,0-3 0-16,6-6-1 15,0-22 0-15,6-3 1 16,10-3 0-16,2-11-1 0,6-16-26 16,1-12-21-16,2 0 30 15,3-22 18 1,-2-11-1-16,-5-3 0 0,-1-1-23 16,-1 4 0-16,-9 14 12 15,-3 9-1-15,4 10-18 16,-2 4-2-16,8 16 17 15,5 2 2-15,-3 1 1 16,6-6 7-16,-2-4 5 16,-1-9-13-16,-3-4 14 15,3-1 0-15,1-18 13 16,-4-5-5-16,-6-10 5 16,-6-4 22-16,-9-6 6 0,0-2-13 15,-3-1 4 1,-6 5-9-16,-3 12 17 0,3 8-9 15,3 10-19-15,3 10-12 16,3 2-67-16,0 0-98 16,18 19-137-16,3 5-21 15,6-4-332-15</inkml:trace>
  <inkml:trace contextRef="#ctx0" brushRef="#br0" timeOffset="329637.3031">6111 16850 757 0,'0'0'137'16,"0"0"39"-16,0 0-22 0,0 0-12 16,0 0-36-16,0 0 109 15,0 0-79-15,88 0-44 16,-72-20-32-16,-4-7-25 16,-6-5-12-16,-4-3-7 15,-2-2 4-15,-3 0-13 16,-11 8 17-16,1 6-1 15,1 11 4-15,3 10-20 16,-3 2-7-16,0 10-11 16,-6 17 5-16,0 9 5 15,-4 10 0-15,5 7-1 16,4 1 1-16,10 1 0 0,3-6 1 16,9-5 0-1,18-8 6-15,10-8 0 0,11-9 11 16,19-10-5-16,21-9 3 15,-6-10-15-15,-6-10-9 16,6-17-96-16,-31 12-247 16,-2 1-1275-16</inkml:trace>
  <inkml:trace contextRef="#ctx0" brushRef="#br0" timeOffset="332088.0527">7977 16381 1435 0,'0'0'209'0,"0"0"-97"15,0 0-66-15,0 0-46 16,0 0-18-16,0 0 9 15,-25 119 9-15,5-31 0 16,-5 36 0-16,-2 1 1 0,5-19 10 16,8-27-11-1,7-37 1-15,1-5 0 0,3-3 0 16,0-1 0-16,0-7-1 16,3-11 2-16,0-10 0 15,0-5 24-15,9-15 59 16,9-7-51-16,4-4-34 15,4 0 0-15,5 12 0 16,-1 7-13-16,3 7 2 16,-2 9 10-16,-1 13-9 15,4 2 10-15,0 1 0 16,-1-2 5-16,0-6-5 16,0-3-38-16,1-5-158 15,15-9-42-15,-10-10-259 16,-3-13-249-16</inkml:trace>
  <inkml:trace contextRef="#ctx0" brushRef="#br0" timeOffset="332452.7092">8477 16827 988 0,'0'0'391'0,"0"0"-209"16,-58 77-21-16,28-34-74 15,6 3-32-15,6 0-17 16,6-6-17-16,5-11-12 15,7-6-1-15,4-9-7 0,16-11 10 16,11-3 12 0,8-17-7-16,7-13-8 0,3-2 0 15,-7-5-6-15,-3 7-2 16,-6 11-1-16,-11 9-5 16,-3 10-2-16,-5 4-13 15,-2 18 20-15,-2 8 1 16,4 7 19-16,-4 5-5 15,2 5-14 1,-3-5-33-16,4-2-33 0,-2-14-44 16,11-19-135-16,-5-7-89 15,2-1-53-15</inkml:trace>
  <inkml:trace contextRef="#ctx0" brushRef="#br0" timeOffset="332925.4042">8944 16860 456 0,'0'0'1118'0,"0"0"-997"15,0 0-70-15,0 0 29 16,18 80-11-16,-9-37-13 16,4 3-33-16,-4-2-8 15,5 1-10-15,-1-8-4 16,-1-11 0-16,3-9 15 16,0-11-1-16,1-6-9 15,1-10-6-15,2-16-5 16,0-10 4-16,4-2 1 15,4 3-25-15,1 8 2 16,2 8 8-16,1 12 4 16,2 7-6-16,6 0 16 0,4 16-14 15,2 1-18 1,1-4-19-16,-1-3 20 0,1-10 18 16,-1 0 12-16,-2-18 2 15,2-11 0-15,-3-6 2 16,-2-12-2-1,-9-2-11-15,-4-5-53 0,-12 2-36 16,-9 8 72-16,-6 12 28 16,0 9 111-16,-9 13-7 15,-13 10-71-15,-8 0-14 16,-9 13-11-16,-3 14-1 16,-4 8 0-16,1 9-6 0,5 5 0 15,12 1 11-15,11-1-3 16,14 1-2-16,3-7 8 15,20-6 11-15,17-5 11 16,8-7-14-16,7-7 11 16,9-11-18-16,24-7-16 15,-15-10-104-15,-7-10-242 16</inkml:trace>
  <inkml:trace contextRef="#ctx0" brushRef="#br0" timeOffset="335311.7039">11582 16520 477 0,'0'0'766'16,"0"0"-671"-16,0 0 15 15,0 0-26-15,0 0-23 16,-82-75 0-16,79 68-13 16,3 0 46-16,0 7-36 15,0 0-40-15,13 0-18 0,14 0-13 16,10 10 10-1,17-3 3-15,19 3 11 0,27-3-4 16,-9-4 5-16,-9-1-11 16,-17-2 0-16,-21 0 6 15,-1 0-5-15,-4-2-2 16,-15 2 0-16,-12 0-1 16,-9 0-34-16,-3 4-41 15,-9 14 36-15,-18 6 39 16,-12 9 1-16,-13 7 1 15,-21 16 6-15,4-7-6 16,-5 4 1-16,2 3 0 16,14-10-1-16,-1 5 11 0,18-6 8 15,11-5-1-15,11-10 4 16,12-4-4-16,7-6-8 16,7-6 2-16,18-3 7 15,11-4 16-15,25-7 44 16,27-3-4-16,18-13-27 15,-3-4-11-15,-24 1-14 16,-26 8-14-16,-18 5-9 16,-2 2 5-16,3-2-6 15,-4 5-24-15,-3 1-50 16,-5 0-74-16,-5 14-230 16,-7-1-266-16</inkml:trace>
  <inkml:trace contextRef="#ctx0" brushRef="#br0" timeOffset="335756.2082">12802 16877 1482 0,'0'0'196'0,"0"0"-140"15,-85 31-5-15,43 1-18 16,-4 11 1-16,5 3 5 0,9 9 10 16,2 3-10-1,14-2-15-15,6-3-11 0,10-8 1 16,4-8-6-16,21-8 3 16,5-5 3-16,2-7-4 15,7-7 2-15,2-7 7 16,-4-3 3-1,-7-2-6-15,-9-9-14 0,-8-3-1 16,-13-6-1 0,0 0-28-16,-16 1-9 0,-14 2 24 15,-1 7 1-15,-8 3 11 16,0 7 0-16,-4 4-9 16,-2 10 8-16,6 5 1 15,0-3 0-15,13-2 1 16,6-3-6-16,10-3-64 15,10-7-91-15,30-2-179 16,10-15 116-16,2-5-346 0</inkml:trace>
  <inkml:trace contextRef="#ctx0" brushRef="#br0" timeOffset="336040.1908">13308 16834 1433 0,'0'0'245'0,"0"0"-120"15,0 0-18-15,94-22-75 0,-42 2-7 16,4-1 8 0,6-2-19-16,2-1-8 0,-8 2-6 15,-2 2-39-15,-1 0-121 16,-18 3-194-16,-12 8-401 0</inkml:trace>
  <inkml:trace contextRef="#ctx0" brushRef="#br0" timeOffset="336339.4057">13393 17036 758 0,'0'0'364'0,"0"0"-151"16,0 0-21-16,0 0 0 15,0 0-27-15,0 0-62 16,130-30-38-16,-69 10-22 0,1-3-27 16,3 3-14-16,-7 0-2 15,-6 5-19-15,3 1-88 16,-13-1-214-16,-9 5-594 0</inkml:trace>
  <inkml:trace contextRef="#ctx0" brushRef="#br0" timeOffset="337894.2328">15182 16191 1145 0,'0'0'287'15,"0"0"-156"-15,0 0 44 16,0 0-71-16,0 0-47 16,-21-73-22-16,18 68 15 15,-3 3-25-15,-3 2-25 16,-6 4-7-16,0 14 5 0,-7 6-3 15,2 3 3 1,7 8-7-16,1-1 8 0,8 3 0 16,4-1-1-16,0 4-11 15,4-1 12-15,5 4 0 16,0-4 1-16,-3 4 0 16,-6 3 0-16,0 1 0 15,-3 2 0-15,-12 1-1 16,-11-1 1-16,-3 0 0 15,-4-5 0-15,-3-7 0 16,0-5 0-16,-3-9 0 16,7-12-1-16,-1-5 1 15,7-6 0-15,7-7 0 16,6-13 0-16,7 0-1 0,6 0-5 16,0 1 5-16,16-1-9 15,6 3 1-15,7 4 7 16,1 3-11-16,1 7 2 15,2 3 2-15,-3 6 1 16,-4 14 7-16,0 8-23 16,-7 10-4-16,-5 6 9 15,-2 8 13-15,-2 8 5 16,-3 0 0-16,6-1 1 16,0-6 0-16,6-10 0 15,10-7 0-15,8-10 1 16,5-9 5-16,10-4 10 15,9-10 0-15,4-3-3 16,6 0-13-16,17-10-98 16,-17-3-241-16,-15-2-787 0</inkml:trace>
  <inkml:trace contextRef="#ctx0" brushRef="#br0" timeOffset="370373.6772">16315 16540 854 0,'0'0'277'0,"0"0"-107"0,0 0 7 16,0 0-68-16,0 0-58 16,0 0-22-16,3 0-3 15,-3 0 3-15,0 0-2 16,0 0 5-16,0 0-3 15,0 0-4-15,0 0 1 16,0 0 2-16,0 0 3 16,0 1-3-16,0-1-3 15,0 0-6-15,0 0 3 16,0 0-1-16,0 0 4 16,0 0-7-16,0 0-5 15,0 0 0-15,0 3-4 16,-1-3-7-16,-5 0-1 15,-7 0 7-15,-6 0-1 0,-4 0-7 16,-4 0 1-16,-4 3 0 16,-5-3 1-16,-3 0-1 15,-3 2 0-15,5 0-1 16,2 1 1-16,6-1 0 16,6 1-1-16,10-1 1 15,0 0-1-15,10-2 0 16,0 0 1-16,3 0 0 15,0 0-2-15,0 0 1 16,0 0 0-16,0 3-1 16,0 0 0-16,0 1-5 15,0 9-2-15,0 8 8 16,0 8 0-16,0 4 1 0,0 3 0 16,3 0 1-16,3 1-1 15,1-3 0-15,-4-2 0 16,3-5 0-16,-2-1 0 15,-1-7 0-15,0-2-1 16,0-4 1-16,1-3-1 16,-4-3 1-16,4-4-1 15,-4-3 9-15,3 0-1 16,3 0 6-16,0-3 3 16,6-10-1-16,6-4-11 15,5 0-4-15,9-5-1 16,1-4 0-16,4 2 1 0,2 0-1 15,1 5 0-15,-1 0 0 16,-3 8-1-16,-5 3 1 16,-1 8-10-16,-6 0 4 15,-2 8-4-15,-6 6 1 16,1 9-2-16,-5 0-3 16,-3 6 5-16,-2 2 3 15,-7 1 5-15,0 1 1 16,0 1 1-16,-4-2-1 15,-5-5 0-15,-6 0 0 16,-3-2 1-16,-1-3 1 16,-7 0 7-16,-2-5-8 15,-5-2 5-15,-6-2-4 16,-1-2-1-16,-1-3 8 16,2 0-8-16,3-1 1 0,3-4-2 15,3-2-15-15,5-1-16 16,5 0-37-16,1-7-49 15,10-10-174-15,3-3-505 0</inkml:trace>
  <inkml:trace contextRef="#ctx0" brushRef="#br0" timeOffset="370986.6117">15856 16375 314 0,'0'0'327'0,"0"0"-39"15,0 0-77-15,0 0-7 16,0 0-5-16,0 0-20 0,0 0-34 16,-6 0-31-16,6 0-22 15,0 0-39-15,0 0-26 16,0 0-14-16,0 0-13 15,0 0 0-15,-3 0 0 16,3 0-1-16,-7 0-20 16,4 0-1-16,-6 0 7 15,-1 0 14-15,2 0 0 16,3 0 1-16,4 0-2 16,1 0 2-16,0 1-7 15,0-1 7-15,3 0-9 16,18 0 9-16,11 0 20 15,16 0 8-15,11 0-8 0,9 0-7 16,1 0-12 0,-5 0 0-16,-3-4 0 0,-8-3 0 15,-9-2 1-15,-8 2 4 16,-9 0-5-16,-10-3-1 16,-5 4-10-16,-6 2-12 15,-2 0-24-15,-4 2-46 16,0 2-77-16,-10 0-131 15,0 0-247-15</inkml:trace>
  <inkml:trace contextRef="#ctx0" brushRef="#br0" timeOffset="373450.2725">18068 16133 920 0,'0'0'498'0,"0"0"-432"16,0 0 51-16,0 0-20 15,0 0-52-15,0 0-32 16,0 0-12-16,-37-20 10 16,33 20-10-16,-1 0 0 15,1 0 0-15,2 0 1 16,2 0-1-16,0 0 1 16,0 0-2-16,0 0-20 0,0 0-26 15,0 0-36-15,0 0 1 16,0 0-5-16,0 0-46 15,0 5 78-15,0 0 22 16,0-1 6-16,0 2 12 16,0-2 5-16,0-1 9 15,0-3-2-15,0 0 1 16,0 1-1-16,0-1 1 16,0 0 1-16,0 0 1 15,0 0 5-15,0 0 3 16,0 0 14-16,0 0 29 15,0 0 6-15,0 0-3 0,0 0-11 16,0 0-12 0,0 0-3-16,0 0-3 0,0 0-12 15,0 0-3-15,0 0-11 16,0 0-38-16,3 0-93 16,2 0-137-16,-1 0-489 15</inkml:trace>
  <inkml:trace contextRef="#ctx0" brushRef="#br0" timeOffset="379156.8435">19531 17098 644 0,'0'0'546'0,"0"0"-420"16,0 0 37-16,0 0 7 16,0 0-71-16,0 0-7 0,0-4-16 15,0 4-10-15,0 0-7 16,0 0-5-16,0 0-10 16,0 0-8-16,0 0-11 15,0 0 0-15,0 0 3 16,0 0-6-16,0 1 2 15,0 2-8-15,0-3 3 16,0 0 2-16,0 0 0 16,0 0 0-16,0 3 2 15,0-3 5-15,0 0-2 16,0 0-7-16,0 0 2 16,0 0-5-16,0 0-2 15,0 0-1-15,0 0-1 16,0 0 0-16,0 0 0 15,0 0-6-15,0 0-5 0,0 0 7 16,0 0-8-16,0 0 2 16,0 0-1-16,0 0 0 15,0 0 0-15,0 0 1 16,0 0-1-16,0 0 0 16,0 0 9-16,0 0-9 15,0 0 0-15,0 0-1 16,0 0 2-16,0-3-2 15,0 3 0-15,0 0-9 16,0 0-33-16,0 0-63 16,-3 0-60-16,-3 0-58 15,-1 0-300-15</inkml:trace>
  <inkml:trace contextRef="#ctx0" brushRef="#br0" timeOffset="382074.6007">16863 16209 198 0,'0'0'144'16,"0"0"-98"-16,0 0-18 16,0 0-15-16,0 0-12 15,0 0 0-15,0 0 2 16,0 10 11-16,0-10 2 16,0 0-16-16,0 0-24 15,0 0-152-15</inkml:trace>
  <inkml:trace contextRef="#ctx0" brushRef="#br0" timeOffset="400021.8507">16684 15694 134 0,'0'0'618'16,"0"0"-498"-16,0 0-68 16,0 0-37-16,0 0-14 15,0 0 8-15,0 0 27 16,3 0 32-16,-3 0-7 15,1 0 7-15,-1 0 5 16,0 0 4-16,0 0-17 16,0 0-8-16,0 0 0 15,0 0 5-15,0 0 0 16,0 0-11-16,0 0-8 0,0 0-9 16,0 0-2-16,0 0-14 15,0 0-12-15,0 3-1 16,2 5-8-16,-2 11-2 15,1 8 10-15,-1 9 1 16,2 11-1-16,-2 5 2 16,1 2-1-16,2 2 0 15,0-1-1-15,1-5 0 16,3-4 1-16,-4-6-1 16,0-8 3-16,0-2-2 15,0-6-1-15,0-7 1 16,-2-5-1-16,-1-5 1 15,2-1-1-15,-2-6 1 0,0 0 13 16,1 0 11 0,-1 0 21-16,0-9 17 0,0-2-38 15,0-8-6-15,0-1-12 16,0-3-7-16,0-1 0 16,0-4 0-16,6-1-1 15,4 2-6-15,3-3 1 16,0 0 0-16,0 3 5 15,4 4-9-15,-5 4 2 16,-2 5-3-16,3 0-1 16,0 4 2-16,-4 4 1 15,-1 2 3-15,3 4-6 0,0 0-2 16,-1 0 2 0,-1 10-28-16,1 7-12 0,0 0 20 15,0 3 20-15,-1-1 12 16,-3 4 0-16,-2-2 0 15,-3 2 1-15,-1-1-1 16,0-1 0-16,0-2 1 16,0-2 0-16,2-4-1 15,1-1 0-15,1-1 0 16,2-1-1-16,4 0 0 16,0-3-10-16,0 2 11 15,3-5 1-15,3-4 0 16,1 0 17-16,3 0-8 15,1-4-6-15,1-6-4 16,8-6-94-16,-7 4-148 0,-7 1-397 16</inkml:trace>
  <inkml:trace contextRef="#ctx0" brushRef="#br0" timeOffset="401393.67">18094 16034 143 0,'0'0'85'0,"0"0"-65"15,0 0-20-15,0 0-25 16,0 0-76-16,0 0 5 16</inkml:trace>
  <inkml:trace contextRef="#ctx0" brushRef="#br0" timeOffset="401950.5286">18177 15852 204 0,'0'0'576'0,"0"0"-359"0,0 0-15 16,0 0-55 0,0 0-37-16,0 0 19 0,0 0-18 15,4-42-19-15,-4 42-28 16,0 0-41-16,0 10-23 15,-8 13-12-15,0 10 11 16,-1 14 1-16,-5 22 0 16,-7 20 0-16,-3 12 0 15,-12 7 1-15,2-7-1 16,-2-9 0-16,5-9 5 16,-4-4-5-16,4 2 6 15,3-5-5-15,4-10-1 16,9-11 0-16,2-12 1 15,0-4 0-15,1 8 0 16,1 2-1-16,-5 8 2 16,5-8-1-16,3-2 1 0,4-8-1 15,-2-2-1-15,3-5 0 16,0-1 1-16,3-1 0 16,0-5-1-16,0 2 1 15,0-7 0-15,0-6-1 16,-4-1 0-16,4-6 3 15,0-2-3-15,0-5 2 16,0 3-1-16,0-3 0 16,0 0 0-16,0 1-1 15,0 2-28-15,0 3-36 16,0-4-66-16,0 0-36 0,13-2-81 16,-3-3-49-16,3-8-217 15</inkml:trace>
  <inkml:trace contextRef="#ctx0" brushRef="#br0" timeOffset="402947.4516">18765 16253 1493 0,'0'0'235'15,"0"0"-107"-15,0 0-68 16,0 0-52-16,0 0-8 15,0 0-2-15,0 84 2 16,0-35 1-16,0 17 8 16,2 16 10-16,-2-8 6 0,0-3 2 15,0-12 1-15,0-14-16 16,0 9-1-16,0 3-3 16,0-5-7-1,0-8 0-15,0-5 0 0,0-9 1 16,0-8-1-16,0-5 0 15,-2-10-1-15,2-4-13 16,0-3 12-16,0 0 1 16,0-10 13-16,0-12-7 15,0-8-6-15,0-7-14 16,5-6 7-16,10-3 7 16,-2 3 0-16,6-3 0 0,4 7 0 15,-2 5-1-15,3 5 1 16,-2 5-1-16,-1 4-6 15,-5 7 6-15,-1 7-1 16,-1 6-11-16,-5 0-12 16,2 9 9-16,-2 8 3 15,1 10-3-15,0 2-2 16,-3 5 12-16,-1 4 6 16,-1 2-2-16,-1 1 0 15,3-4 2-15,0 2-1 16,-1-4 1-16,0-5-1 15,1 0 1-15,5-7 0 16,2 0 0-16,2-6 0 0,2-1 0 16,6-8 0-1,-2-2 1-15,6-3-1 0,4-3-3 16,-6 0-58 0,9-17-100-16,-9 4-72 0,-6-4-358 15</inkml:trace>
  <inkml:trace contextRef="#ctx0" brushRef="#br0" timeOffset="403629.5283">19853 16394 1106 0,'0'0'214'16,"0"0"36"-16,0 0-69 15,0 0-78-15,0 0-56 16,0 0-32-16,0 0-15 16,-73 27 1-16,38-3 6 15,0 8 5-15,-3 3 8 0,4 7 8 16,6 2 3-1,5 5-6-15,10 3-5 0,3 1-1 16,10 3 1-16,0-3-6 16,13 2 2-16,8-1-4 15,9-2-1-15,7-2 0 16,2-4-2-16,2-6 2 16,4-8-5-16,-2-5-6 15,-2-10 0-15,-4-7-17 16,-4-7-17-16,-11-3-27 15,-2-8-29-15,-7-34-30 16,-6 0-216-16,-5-5-728 0</inkml:trace>
  <inkml:trace contextRef="#ctx0" brushRef="#br0" timeOffset="403927.7418">19775 16847 1453 0,'0'0'239'16,"0"0"-121"-16,0 0-10 15,0 0-34-15,0 0-29 16,0 0-35-16,97-36 8 16,-46 16 24-16,2-3-9 15,2-1-14-15,-6 4-14 16,-7 5-5-16,-8 2-7 0,-6 6-40 15,-7 3-45-15,-3 4-83 16,-8 0-163-16,-5 0-346 0</inkml:trace>
  <inkml:trace contextRef="#ctx0" brushRef="#br0" timeOffset="405224.3802">20453 16398 616 0,'0'0'279'16,"0"0"-103"-16,0 0 18 0,0 0-29 16,0 0 0-16,0 0-34 15,0 0-33-15,-3 0-12 16,3 0-16-16,0 0-19 15,0 0-14-15,0 0-18 16,0 0-10-16,12 0-8 16,12 0 6-16,28 0-6 15,27-10 0-15,34-6 0 16,16-1 0-16,-4-3 0 16,-9 0-1-16,-29 2 0 15,-23 7-14-15,-18-2-13 0,-13 6 5 16,-1 0-7-1,-2-2-2-15,-5 5 2 0,-11 4-2 16,-11 0-16-16,-3 0-29 16,0 13 44-16,-13 7 23 15,-11 7 8-15,-4 9 0 16,-11 3 0-16,-3 8 1 16,-1 2 0-16,-5 8 0 15,-1-3 0-15,-3 5 1 16,0-1 1-16,4-2 4 15,-3-5 4-15,8 1 0 16,0-5 0-16,5-2 1 16,5-6-3-16,10-2 0 0,3-7-7 15,7-11 6 1,10-2-6-16,3-7 0 0,0-5 5 16,12 3 12-16,15-7 52 15,11-1 5-15,8 0-18 16,13 0-28-16,2-4-14 15,8-6-14-15,-1-3 5 16,0 2-5-16,-3 0 0 16,-7 0 5-16,-6-2-6 15,-3 3 0-15,-7 0-21 16,-2 3-14-16,-5 1-21 16,-2 3-30-16,-5 2-17 0,-1 1-75 15,9-7-89-15,-7 4-128 16,-2-4-475-16</inkml:trace>
  <inkml:trace contextRef="#ctx0" brushRef="#br0" timeOffset="406188.1199">21739 15869 1358 0,'0'0'236'16,"0"0"-69"-16,0 0-63 16,0 0-67-16,0 0-26 15,0 0-9-15,101-79 4 16,-53 72-6-16,-2 7 2 16,-1 0-1-16,-5 1-1 15,-6 15 0-15,-4 4 0 16,-7 4-7-16,-8 8 7 15,-9 5 0-15,-6 8 0 16,0 6 0-16,-8 4-1 16,-8-1 1-16,-2-1 0 15,1 2 0-15,1 2 0 16,5-1 1-16,7 0 0 16,4 0 6-16,0-6 6 0,12-2 1 15,13-7-6-15,10-4 0 16,10-8 3-16,5-6-10 15,7-7 10-15,1-9-10 16,-6-7 7-16,-6 0-8 16,-11 0 0-16,-11-3-1 15,-15-1-11-15,-9 4 4 16,0 0-28-16,-16 11-1 16,-12 17 25-16,-10 10 11 15,-3 10 0-15,-1 6-2 16,5 1 3-16,3 2-1 15,10-4 1-15,6-1 0 0,11-2 0 16,7-4 1-16,0-6 1 16,9-6-2-16,13-2 2 15,3-2-1-15,2 2 7 16,-1 2-8-16,-2-1 1 16,-8 0 0-16,-6 0 1 15,-10 1-2-15,0-2 0 16,-19 1 1-16,-15-5 0 15,-14-3 0-15,-10-2 6 16,-8-6-6-16,-1-3 7 16,0-4-7-16,9-2-1 15,11 2 0-15,11-3-22 16,10-3-70-16,8 2-213 0,9-6-608 16</inkml:trace>
  <inkml:trace contextRef="#ctx0" brushRef="#br0" timeOffset="409291.0962">23336 16026 441 0,'0'0'97'15,"0"0"119"-15,0 0-61 16,42-96-106-16,-31 75-26 16,-1 1 12-16,1 3-9 15,2 4-17-15,-1 1-8 16,-1 2 6-16,-1 3-6 16,-3 4-1-16,-2 3-9 15,-1 0 9-15,1 0 3 0,-2 6 35 16,3 1 28-16,-6-4 20 15,0 1-8-15,0-1-27 16,0-3-19-16,0 0 0 16,0 0-3-16,0 0 29 15,-14 0 28-15,1-6-37 16,-3-8-17-16,-3-3-8 16,5-2-11-16,2 2-3 15,5 8 22-15,3 2-1 16,4 7-17-16,0 0-14 15,0 0-16-15,0 7-35 16,11 8 15-16,-2 6-40 0,0 8-46 16,-9 17-37-16,0-6-114 15,-5-4-363-15</inkml:trace>
  <inkml:trace contextRef="#ctx0" brushRef="#br0" timeOffset="409663.3612">23399 16250 901 0,'0'0'219'0,"0"0"-116"16,0 0 55-16,0 0-24 0,0 0-49 15,0 0-34 1,-80 40-33-16,48-30-11 0,3-5 3 16,3-2-2-16,8-3 8 15,5 0 0-15,10 0-15 16,3-3-1-16,12-4-3 15,16-1-13-15,15-2 6 16,11-1-34-16,27-2-79 16,-11 6-111-16,-13-2-323 0</inkml:trace>
  <inkml:trace contextRef="#ctx0" brushRef="#br0" timeOffset="409973.583">23723 16256 743 0,'0'0'280'15,"0"0"-186"-15,0 0 40 16,0 0-8-16,0 0-49 0,0 0 7 16,0 0-26-16,-7 20-30 15,7-20-9-15,0 0 24 16,0 0 49-16,9-13-38 16,8-1-45-16,7-2-9 15,0 2-1-15,-1 4 0 16,-6 7-5-16,-5 3-4 15,-7 0-8-15,-4 5-123 16,-1 17-59-16,-7-2 74 16,-4-3-204-16</inkml:trace>
  <inkml:trace contextRef="#ctx0" brushRef="#br0" timeOffset="410351.4665">24857 15464 770 0,'0'0'296'16,"0"0"-296"-16,0 0-66 15,0 0-267-15</inkml:trace>
  <inkml:trace contextRef="#ctx0" brushRef="#br0" timeOffset="411232.0276">24415 15453 827 0,'0'0'503'0,"0"0"-326"16,0 0 25-16,0 0-40 16,0 0-53-16,0 0-54 15,0 0-25-15,114-76-29 16,12 53 1-16,9 3-1 15,-16 8 0-15,-38 8 0 0,-37 4 0 16,-12 1-1 0,-4 9 0-16,-1 5-43 0,-9 5-30 15,-9 3-6-15,-9 8 19 16,-29 8 46 0,-26 17 13-16,-28 22 0 0,-17 18 1 15,7-10-1-15,23-16 1 16,28-27 6-16,26-19 10 15,1 4 17-15,7-4-17 16,5 2 5-16,3-5-5 16,20-5 10-16,14-4 8 15,24-8 18-15,5-4 6 16,7 0-32-16,2-4-14 0,-11-4-12 16,2-2-33-16,-10 6-23 15,-6 4-67-15,3 0-141 16,-12 0-125-16,-5 0-497 0</inkml:trace>
  <inkml:trace contextRef="#ctx0" brushRef="#br0" timeOffset="411571.2682">25767 15672 1151 0,'0'0'562'0,"0"0"-504"15,-139 44-39-15,67-5 0 0,-2 9-6 16,19 15-1-16,4 4 0 16,20-3-2-16,20 0-1 15,13-20 7-15,29-2-3 16,32-8 38-16,4-13 1 16,6-10-22-16,0-5-14 15,-22-6-3-15,-5-3-5 16,-18-13 1-16,-17-3 14 15,-11-2 8-15,-6-2-16 16,-21 4-15-16,-9 6-7 16,-7 9 6-16,-2 4 0 15,-1 3-12-15,6 8-30 0,7 1-40 16,19-5-77-16,9-1-213 16,5-6-418-16</inkml:trace>
  <inkml:trace contextRef="#ctx0" brushRef="#br0" timeOffset="411812.4394">26434 15404 1780 0,'0'0'214'15,"0"0"-149"-15,0 0-39 16,0 0-26-16,0 0 0 15,0 100 1-15,0-48-1 16,0 4 1-16,13 4-1 0,4-6 0 16,2 0 0-16,-2-4-44 15,-1-8-54-15,-6-4-58 16,-2-12-146-16,-7-17-319 0</inkml:trace>
  <inkml:trace contextRef="#ctx0" brushRef="#br0" timeOffset="412067.6211">26329 15137 1857 0,'0'0'208'16,"0"0"-111"-16,0 0-45 16,-9-90-36-16,9 77-16 0,9 6-86 15,27 14-132-15,-3 13-176 16,1 6-256-16</inkml:trace>
  <inkml:trace contextRef="#ctx0" brushRef="#br0" timeOffset="412321.8027">26980 15329 1687 0,'0'0'230'0,"0"0"-158"16,0 0-30-16,0 0-27 15,-103 42-4-15,55-16-9 16,6-3-1-16,9 0 0 16,16-2-1-16,12-2-1 15,5-5 0-15,18 1 0 0,15-1 1 16,10 6 1-16,8 0-1 16,0 0-2-16,-2 3 2 15,-7 6-1-15,-11 1 0 16,-10-1 0-16,-12-1-7 15,-9 2-1-15,-3-1 7 16,-24 1-5-16,-13-1 7 16,-11-9 0-16,-6-2-31 15,-19-3-88-15,15-8-253 16,16-4-682-16</inkml:trace>
  <inkml:trace contextRef="#ctx0" brushRef="#br0" timeOffset="412798.6324">28598 15248 1800 0,'0'0'187'0,"0"0"-142"15,-117-32-39-15,54 32-5 16,-4 0-1-16,2 16 0 16,7 13 0-16,9 9 8 15,15 10 0-15,13 2-6 16,17 0-1-16,4 3 8 15,33-1 1-15,26-2-4 0,31-4-6 16,-2-13-1 0,-5-10-36-16,-14-16-87 0,-11-7-119 15,-9-14-133-15,-7-6-483 0</inkml:trace>
  <inkml:trace contextRef="#ctx0" brushRef="#br0" timeOffset="413194.7754">28648 15289 1190 0,'0'0'491'15,"0"0"-322"-15,0 0-19 16,0 0-97-16,0 0-42 16,0 0-11-16,0 0-6 15,15 13 6-15,7 3 0 0,8-5 0 16,9-2 2-16,4-3-2 16,2-6 0-16,-3-3-1 15,-7-16 1-15,-3-8 0 16,-10-6-1-16,-8 3-10 15,-7 0 3-15,-4 11 8 16,-3 15 13-16,0 4-13 16,-9 20-13-16,-8 29 3 15,0 28 9-15,11 24 1 16,6 9-1-16,9-21 1 16,12-23-2-16,-6-26 2 15,-4-6 0-15,-2 4-2 16,-4-1 2-16,-5-1-1 0,-9-6 1 15,-26-10 1 1,-27-10 9-16,-31-10-4 0,4-7 1 16,8-13-4-16,17 0-3 15,28 1-21-15,7 3-37 16,5-1-28-16,24-3-93 16,14 0-146-16,16 3-675 0</inkml:trace>
  <inkml:trace contextRef="#ctx0" brushRef="#br0" timeOffset="413471.9751">29589 15305 1460 0,'0'0'249'0,"0"0"-129"15,0 0 13-15,0 0-62 16,-113-50-40-16,74 50-18 15,-4 3-11-15,3 14 4 16,7 10 1-16,7 8-6 16,13 6 5-16,10 6-5 15,3 1 8-15,16 1-3 16,19-5 1-16,23-2-7 16,27-8 0-16,-3-11-34 15,-4-11-46-15,11-17-103 0,-31-18-131 16,-4-4-357-16</inkml:trace>
  <inkml:trace contextRef="#ctx0" brushRef="#br0" timeOffset="413751.2526">29958 14812 1196 0,'0'0'304'0,"0"0"-20"16,0-85-66-16,0 66-65 15,0 12-38-15,0 7-75 16,-3 0-40-16,-3 29-10 15,-3 41 2-15,1 28 8 16,1 21 0-16,5 4 0 16,2-15 1-16,8-19 0 0,10-13-1 15,4-19-12 1,1-18-62-16,2-12-25 0,27-3-37 16,-4-5-107-1,2-15-374-15</inkml:trace>
  <inkml:trace contextRef="#ctx0" brushRef="#br0" timeOffset="413956.7006">30407 15275 1410 0,'0'0'387'15,"0"0"-297"-15,0 0-67 16,0 0 20-16,-14 103 21 16,10-58-3-16,4-4-28 15,0 2-14-15,4-8-13 16,10-4-6-16,2-9 0 15,-1-8-56-15,2-14-75 0,-7-14-114 16,-4-12-448-16</inkml:trace>
  <inkml:trace contextRef="#ctx0" brushRef="#br0" timeOffset="414182.4259">30448 15057 1482 0,'0'0'326'0,"0"0"-77"15,0 0-93-15,0 0-70 16,0 0-63-16,0 0-23 15,0 0-34-15,33 9-76 16,3 21-17-16,34 24-126 16,-5-8-314-16,-4-4-307 0</inkml:trace>
  <inkml:trace contextRef="#ctx0" brushRef="#br0" timeOffset="414226.4619">31032 15275 1113 0,'0'0'342'15,"0"0"-53"-15,0 0-147 0,15-83-47 16,-15 70-5-16,-3 10-43 15,-19 3-34-15,-10 6-13 16,-8 15 2-16,-8 9 5 16,5 7-6-16,6 8 0 15,11-2-1-15,17 3 9 16,9-7-2-16,14-8-5 16,17-3-2-16,10-7-6 15,5-5-41-15,21-16-88 16,-11 0-197-16,-4 0-507 0</inkml:trace>
  <inkml:trace contextRef="#ctx0" brushRef="#br0" timeOffset="414930.4148">31806 15378 1472 0,'0'0'254'0,"0"0"-192"15,0 0 36-15,21-89-13 16,-22 75-29-16,-23 7-34 16,-16 4-20-16,-10 3-2 15,-9 10 0-15,-4 13 1 16,5 6-1-16,9 5 1 16,14 2 0-16,17-7-1 0,16-2 1 15,6-6 0-15,27-5 1 16,12-9 8-16,11-7-10 15,1 0-1-15,-5-14-14 16,-10-15 6-16,-6-5 2 16,-11 1-12-16,-6 0 18 15,-8 8-5-15,-2 18 4 16,-7 7 2-16,0 15-25 16,0 32 12-16,0 26 12 15,0 19 1-15,0-3-1 16,0-16-15-16,0-23 4 15,0-14 6-15,-8 7 4 16,-9-3 0-16,-10 6 1 0,-4-14-8 16,-3-12 8-1,1-10 1-15,5-10 0 0,7-16 2 16,12-18 7-16,9-11-8 16,10-5 8-16,25-3 8 15,14 7 4-15,9 0-9 16,5 6-12-16,1 0 0 15,-3 1 1-15,-3-1-2 16,-5-2 0-16,-7-1 0 16,-9-3 1-16,-10-1 0 15,-12-2 2-15,-12 2-2 16,-3 11-1-16,-11 9-17 0,-9 11-1 16,0 13 4-1,2 3-1-15,6 13 9 16,5 13-3-16,7 4 9 15,0 13 0-15,10 3 1 16,11 4 0-16,2 2 0 0,-3-5 0 16,-2-4 0-16,-9-6 0 15,-7-7-55-15,-2-5-182 16,-5-11-65-16,-2-8-104 0</inkml:trace>
  <inkml:trace contextRef="#ctx0" brushRef="#br0" timeOffset="415686.2363">32306 15344 584 0,'0'0'727'16,"0"0"-502"-16,0 0-69 16,0 0-102-16,0 0-38 0,0 0-15 15,0 0-1-15,24 13-14 16,-34 1 8-16,-8-1 5 16,-5 0 0-16,3-3 0 15,3-6 1-15,6-4 19 16,6 0 129-16,5-17-60 15,0-6-52-15,16 0-36 16,8 2 0-16,7 6-73 16,3 5-72-16,4 3-43 15,-4 0-14-15,-3 4-133 16,-2-2-13-16,-7 0 240 16,-4-2 108-16,-2 0 258 15,-2-3 30-15,-4-3-10 0,-2 4-61 16,-4 2-95-1,-2 4-10-15,-2 3-73 0,0 0-39 16,-8 19-7-16,-6 11 5 16,1 10 2-16,6 3-1 15,7 3 1-15,0-9 1 16,15-1 0-16,10-6 5 16,7-14-5-16,0-3 15 15,1-13 3-15,-1 0 1 16,-6-20-4-16,-3-12-2 15,-10-11-13-15,-3 0 1 16,-8 0-2-16,-2 13-1 16,0 14-9-16,-13 13-3 15,-5 6-6-15,-9 27 10 16,0 6 7-16,3 9 2 0,9 2 0 16,12-7 0-16,3-4 1 15,18-9-1-15,11-7 0 16,7-8 0-16,5-12-10 15,2 0-26-15,1-25-38 16,-6-13-39-16,-5-11 13 16,-8-7 33-16,-6 3 35 15,-9 11 32-15,-3 12 53 16,-7 16 60-16,0 14-94 16,-13 14-19-16,-7 18-8 15,-8 31 8-15,-3 20 15 16,-1 17 8-16,7-5 5 15,9-19 7-15,8-24-6 16,5-12-8-16,0 3-15 0,0 4 0 16,2 2-5-16,-1-12 6 15,1-11-7-15,1-13-54 16,0-26-110-16,9-16 3 16,3-12-890-16</inkml:trace>
  <inkml:trace contextRef="#ctx0" brushRef="#br0" timeOffset="415913.5599">32945 15408 1498 0,'0'0'249'16,"0"0"-22"-16,40-74-33 15,-18 45-85-15,2 2-66 0,2 4-31 16,2 6-12 0,2 2 0-16,-5 8-1 0,-3 4-8 15,-8 3 0-15,-8 0-1 16,-6 0-4-16,0 6-15 15,-15 7-2-15,-10 3 9 16,-7 5 4-16,-4 2-10 16,-1-3-41-16,-10 2-59 15,9-2-209-15,10-7-800 0</inkml:trace>
  <inkml:trace contextRef="#ctx0" brushRef="#br0" timeOffset="418106.0218">24896 16647 1408 0,'0'0'231'16,"0"0"-85"-16,0 0-45 15,0 0-50-15,0 0-23 16,0 0-6-16,-29-70-13 15,11 63 3-15,-12 6-11 0,-10 1 0 16,-12 10-1-16,-11 17 1 16,-1 10-1-16,1 6 1 15,10 5-1-15,14-1 1 16,17-6-1-16,17-6 0 16,5-8 1-16,31-7-1 15,14-11 1-15,15-9 1 16,6 0 6-16,2-16-6 15,-7-10 0-15,-14-1-1 16,-14 1 0-16,-16-4 9 16,-12 0 3-16,-5 5-1 15,-3 7 7-15,-12 8-10 16,-2 10-8-16,-2 0-1 16,3 24-6-16,-1 12 0 0,8 12 5 15,6 10 0-15,3 17 0 16,0-8 0-16,9 3 0 15,-3-2 1-15,-6-15-1 16,0 2 0-16,-6-4 1 16,-14-12 0-16,-9-5 0 15,-8-8 1-15,-5-9 6 16,-6-10-6-16,-3-7 5 16,-1-7 0-16,2-17-6 15,3-9-11-15,13-6-70 16,24-18-83-16,10 11-119 15,7 6-322-15</inkml:trace>
  <inkml:trace contextRef="#ctx0" brushRef="#br0" timeOffset="418502.2974">25109 16997 1506 0,'0'0'219'0,"0"0"-156"16,0 0 14-16,0 0 11 15,0 0-56-15,0 0-18 16,0 0-6-16,60-64-6 16,-47 40 4-16,-2-1 21 15,-8-2 11-15,0 0-24 16,-3 8-6-16,0 0 1 0,0 9-3 16,-13 9-6-16,-7 1 0 15,-9 1-10-15,-5 19 3 16,-3 8 6-16,1 9 0 15,6 7 0-15,9 3 1 16,11 4-1-16,10 2 0 16,4-4 0 15,23-2 1-31,13-11 0 0,12-6 1 0,8-13-1 0,6-9-14 16,23-13-101-16,-15-15-166 15,-15-6-307-15</inkml:trace>
  <inkml:trace contextRef="#ctx0" brushRef="#br0" timeOffset="418904.5842">25510 16801 1557 0,'0'0'220'0,"0"0"1"0,0 0-85 16,0 0-52-16,0 0-47 16,0 0-19-16,0 0-17 15,69-8-1-15,-39 13-6 16,-3 12-4-16,0 8-8 15,-7 6-1-15,-6 7-8 16,-7 3 5-16,-5 2 5 16,-2-4-9-16,0-5 3 15,-9-6 8-15,1-9 8 16,4-7 5-16,1-9 2 16,0-3 1-16,3-15 23 0,0-26-14 15,13-29-10-15,14 1 0 16,3 3-11-16,6 10 0 15,-5 20 10-15,5 4 1 16,3 4 0-16,-10 9 0 16,-6 12 11-16,-7 4-11 15,-4 3-7-15,-1 9 7 16,-4 15-9 0,-4 5 7-16,-1 14 1 0,-2 3 0 15,0 8 1-15,0 1-1 16,0 1 1-16,0-5 0 15,3-3 0-15,11-8 0 16,5-11 1-16,9-8-1 16,30-21-35-16,-4 0-155 15,-3-12-351-15</inkml:trace>
  <inkml:trace contextRef="#ctx0" brushRef="#br0" timeOffset="419311.4608">26419 16867 1088 0,'0'0'556'15,"0"0"-494"-15,0 0-25 16,0 0-5-16,0 0-1 16,0 0-8-16,0 0 21 15,85-7 20-15,-42-3-21 16,5-9-30-16,-6 0-4 16,-6-5-2-16,-11-2-1 15,-8-2 8-15,-10 3-2 0,-7-2 12 16,0 4-13-16,-18 7-3 15,-9 6-8-15,-7 7 0 16,-5 3 0-16,-4 8-10 16,2 16 4-16,6 6 5 15,6 2 0-15,10 7 0 16,10 6 0-16,9 1 1 16,0-1 1-16,19 2 1 31,12-6-1-31,8-4 5 0,10-5-6 0,5-7-10 15,36-13-86-15,-13-7-159 16,-6-5-418-16</inkml:trace>
  <inkml:trace contextRef="#ctx0" brushRef="#br0" timeOffset="419697.8117">27137 17111 1585 0,'0'0'200'15,"0"0"-51"-15,0 0-77 16,0 0-49-16,23-102-8 16,-7 61-14-16,1-1 1 15,2-3 0-15,0-2-1 16,0 1 0-16,-3 2 0 16,1 6 5-16,-7 7-5 15,-2 11 8-15,-3 8-1 0,-3 9-7 16,-2 3-1-1,0 7-16-15,0 18 6 0,0 9 8 16,1 11-5-16,2 5 6 16,2 3 1-16,4-1-1 15,6-1 1-15,3-3 0 16,6-10-20-16,6-7-83 16,29-14-126-16,-5-13-133 15,-3-4-512-15</inkml:trace>
  <inkml:trace contextRef="#ctx0" brushRef="#br0" timeOffset="420009.2583">27800 16723 644 0,'0'0'727'0,"0"0"-480"15,0 0-15-15,0 0-94 0,0 0-77 16,0 0-43-16,-94-28-17 16,56 55-1-16,3 3 0 15,7 6 0-15,13-4-1 16,12-1 1-16,3-5 0 15,20-5 1-15,15-6-1 16,12-9 0-16,9-6 1 16,5-3 1-16,-1-16-1 15,-9-4 0-15,-11-1 0 16,-15 4 1-16,-10 12-2 16,-9 8-10-16,-6 8-20 15,0 22 16-15,0 16 13 16,0 8-1-16,-4 8 1 0,2-3-36 15,2-2-55-15,10-14-68 16,31-10 19-16,-2-13-113 16,-2-16-389-16</inkml:trace>
  <inkml:trace contextRef="#ctx0" brushRef="#br0" timeOffset="420333.4877">28670 16388 1716 0,'0'0'200'0,"0"0"-165"15,0 0-35-15,0 0-15 0,0 0 15 16,-42 103 0-16,22-35 0 16,-1 16 0-16,7 14 5 15,7 5-5-15,7-18 0 16,0-21 0-16,0-23 1 15,4 1 0-15,8 3 5 16,6 2-5-16,3-1 1 16,4-11 5-16,5-7-6 15,5-9-1-15,20-19-53 16,-8-3-213-16,-8-17-403 0</inkml:trace>
  <inkml:trace contextRef="#ctx0" brushRef="#br0" timeOffset="420657.7195">28479 16901 1267 0,'0'0'611'0,"0"0"-545"15,0 0-44-15,0 0-2 16,0 0 5-16,0 0 0 16,164-7-24-16,-46-10-1 15,8-3-31-15,-23-3-7 16,-31 7 19-16,-33 1 18 15,-10 0 0-15,-3-2 1 16,-6-10 10-16,-4 2 13 16,-13-2-12-16,-3 7 0 15,-13 6 9-15,-16 8-12 16,-9 6-8-16,-7 4-1 0,-1 15 0 16,6 8 0-1,7 4-9-15,9 7 9 0,12 2 0 16,12 3 1-16,0 2 0 15,18 2 0-15,17-6 0 16,24 1 0-16,35-8-41 16,-9-9-85-16,-5-15-262 0</inkml:trace>
  <inkml:trace contextRef="#ctx0" brushRef="#br0" timeOffset="420936.9182">29904 16349 573 0,'0'0'1299'0,"0"0"-1190"15,0 0-109-15,0 0-1 16,-16 79 1-16,7-20-1 16,0 23 1-16,3 18 0 15,4-7 1-15,2-15-1 16,0-24 0-16,11-15 0 15,4 1-1-15,1 2-12 16,0-4-3-16,-5-10 4 16,-4-16 5-16,-7-11 7 15,0-2 0-15,-6-23 4 16,-17-13-4-16,-10-5-7 16,-8-2-2-16,-6 9 8 15,-4 13 0-15,-1 14-6 0,1 8 6 16,8 13-4-16,8 9 5 15,13 8 1-15,16 0 0 16,6-1 12 0,20-2 18-16,18-5 2 0,15-3-6 15,11-9-14-15,6-7-13 16,19-10-68-16,-17-18-202 16,-14-3-444-16</inkml:trace>
  <inkml:trace contextRef="#ctx0" brushRef="#br0" timeOffset="421453.5279">30951 16345 1699 0,'0'0'174'16,"0"0"-142"-16,0 0-32 16,0 0-10-16,0 0-6 15,0 0 16-15,-39 96-1 16,25-40 0-16,2 8 1 16,1 3 2-16,2 4-2 0,8-7 0 15,1 0 0-15,0-13-1 16,0-6 0-16,1-12 0 15,3-13 1-15,1-10 0 16,3-10 0-16,4 0 23 16,12-23 26-16,11-10-38 15,10-3 0-15,3-4-10 16,1 13 0-16,-6 11-1 16,-7 10 0-16,-9 6-2 15,-11 15-5-15,-8 12-1 16,-8 4 6-16,0 2-7 15,-18 2 9-15,-5-5 0 16,-9-1-1-16,-8-5 1 0,-4-7 0 16,-5-4 0-1,1-10 1-15,1-3 8 0,5-10 0 16,7-13-2-16,7-11-7 16,13-18-62-16,8 7-228 15,7 4-511-15</inkml:trace>
  <inkml:trace contextRef="#ctx0" brushRef="#br0" timeOffset="421894.0331">31339 16658 1679 0,'0'0'209'0,"0"0"-156"15,0 0-39-15,0 0 0 16,0 0-13-16,41 100-1 0,-34-70 1 15,8 2-1-15,5-2 1 16,5-6 1-16,5-4 11 16,1-8-13-1,0-10 2-15,1-2-1 0,-3-14-1 16,-3-13 0-16,-3-13-1 16,-6 1-7-16,-4-1 8 15,-5 11 0-15,-4 9 0 16,-4 13 0-16,0 7-1 15,0 17-22-15,-7 26 14 16,-3 29 9-16,4 30-6 16,4 11 5-16,2-14-1 0,0-28 1 15,0-24 1 1,0-7 0-16,0 4 0 0,0-1 1 16,0 3 0-16,0-10 0 15,-4-12-1-15,-10-5-1 16,-10-12 0-16,-7-5-9 15,-8-2 9-15,-10 0-30 16,-24 0-96-16,10 0-168 16,9-5-305-16</inkml:trace>
  <inkml:trace contextRef="#ctx0" brushRef="#br0" timeOffset="423998.5052">32855 16788 1390 0,'0'0'152'0,"0"0"-146"15,0 0 16-15,0 0-16 16,0 0 2-16,0 0-6 15,0-13 5-15,0 13 27 16,0-2 12-16,0 2-12 16,0-1-14-16,-8-3-4 15,-6-1-10-15,-7 0-6 16,-6-2 0-16,-9 4 0 16,-4-1 0-16,-7 4 0 15,-5 0 0-15,-3 0 0 0,0 4-1 16,3 6 1-16,6 0 0 15,7 0 0-15,10 3 0 16,9-6 0-16,8 3 0 16,5-6 2-16,6-1-2 15,1 0 7-15,0-3 1 16,0 0 9-16,0 0 4 16,0 0 1-16,0 2 8 15,0 0-5-15,1 3-13 16,3 2-5-16,-1 6-5 0,1 1 4 15,1 9-5 1,-2 1 12-16,0 4-2 0,1 3-3 16,0 1 3-16,2 1-4 15,0-6 2-15,1-2-3 16,0-4 1-16,2-5-1 16,0-2 0-16,3-7-5 15,4-1 11-15,8-6 4 16,4 0-6-16,7-13 5 15,2-4 4-15,3-6-18 16,2 4 5-16,-6 2-5 16,-5 4 9-16,-4 6-8 15,-6 4-2-15,1 3 1 16,-1 0-2-16,-1 7 1 16,0 9-1-16,0 4 1 0,-5-1-8 15,-4 8 6-15,-4 0 1 16,-6 2 0-16,-1 1 0 15,0-2 1-15,-12-1 0 16,-4 0 1-16,-8-6-1 16,-6 2 1-16,-4-1 0 15,-7-2 7-15,-5-3 0 16,0 0-8-16,-2-4 0 16,6-3 6-16,6-1 1 15,5-6-7-15,3-3 0 16,3 0-12-16,2-3-29 15,-2-23-51-15,5 3-91 16,7-1-337-16</inkml:trace>
  <inkml:trace contextRef="#ctx0" brushRef="#br0" timeOffset="424685.4856">32448 16418 537 0,'0'0'888'0,"0"0"-772"15,0 0-87-15,0 0 34 16,0 0-5-16,0 0-15 16,0 0-27-16,0 3 16 15,0-3 4-15,0 0 10 16,0 0-1-16,0 0-5 15,0 0-11-15,0 0-17 0,0 0-6 16,0 0-5-16,-2 0 0 16,0 0-1-16,-1 0-17 15,-2 0-20 1,-3 0 17-16,1 0 11 0,-2 0 8 16,5 0 1-16,1 0 0 15,3 0 0-15,0 0 5 16,0 0-5-16,0 0 8 15,0 0 5-15,0 0-4 16,0 0 1-16,0 0 21 16,0 0 21-16,3 0 10 15,14 0 7-15,12-3-29 16,13-1-24-16,11-2-5 16,10-1-4-16,7 1-4 15,4 2-2-15,1-1 8 0,-4 0-8 16,-7 3-1-1,-9-2 1-15,-16 1 0 0,-14 0 0 16,-10-1-1-16,-11 4 0 16,-4-3-29-16,0 3-39 15,0 0-29-15,-10 0-57 16,-27 13-73-16,4 3-72 16,0 1-340-16</inkml:trace>
  <inkml:trace contextRef="#ctx0" brushRef="#br0" timeOffset="425245.426">33109 17779 682 0,'0'0'224'16,"0"0"-74"-16,0 0 18 16,0 0-30-16,0 0-25 15,0 0-29-15,0 0-50 16,0 0-17-16,0 0 2 16,0 0 3-16,-2 0 0 15,-1 0 11-15,-3 0 14 16,2-3 0-16,-2-4-3 15,2-6-5-15,4-3-15 16,0 0-10-16,3 4-12 16,13-1-2-16,2 4-9 15,0 4 2-15,-2 3 7 0,-6 2-6 16,-4 0 6-16,-4 0-1 16,-2 0-5-16,0 7-5 15,-8 2 11-15,-8-2 0 16,1 2-9-16,-6-9-81 15,8 0-184-15,3 0-789 0</inkml:trace>
</inkml:ink>
</file>

<file path=ppt/media/image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719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3098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5388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81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68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688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258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25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568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107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42380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1BB147-73FC-4665-BA3F-878770AC27A2}" type="datetimeFigureOut">
              <a:rPr lang="en-US" smtClean="0"/>
              <a:t>8/14/2020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BE84CE-9E19-447A-A2F9-00A689C00B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8418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emf"/><Relationship Id="rId4" Type="http://schemas.openxmlformats.org/officeDocument/2006/relationships/customXml" Target="../ink/ink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5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emf"/><Relationship Id="rId5" Type="http://schemas.openxmlformats.org/officeDocument/2006/relationships/customXml" Target="../ink/ink16.xml"/><Relationship Id="rId4" Type="http://schemas.openxmlformats.org/officeDocument/2006/relationships/image" Target="../media/image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customXml" Target="../ink/ink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emf"/><Relationship Id="rId4" Type="http://schemas.openxmlformats.org/officeDocument/2006/relationships/customXml" Target="../ink/ink2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emf"/><Relationship Id="rId4" Type="http://schemas.openxmlformats.org/officeDocument/2006/relationships/customXml" Target="../ink/ink2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emf"/><Relationship Id="rId4" Type="http://schemas.openxmlformats.org/officeDocument/2006/relationships/customXml" Target="../ink/ink2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customXml" Target="../ink/ink5.xml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customXml" Target="../ink/ink8.xml"/><Relationship Id="rId4" Type="http://schemas.openxmlformats.org/officeDocument/2006/relationships/image" Target="../media/image30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tle 2"/>
              <p:cNvSpPr>
                <a:spLocks noGrp="1"/>
              </p:cNvSpPr>
              <p:nvPr>
                <p:ph type="title"/>
              </p:nvPr>
            </p:nvSpPr>
            <p:spPr>
              <a:xfrm>
                <a:off x="887506" y="358588"/>
                <a:ext cx="10497670" cy="5869493"/>
              </a:xfrm>
            </p:spPr>
            <p:txBody>
              <a:bodyPr>
                <a:normAutofit/>
              </a:bodyPr>
              <a:lstStyle/>
              <a:p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Lagrange theorem:</a:t>
                </a:r>
                <a:b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The order of each subgroup of a finite group G is a divisor of the order of G.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i.e.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𝑜</m:t>
                    </m:r>
                    <m:d>
                      <m:dPr>
                        <m:ctrlPr>
                          <a:rPr lang="en-US" sz="27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dPr>
                      <m:e>
                        <m:r>
                          <a:rPr lang="en-US" sz="27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𝐻</m:t>
                        </m:r>
                      </m:e>
                    </m:d>
                    <m:r>
                      <a:rPr lang="en-US" sz="27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|</m:t>
                    </m:r>
                    <m:r>
                      <a:rPr lang="en-US" sz="27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𝑜</m:t>
                    </m:r>
                    <m:r>
                      <a:rPr lang="en-US" sz="27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(</m:t>
                    </m:r>
                    <m:r>
                      <a:rPr lang="en-US" sz="27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𝐺</m:t>
                    </m:r>
                    <m:r>
                      <a:rPr lang="en-US" sz="27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)</m:t>
                    </m:r>
                  </m:oMath>
                </a14:m>
                <a:r>
                  <a:rPr lang="en-US" sz="2700" dirty="0" smtClean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For example: 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endParaRPr lang="en-US" sz="2700" dirty="0">
                  <a:solidFill>
                    <a:schemeClr val="tx1"/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mc:Choice>
        <mc:Fallback xmlns="">
          <p:sp>
            <p:nvSpPr>
              <p:cNvPr id="3" name="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87506" y="358588"/>
                <a:ext cx="10497670" cy="5869493"/>
              </a:xfrm>
              <a:blipFill rotWithShape="0">
                <a:blip r:embed="rId2"/>
                <a:stretch>
                  <a:fillRect l="-11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397800" y="2866680"/>
              <a:ext cx="11511000" cy="3882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93120" y="2858400"/>
                <a:ext cx="11523960" cy="389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4468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87506" y="358588"/>
            <a:ext cx="10497670" cy="5869493"/>
          </a:xfrm>
        </p:spPr>
        <p:txBody>
          <a:bodyPr>
            <a:normAutofit/>
          </a:bodyPr>
          <a:lstStyle/>
          <a:p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>Cont’d</a:t>
            </a: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7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75000" y="972720"/>
              <a:ext cx="2121480" cy="4518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6000" y="961920"/>
                <a:ext cx="2140200" cy="47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/>
              <p14:cNvContentPartPr/>
              <p14:nvPr/>
            </p14:nvContentPartPr>
            <p14:xfrm>
              <a:off x="568800" y="695880"/>
              <a:ext cx="9777600" cy="432432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9800" y="688320"/>
                <a:ext cx="9792360" cy="433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1828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87506" y="358588"/>
            <a:ext cx="10497670" cy="5869493"/>
          </a:xfrm>
        </p:spPr>
        <p:txBody>
          <a:bodyPr>
            <a:normAutofit/>
          </a:bodyPr>
          <a:lstStyle/>
          <a:p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>Cont’d</a:t>
            </a: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7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627120" y="511560"/>
              <a:ext cx="10899000" cy="633960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21000" y="503280"/>
                <a:ext cx="10908720" cy="6356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15119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tle 2"/>
              <p:cNvSpPr>
                <a:spLocks noGrp="1"/>
              </p:cNvSpPr>
              <p:nvPr>
                <p:ph type="title"/>
              </p:nvPr>
            </p:nvSpPr>
            <p:spPr>
              <a:xfrm>
                <a:off x="887506" y="358588"/>
                <a:ext cx="10497670" cy="5869493"/>
              </a:xfrm>
            </p:spPr>
            <p:txBody>
              <a:bodyPr>
                <a:normAutofit/>
              </a:bodyPr>
              <a:lstStyle/>
              <a:p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Homomorphism</a:t>
                </a:r>
                <a:r>
                  <a:rPr lang="en-US" sz="27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</a:t>
                </a:r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or group homomorphism:</a:t>
                </a:r>
                <a:b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(</m:t>
                    </m:r>
                    <m:r>
                      <a:rPr lang="en-US" sz="27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𝐺</m:t>
                    </m:r>
                    <m:r>
                      <a:rPr lang="en-US" sz="27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,∗)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(</m:t>
                    </m:r>
                    <m:sSup>
                      <m:sSup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p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𝐺</m:t>
                        </m:r>
                      </m:e>
                      <m:sup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′</m:t>
                        </m:r>
                      </m:sup>
                    </m:sSup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</m:t>
                    </m:r>
                    <m:r>
                      <a:rPr lang="en-US" sz="27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∘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be any two groups then a mapping </a:t>
                </a:r>
                <a:r>
                  <a:rPr lang="en-US" sz="2700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/>
                </a:r>
                <a:br>
                  <a:rPr lang="en-US" sz="2700" i="1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</a:br>
                <a14:m>
                  <m:oMath xmlns:m="http://schemas.openxmlformats.org/officeDocument/2006/math">
                    <m:r>
                      <a:rPr lang="en-US" sz="27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</m:oMath>
                </a14:m>
                <a:r>
                  <a:rPr lang="en-US" sz="2700" dirty="0">
                    <a:ea typeface="Roboto" panose="02000000000000000000" pitchFamily="2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dPr>
                      <m:e>
                        <m: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𝐺</m:t>
                        </m:r>
                        <m: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,∗</m:t>
                        </m:r>
                      </m:e>
                    </m:d>
                    <m:r>
                      <a:rPr lang="en-US" sz="2700" b="0" i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→</m:t>
                    </m:r>
                    <m:r>
                      <a:rPr lang="en-US" sz="2700" i="1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(</m:t>
                    </m:r>
                    <m:sSup>
                      <m:sSupPr>
                        <m:ctrlP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pPr>
                      <m:e>
                        <m: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𝐺</m:t>
                        </m:r>
                      </m:e>
                      <m:sup>
                        <m: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′</m:t>
                        </m:r>
                      </m:sup>
                    </m:sSup>
                    <m:r>
                      <a:rPr lang="en-US" sz="2700" i="1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</m:t>
                    </m:r>
                    <m:r>
                      <a:rPr lang="en-US" sz="27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∘)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is said to be group homomorphism if 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14:m>
                  <m:oMath xmlns:m="http://schemas.openxmlformats.org/officeDocument/2006/math">
                    <m:r>
                      <a:rPr lang="en-US" sz="27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  <m:d>
                      <m:d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∗</m:t>
                        </m:r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=∅</m:t>
                    </m:r>
                    <m:d>
                      <m:d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</m:d>
                    <m:r>
                      <a:rPr lang="en-US" sz="27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∘</m:t>
                    </m:r>
                    <m:r>
                      <a:rPr lang="en-US" sz="27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  <m:d>
                      <m:d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𝑏</m:t>
                        </m:r>
                      </m:e>
                    </m:d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; ∀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𝑎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𝑏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</a:t>
                </a: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>(That means it preserves operations)</a:t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Isomorphism or group </a:t>
                </a:r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isomorphism:</a:t>
                </a:r>
                <a:b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sz="27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∅:</m:t>
                    </m:r>
                  </m:oMath>
                </a14:m>
                <a:r>
                  <a:rPr lang="en-US" sz="2700" dirty="0">
                    <a:ea typeface="Roboto" panose="02000000000000000000" pitchFamily="2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dPr>
                      <m:e>
                        <m: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𝐺</m:t>
                        </m:r>
                        <m: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,∗</m:t>
                        </m:r>
                      </m:e>
                    </m:d>
                    <m:r>
                      <a:rPr lang="en-US" sz="270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→</m:t>
                    </m:r>
                    <m:r>
                      <a:rPr lang="en-US" sz="2700" i="1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(</m:t>
                    </m:r>
                    <m:sSup>
                      <m:sSupPr>
                        <m:ctrlP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pPr>
                      <m:e>
                        <m: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𝐺</m:t>
                        </m:r>
                      </m:e>
                      <m:sup>
                        <m: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′</m:t>
                        </m:r>
                      </m:sup>
                    </m:sSup>
                    <m:r>
                      <a:rPr lang="en-US" sz="2700" i="1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</m:t>
                    </m:r>
                    <m:r>
                      <a:rPr lang="en-US" sz="27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∘)</m:t>
                    </m:r>
                  </m:oMath>
                </a14:m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> </a:t>
                </a: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be </a:t>
                </a: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>group homomorphism </a:t>
                </a: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then </a:t>
                </a:r>
                <a14:m>
                  <m:oMath xmlns:m="http://schemas.openxmlformats.org/officeDocument/2006/math">
                    <m:r>
                      <a:rPr lang="en-US" sz="27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</m:oMath>
                </a14:m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</a:t>
                </a:r>
                <a:r>
                  <a:rPr lang="en-US" sz="2700" dirty="0" smtClean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is called an isomorphism if </a:t>
                </a:r>
                <a14:m>
                  <m:oMath xmlns:m="http://schemas.openxmlformats.org/officeDocument/2006/math">
                    <m:r>
                      <a:rPr lang="en-US" sz="270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∅</m:t>
                    </m:r>
                  </m:oMath>
                </a14:m>
                <a:r>
                  <a:rPr lang="en-US" sz="2700" dirty="0" smtClean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is one-one and onto.</a:t>
                </a:r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14:m>
                  <m:oMath xmlns:m="http://schemas.openxmlformats.org/officeDocument/2006/math">
                    <m:r>
                      <a:rPr lang="en-US" sz="2700" i="1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→ 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Here two groups </a:t>
                </a:r>
                <a14:m>
                  <m:oMath xmlns:m="http://schemas.openxmlformats.org/officeDocument/2006/math">
                    <m:r>
                      <a:rPr lang="en-US" sz="270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𝐺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70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𝐺</m:t>
                    </m:r>
                    <m:r>
                      <a:rPr lang="en-US" sz="2700" b="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′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are isomorphic and it is denoted as 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𝐺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′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endParaRPr lang="en-US" sz="27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mc:Choice>
        <mc:Fallback xmlns="">
          <p:sp>
            <p:nvSpPr>
              <p:cNvPr id="3" name="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87506" y="358588"/>
                <a:ext cx="10497670" cy="5869493"/>
              </a:xfrm>
              <a:blipFill rotWithShape="0">
                <a:blip r:embed="rId2"/>
                <a:stretch>
                  <a:fillRect l="-11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72400" y="345600"/>
              <a:ext cx="11476080" cy="63975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63400" y="340560"/>
                <a:ext cx="11493000" cy="640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839880" y="3658320"/>
              <a:ext cx="11296440" cy="3042720"/>
            </p14:xfrm>
          </p:contentPart>
        </mc:Choice>
        <mc:Fallback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30880" y="3648600"/>
                <a:ext cx="11312280" cy="3057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97686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87506" y="358588"/>
            <a:ext cx="10542494" cy="5869493"/>
          </a:xfrm>
        </p:spPr>
        <p:txBody>
          <a:bodyPr>
            <a:normAutofit/>
          </a:bodyPr>
          <a:lstStyle/>
          <a:p>
            <a:r>
              <a:rPr lang="en-US" sz="27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Example: </a:t>
            </a:r>
            <a:br>
              <a:rPr lang="en-US" sz="27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7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73400" y="3338640"/>
              <a:ext cx="1440" cy="7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70160" y="3334680"/>
                <a:ext cx="86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Ink 5"/>
              <p14:cNvContentPartPr/>
              <p14:nvPr/>
            </p14:nvContentPartPr>
            <p14:xfrm>
              <a:off x="223920" y="281880"/>
              <a:ext cx="11868480" cy="6047640"/>
            </p14:xfrm>
          </p:contentPart>
        </mc:Choice>
        <mc:Fallback>
          <p:pic>
            <p:nvPicPr>
              <p:cNvPr id="6" name="Ink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5280" y="273240"/>
                <a:ext cx="11886120" cy="606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06548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87506" y="358588"/>
            <a:ext cx="10542494" cy="5869493"/>
          </a:xfrm>
        </p:spPr>
        <p:txBody>
          <a:bodyPr>
            <a:normAutofit/>
          </a:bodyPr>
          <a:lstStyle/>
          <a:p>
            <a:r>
              <a:rPr lang="en-US" sz="27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Example: </a:t>
            </a:r>
            <a:br>
              <a:rPr lang="en-US" sz="27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7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73400" y="3338640"/>
              <a:ext cx="1440" cy="7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70160" y="3334680"/>
                <a:ext cx="86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796320" y="1116360"/>
              <a:ext cx="11160720" cy="5740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788760" y="1107000"/>
                <a:ext cx="11177640" cy="5758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75255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87506" y="358588"/>
            <a:ext cx="10542494" cy="5869493"/>
          </a:xfrm>
        </p:spPr>
        <p:txBody>
          <a:bodyPr>
            <a:normAutofit/>
          </a:bodyPr>
          <a:lstStyle/>
          <a:p>
            <a:r>
              <a:rPr lang="en-US" sz="27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Example: </a:t>
            </a:r>
            <a:br>
              <a:rPr lang="en-US" sz="27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7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73400" y="3338640"/>
              <a:ext cx="1440" cy="7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70160" y="3334680"/>
                <a:ext cx="86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553680" y="462240"/>
              <a:ext cx="11346480" cy="639504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5760" y="452880"/>
                <a:ext cx="11361960" cy="6406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909186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87506" y="358588"/>
            <a:ext cx="10542494" cy="5869493"/>
          </a:xfrm>
        </p:spPr>
        <p:txBody>
          <a:bodyPr>
            <a:normAutofit/>
          </a:bodyPr>
          <a:lstStyle/>
          <a:p>
            <a:r>
              <a:rPr lang="en-US" sz="27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Example: </a:t>
            </a:r>
            <a:br>
              <a:rPr lang="en-US" sz="2700" dirty="0">
                <a:solidFill>
                  <a:srgbClr val="C00000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7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/>
              <p14:cNvContentPartPr/>
              <p14:nvPr/>
            </p14:nvContentPartPr>
            <p14:xfrm>
              <a:off x="4973400" y="3338640"/>
              <a:ext cx="1440" cy="7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70160" y="3334680"/>
                <a:ext cx="8640" cy="1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/>
              <p14:cNvContentPartPr/>
              <p14:nvPr/>
            </p14:nvContentPartPr>
            <p14:xfrm>
              <a:off x="400680" y="880200"/>
              <a:ext cx="11349720" cy="5821920"/>
            </p14:xfrm>
          </p:contentPart>
        </mc:Choice>
        <mc:Fallback>
          <p:pic>
            <p:nvPicPr>
              <p:cNvPr id="2" name="Ink 1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94200" y="871200"/>
                <a:ext cx="11365560" cy="5838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4247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tle 2"/>
              <p:cNvSpPr>
                <a:spLocks noGrp="1"/>
              </p:cNvSpPr>
              <p:nvPr>
                <p:ph type="title"/>
              </p:nvPr>
            </p:nvSpPr>
            <p:spPr>
              <a:xfrm>
                <a:off x="876300" y="134471"/>
                <a:ext cx="10426262" cy="6589058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3100" b="1" dirty="0" smtClean="0">
                    <a:solidFill>
                      <a:srgbClr val="FF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TUTORIAL-1</a:t>
                </a:r>
                <a:r>
                  <a:rPr lang="en-US" sz="3800" dirty="0" smtClean="0"/>
                  <a:t> </a:t>
                </a: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>Answer the following</a:t>
                </a: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(1) Prove that fourth root of unity form a group under usual multiplication.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b="1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OR</a:t>
                </a: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Prove that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𝐺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=</m:t>
                    </m:r>
                    <m:d>
                      <m:dPr>
                        <m:begChr m:val="{"/>
                        <m:endChr m:val="}"/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d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1,−1,</m:t>
                        </m:r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𝑖</m:t>
                        </m:r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,−</m:t>
                        </m:r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form a group under ordinary multiplication.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(2) Show that set of all positive rational number forms an abelian group under the composition defined by 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𝑎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∗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𝑏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=</m:t>
                    </m:r>
                    <m:f>
                      <m:f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fPr>
                      <m:num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𝑎𝑏</m:t>
                        </m:r>
                      </m:num>
                      <m:den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(3)Prove that the set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𝐺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={0,1,2,3,4,5}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is a finite abelian group of order 6 with respect to addition modulo 6.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(4) Define left </a:t>
                </a:r>
                <a:r>
                  <a:rPr lang="en-US" sz="2700" dirty="0" err="1" smtClean="0">
                    <a:latin typeface="Roboto" panose="02000000000000000000" pitchFamily="2" charset="0"/>
                    <a:ea typeface="Roboto" panose="02000000000000000000" pitchFamily="2" charset="0"/>
                  </a:rPr>
                  <a:t>coset</a:t>
                </a: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of H in G. Let Z be the additive group of integers and H= {…,-9,-6,-3,0,3,6,9,…} be a subgroup of Z then find all left </a:t>
                </a:r>
                <a:r>
                  <a:rPr lang="en-US" sz="2700" dirty="0" err="1" smtClean="0">
                    <a:latin typeface="Roboto" panose="02000000000000000000" pitchFamily="2" charset="0"/>
                    <a:ea typeface="Roboto" panose="02000000000000000000" pitchFamily="2" charset="0"/>
                  </a:rPr>
                  <a:t>cosets</a:t>
                </a: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> </a:t>
                </a: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of H in Z.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(5) Find the right </a:t>
                </a:r>
                <a:r>
                  <a:rPr lang="en-US" sz="2700" dirty="0" err="1" smtClean="0">
                    <a:latin typeface="Roboto" panose="02000000000000000000" pitchFamily="2" charset="0"/>
                    <a:ea typeface="Roboto" panose="02000000000000000000" pitchFamily="2" charset="0"/>
                  </a:rPr>
                  <a:t>cosets</a:t>
                </a: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of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{</m:t>
                    </m:r>
                    <m:acc>
                      <m:accPr>
                        <m:chr m:val="̅"/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acc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0</m:t>
                        </m:r>
                      </m:e>
                    </m:acc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</m:t>
                    </m:r>
                    <m:acc>
                      <m:accPr>
                        <m:chr m:val="̅"/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acc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3}</m:t>
                        </m:r>
                      </m:e>
                    </m:acc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in the group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700" b="0" i="1" smtClean="0">
                                <a:latin typeface="Cambria Math" panose="02040503050406030204" pitchFamily="18" charset="0"/>
                                <a:ea typeface="Roboto" panose="02000000000000000000" pitchFamily="2" charset="0"/>
                              </a:rPr>
                            </m:ctrlPr>
                          </m:sSubPr>
                          <m:e>
                            <m:r>
                              <a:rPr lang="en-US" sz="2700" b="0" i="1" smtClean="0">
                                <a:latin typeface="Cambria Math" panose="02040503050406030204" pitchFamily="18" charset="0"/>
                                <a:ea typeface="Roboto" panose="02000000000000000000" pitchFamily="2" charset="0"/>
                              </a:rPr>
                              <m:t>𝑍</m:t>
                            </m:r>
                          </m:e>
                          <m:sub>
                            <m:r>
                              <a:rPr lang="en-US" sz="2700" b="0" i="1" smtClean="0">
                                <a:latin typeface="Cambria Math" panose="02040503050406030204" pitchFamily="18" charset="0"/>
                                <a:ea typeface="Roboto" panose="02000000000000000000" pitchFamily="2" charset="0"/>
                              </a:rPr>
                              <m:t>6</m:t>
                            </m:r>
                          </m:sub>
                        </m:sSub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2700" b="0" i="1" smtClean="0">
                                <a:latin typeface="Cambria Math" panose="02040503050406030204" pitchFamily="18" charset="0"/>
                                <a:ea typeface="Roboto" panose="02000000000000000000" pitchFamily="2" charset="0"/>
                              </a:rPr>
                            </m:ctrlPr>
                          </m:sSubPr>
                          <m:e>
                            <m:r>
                              <a:rPr lang="en-US" sz="2700" b="0" i="1" smtClean="0">
                                <a:latin typeface="Cambria Math" panose="02040503050406030204" pitchFamily="18" charset="0"/>
                                <a:ea typeface="Roboto" panose="02000000000000000000" pitchFamily="2" charset="0"/>
                              </a:rPr>
                              <m:t>+</m:t>
                            </m:r>
                          </m:e>
                          <m:sub>
                            <m:r>
                              <a:rPr lang="en-US" sz="2700" b="0" i="1" smtClean="0">
                                <a:latin typeface="Cambria Math" panose="02040503050406030204" pitchFamily="18" charset="0"/>
                                <a:ea typeface="Roboto" panose="02000000000000000000" pitchFamily="2" charset="0"/>
                              </a:rPr>
                              <m:t>6</m:t>
                            </m:r>
                          </m:sub>
                        </m:sSub>
                      </m:e>
                    </m:d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.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(6) Show that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(</m:t>
                    </m:r>
                    <m:sSub>
                      <m:sSub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b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𝑍</m:t>
                        </m:r>
                      </m:e>
                      <m:sub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3</m:t>
                        </m:r>
                      </m:sub>
                    </m:sSub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</m:t>
                    </m:r>
                    <m:sSub>
                      <m:sSub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b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+</m:t>
                        </m:r>
                      </m:e>
                      <m:sub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6</m:t>
                        </m:r>
                      </m:sub>
                    </m:sSub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)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is a cyclic group. (Hint find any one generator. Here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70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acc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1</m:t>
                        </m:r>
                      </m:e>
                    </m:acc>
                  </m:oMath>
                </a14:m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>and</a:t>
                </a:r>
                <a:r>
                  <a:rPr lang="en-US" sz="2700" b="0" i="0" dirty="0" smtClean="0">
                    <a:latin typeface="+mj-lt"/>
                    <a:ea typeface="Roboto" panose="02000000000000000000" pitchFamily="2" charset="0"/>
                  </a:rPr>
                  <a:t>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70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acc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2</m:t>
                        </m:r>
                      </m:e>
                    </m:acc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).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400" dirty="0"/>
                  <a:t/>
                </a:r>
                <a:br>
                  <a:rPr lang="en-US" sz="2400" dirty="0"/>
                </a:br>
                <a:r>
                  <a:rPr lang="en-US" sz="2400" dirty="0" smtClean="0"/>
                  <a:t/>
                </a:r>
                <a:br>
                  <a:rPr lang="en-US" sz="2400" dirty="0" smtClean="0"/>
                </a:br>
                <a:endParaRPr lang="en-US" sz="2400" dirty="0"/>
              </a:p>
            </p:txBody>
          </p:sp>
        </mc:Choice>
        <mc:Fallback xmlns="">
          <p:sp>
            <p:nvSpPr>
              <p:cNvPr id="3" name="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76300" y="134471"/>
                <a:ext cx="10426262" cy="6589058"/>
              </a:xfrm>
              <a:blipFill rotWithShape="0">
                <a:blip r:embed="rId2"/>
                <a:stretch>
                  <a:fillRect l="-1228" t="-3608" r="-292" b="-9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800104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87506" y="358588"/>
            <a:ext cx="10497670" cy="5869493"/>
          </a:xfrm>
        </p:spPr>
        <p:txBody>
          <a:bodyPr>
            <a:normAutofit/>
          </a:bodyPr>
          <a:lstStyle/>
          <a:p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700" dirty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30120" y="680040"/>
              <a:ext cx="11860920" cy="58766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0400" y="672480"/>
                <a:ext cx="11879280" cy="5892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7610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tle 2"/>
              <p:cNvSpPr>
                <a:spLocks noGrp="1"/>
              </p:cNvSpPr>
              <p:nvPr>
                <p:ph type="title"/>
              </p:nvPr>
            </p:nvSpPr>
            <p:spPr>
              <a:xfrm>
                <a:off x="887506" y="358588"/>
                <a:ext cx="10121153" cy="5869493"/>
              </a:xfrm>
            </p:spPr>
            <p:txBody>
              <a:bodyPr>
                <a:normAutofit/>
              </a:bodyPr>
              <a:lstStyle/>
              <a:p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Cyclic group</a:t>
                </a: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: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Let </a:t>
                </a:r>
                <a14:m>
                  <m:oMath xmlns:m="http://schemas.openxmlformats.org/officeDocument/2006/math">
                    <m:r>
                      <a:rPr lang="en-US" sz="270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(</m:t>
                    </m:r>
                    <m:r>
                      <a:rPr lang="en-US" sz="270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𝐺</m:t>
                    </m:r>
                    <m:r>
                      <a:rPr lang="en-US" sz="270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,∗)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be a group. If there exists at least one element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𝑎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𝐺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such that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𝐺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={</m:t>
                    </m:r>
                    <m:sSup>
                      <m:sSup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p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𝑎</m:t>
                        </m:r>
                      </m:e>
                      <m:sup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𝑘</m:t>
                        </m:r>
                      </m:sup>
                    </m:sSup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/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𝑘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𝑍</m:t>
                    </m:r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}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then G is called a cyclic group generated by ‘</a:t>
                </a:r>
                <a14:m>
                  <m:oMath xmlns:m="http://schemas.openxmlformats.org/officeDocument/2006/math">
                    <m:r>
                      <a:rPr lang="en-US" sz="270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𝑎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’.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14:m>
                  <m:oMath xmlns:m="http://schemas.openxmlformats.org/officeDocument/2006/math">
                    <m:r>
                      <a:rPr lang="en-US" sz="2700" i="1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→ 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It is denoted by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270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dPr>
                      <m:e>
                        <m:r>
                          <a:rPr lang="en-US" sz="2700" i="1" dirty="0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𝑎</m:t>
                        </m:r>
                      </m:e>
                    </m:d>
                    <m:r>
                      <a:rPr lang="en-US" sz="2700" b="0" i="1" dirty="0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.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14:m>
                  <m:oMath xmlns:m="http://schemas.openxmlformats.org/officeDocument/2006/math">
                    <m:r>
                      <a:rPr lang="en-US" sz="2700" i="1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→ 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Here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𝑎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is known as generator of the cyclic group. </a:t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endParaRPr lang="en-US" sz="27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mc:Choice>
        <mc:Fallback xmlns="">
          <p:sp>
            <p:nvSpPr>
              <p:cNvPr id="3" name="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87506" y="358588"/>
                <a:ext cx="10121153" cy="5869493"/>
              </a:xfrm>
              <a:blipFill rotWithShape="0">
                <a:blip r:embed="rId2"/>
                <a:stretch>
                  <a:fillRect l="-114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755640" y="4222800"/>
              <a:ext cx="10573200" cy="2349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46280" y="4212360"/>
                <a:ext cx="10591560" cy="2365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653910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tle 2"/>
              <p:cNvSpPr>
                <a:spLocks noGrp="1"/>
              </p:cNvSpPr>
              <p:nvPr>
                <p:ph type="title"/>
              </p:nvPr>
            </p:nvSpPr>
            <p:spPr>
              <a:xfrm>
                <a:off x="887506" y="358588"/>
                <a:ext cx="10542494" cy="5869493"/>
              </a:xfrm>
            </p:spPr>
            <p:txBody>
              <a:bodyPr>
                <a:normAutofit/>
              </a:bodyPr>
              <a:lstStyle/>
              <a:p>
                <a:r>
                  <a:rPr lang="en-US" sz="27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Example: </a:t>
                </a:r>
                <a:br>
                  <a:rPr lang="en-US" sz="27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Prove that </a:t>
                </a:r>
                <a14:m>
                  <m:oMath xmlns:m="http://schemas.openxmlformats.org/officeDocument/2006/math">
                    <m:r>
                      <a:rPr lang="en-US" sz="27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𝐺</m:t>
                    </m:r>
                    <m:r>
                      <a:rPr lang="en-US" sz="27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={1,−1,</m:t>
                    </m:r>
                    <m:r>
                      <a:rPr lang="en-US" sz="27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𝑖</m:t>
                    </m:r>
                    <m:r>
                      <a:rPr lang="en-US" sz="27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,−</m:t>
                    </m:r>
                    <m:r>
                      <a:rPr lang="en-US" sz="27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𝑖</m:t>
                    </m:r>
                    <m:r>
                      <a:rPr lang="en-US" sz="2700" i="1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}</m:t>
                    </m:r>
                  </m:oMath>
                </a14:m>
                <a:r>
                  <a:rPr lang="en-US" sz="2700" dirty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 is cyclic group. Find all generators of G.</a:t>
                </a:r>
                <a:br>
                  <a:rPr lang="en-US" sz="2700" dirty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Solution:</a:t>
                </a:r>
                <a:r>
                  <a:rPr lang="en-US" sz="2700" dirty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solidFill>
                      <a:schemeClr val="tx1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endParaRPr lang="en-US" sz="27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mc:Choice>
        <mc:Fallback xmlns="">
          <p:sp>
            <p:nvSpPr>
              <p:cNvPr id="3" name="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87506" y="358588"/>
                <a:ext cx="10542494" cy="5869493"/>
              </a:xfrm>
              <a:blipFill rotWithShape="0">
                <a:blip r:embed="rId2"/>
                <a:stretch>
                  <a:fillRect l="-1099" r="-6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42840" y="842760"/>
              <a:ext cx="12148200" cy="57243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880" y="835200"/>
                <a:ext cx="12159000" cy="57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4973400" y="3338640"/>
              <a:ext cx="1440" cy="7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970160" y="3334680"/>
                <a:ext cx="8640" cy="14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54122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87506" y="358588"/>
            <a:ext cx="10497670" cy="5869493"/>
          </a:xfrm>
        </p:spPr>
        <p:txBody>
          <a:bodyPr>
            <a:normAutofit/>
          </a:bodyPr>
          <a:lstStyle/>
          <a:p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>Cont’d</a:t>
            </a: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7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120600" y="729720"/>
              <a:ext cx="11360520" cy="5663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0160" y="720360"/>
                <a:ext cx="11377800" cy="5682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4597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tle 2"/>
              <p:cNvSpPr>
                <a:spLocks noGrp="1"/>
              </p:cNvSpPr>
              <p:nvPr>
                <p:ph type="title"/>
              </p:nvPr>
            </p:nvSpPr>
            <p:spPr>
              <a:xfrm>
                <a:off x="887506" y="358588"/>
                <a:ext cx="10497670" cy="5869493"/>
              </a:xfrm>
            </p:spPr>
            <p:txBody>
              <a:bodyPr>
                <a:normAutofit/>
              </a:bodyPr>
              <a:lstStyle/>
              <a:p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Example: </a:t>
                </a:r>
                <a:b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Show </a:t>
                </a: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>that </a:t>
                </a:r>
                <a14:m>
                  <m:oMath xmlns:m="http://schemas.openxmlformats.org/officeDocument/2006/math"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(</m:t>
                    </m:r>
                    <m:sSub>
                      <m:sSub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b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𝑍</m:t>
                        </m:r>
                      </m:e>
                      <m:sub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6</m:t>
                        </m:r>
                      </m:sub>
                    </m:sSub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</m:t>
                    </m:r>
                    <m:sSub>
                      <m:sSub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b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+</m:t>
                        </m:r>
                      </m:e>
                      <m:sub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6</m:t>
                        </m:r>
                      </m:sub>
                    </m:sSub>
                    <m:r>
                      <a:rPr lang="en-US" sz="2700" b="0" i="1" smtClean="0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)</m:t>
                    </m:r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is a cyclic group generated by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acc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1</m:t>
                        </m:r>
                      </m:e>
                    </m:acc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 and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accPr>
                      <m:e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5</m:t>
                        </m:r>
                      </m:e>
                    </m:acc>
                  </m:oMath>
                </a14:m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.</a:t>
                </a: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Solution:</a:t>
                </a: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endParaRPr lang="en-US" sz="27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mc:Choice>
        <mc:Fallback xmlns="">
          <p:sp>
            <p:nvSpPr>
              <p:cNvPr id="3" name="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87506" y="358588"/>
                <a:ext cx="10497670" cy="5869493"/>
              </a:xfrm>
              <a:blipFill rotWithShape="0">
                <a:blip r:embed="rId2"/>
                <a:stretch>
                  <a:fillRect l="-11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876960" y="1464120"/>
              <a:ext cx="6637680" cy="163332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8320" y="1456920"/>
                <a:ext cx="6656040" cy="164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4" name="Ink 3"/>
              <p14:cNvContentPartPr/>
              <p14:nvPr/>
            </p14:nvContentPartPr>
            <p14:xfrm>
              <a:off x="480600" y="1661760"/>
              <a:ext cx="10902240" cy="5137200"/>
            </p14:xfrm>
          </p:contentPart>
        </mc:Choice>
        <mc:Fallback xmlns="">
          <p:pic>
            <p:nvPicPr>
              <p:cNvPr id="4" name="Ink 3"/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71600" y="1658160"/>
                <a:ext cx="10916280" cy="514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98629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87506" y="358588"/>
            <a:ext cx="10497670" cy="5869493"/>
          </a:xfrm>
        </p:spPr>
        <p:txBody>
          <a:bodyPr>
            <a:normAutofit/>
          </a:bodyPr>
          <a:lstStyle/>
          <a:p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>Cont’d</a:t>
            </a: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7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313560" y="240840"/>
              <a:ext cx="11632320" cy="615996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06000" y="231840"/>
                <a:ext cx="11650320" cy="617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76215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87506" y="358588"/>
            <a:ext cx="10497670" cy="5869493"/>
          </a:xfrm>
        </p:spPr>
        <p:txBody>
          <a:bodyPr>
            <a:normAutofit/>
          </a:bodyPr>
          <a:lstStyle/>
          <a:p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>Cont’d</a:t>
            </a: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  <a:t/>
            </a:r>
            <a:br>
              <a:rPr lang="en-US" sz="2700" dirty="0" smtClean="0"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en-US" sz="27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/>
              <p14:cNvContentPartPr/>
              <p14:nvPr/>
            </p14:nvContentPartPr>
            <p14:xfrm>
              <a:off x="451440" y="874080"/>
              <a:ext cx="11653200" cy="594504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3520" y="870480"/>
                <a:ext cx="11668680" cy="595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63320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Title 2"/>
              <p:cNvSpPr>
                <a:spLocks noGrp="1"/>
              </p:cNvSpPr>
              <p:nvPr>
                <p:ph type="title"/>
              </p:nvPr>
            </p:nvSpPr>
            <p:spPr>
              <a:xfrm>
                <a:off x="887506" y="358588"/>
                <a:ext cx="10497670" cy="5869493"/>
              </a:xfrm>
            </p:spPr>
            <p:txBody>
              <a:bodyPr>
                <a:normAutofit fontScale="90000"/>
              </a:bodyPr>
              <a:lstStyle/>
              <a:p>
                <a: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Example: </a:t>
                </a:r>
                <a:br>
                  <a:rPr lang="en-US" sz="2700" dirty="0" smtClean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>Show that </a:t>
                </a:r>
                <a14:m>
                  <m:oMath xmlns:m="http://schemas.openxmlformats.org/officeDocument/2006/math">
                    <m:r>
                      <a:rPr lang="en-US" sz="2700" i="1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(</m:t>
                    </m:r>
                    <m:sSubSup>
                      <m:sSubSup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</m:ctrlPr>
                      </m:sSubSupPr>
                      <m:e>
                        <m:r>
                          <a:rPr lang="en-US" sz="2700" i="1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𝑍</m:t>
                        </m:r>
                      </m:e>
                      <m:sub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5</m:t>
                        </m:r>
                      </m:sub>
                      <m:sup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Roboto" panose="02000000000000000000" pitchFamily="2" charset="0"/>
                          </a:rPr>
                          <m:t>∗</m:t>
                        </m:r>
                      </m:sup>
                    </m:sSubSup>
                    <m:r>
                      <a:rPr lang="en-US" sz="2700" i="1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,</m:t>
                    </m:r>
                    <m:sSub>
                      <m:sSubPr>
                        <m:ctrlP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7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</m:e>
                      <m:sub>
                        <m:r>
                          <a:rPr lang="en-US" sz="27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</m:sub>
                    </m:sSub>
                    <m:r>
                      <a:rPr lang="en-US" sz="2700" i="1">
                        <a:latin typeface="Cambria Math" panose="02040503050406030204" pitchFamily="18" charset="0"/>
                        <a:ea typeface="Roboto" panose="02000000000000000000" pitchFamily="2" charset="0"/>
                      </a:rPr>
                      <m:t>)</m:t>
                    </m:r>
                  </m:oMath>
                </a14:m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> is a cyclic </a:t>
                </a: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>group. Find all generators.</a:t>
                </a: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solidFill>
                      <a:srgbClr val="C00000"/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Solution:</a:t>
                </a: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  <a:t/>
                </a:r>
                <a:br>
                  <a:rPr lang="en-US" sz="2700" dirty="0" smtClean="0">
                    <a:latin typeface="Roboto" panose="02000000000000000000" pitchFamily="2" charset="0"/>
                    <a:ea typeface="Roboto" panose="02000000000000000000" pitchFamily="2" charset="0"/>
                  </a:rPr>
                </a:br>
                <a:endParaRPr lang="en-US" sz="2700" dirty="0"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mc:Choice>
        <mc:Fallback xmlns="">
          <p:sp>
            <p:nvSpPr>
              <p:cNvPr id="3" name="Title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87506" y="358588"/>
                <a:ext cx="10497670" cy="5869493"/>
              </a:xfrm>
              <a:blipFill rotWithShape="0">
                <a:blip r:embed="rId2"/>
                <a:stretch>
                  <a:fillRect l="-9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2" name="Ink 1"/>
              <p14:cNvContentPartPr/>
              <p14:nvPr/>
            </p14:nvContentPartPr>
            <p14:xfrm>
              <a:off x="561600" y="1133640"/>
              <a:ext cx="11433600" cy="5627880"/>
            </p14:xfrm>
          </p:contentPart>
        </mc:Choice>
        <mc:Fallback xmlns="">
          <p:pic>
            <p:nvPicPr>
              <p:cNvPr id="2" name="Ink 1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2960" y="1127160"/>
                <a:ext cx="11451600" cy="564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6786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1376</TotalTime>
  <Words>31</Words>
  <Application>Microsoft Office PowerPoint</Application>
  <PresentationFormat>Widescreen</PresentationFormat>
  <Paragraphs>17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Roboto</vt:lpstr>
      <vt:lpstr>Office Theme</vt:lpstr>
      <vt:lpstr>Lagrange theorem: The order of each subgroup of a finite group G is a divisor of the order of G.  i.e. o(H)|o(G)  For example:        </vt:lpstr>
      <vt:lpstr>:        </vt:lpstr>
      <vt:lpstr>Cyclic group:  Let (G,∗) be a group. If there exists at least one element a∈G such that G={a^k/k∈Z} then G is called a cyclic group generated by ‘a’.  → It is denoted by (a).   → Here a is known as generator of the cyclic group.       </vt:lpstr>
      <vt:lpstr>Example:  Prove that G={1,-1,i,-i} is cyclic group. Find all generators of G.  Solution:          </vt:lpstr>
      <vt:lpstr>Cont’d              </vt:lpstr>
      <vt:lpstr>Example:  Show that (Z_6,+_6) is a cyclic group generated by 1 ̅ and 5 ̅. Solution:           </vt:lpstr>
      <vt:lpstr>Cont’d              </vt:lpstr>
      <vt:lpstr>Cont’d              </vt:lpstr>
      <vt:lpstr>Example:  Show that (Z_5^∗,×_5) is a cyclic group. Find all generators. Solution:              </vt:lpstr>
      <vt:lpstr>Cont’d              </vt:lpstr>
      <vt:lpstr>Cont’d              </vt:lpstr>
      <vt:lpstr>Homomorphism or group homomorphism: Let (G,∗) and (G^′,∘) be any two groups then a mapping  ∅: (G,∗)→(G^′,∘) is said to be group homomorphism if  ∅(a∗b)=∅(a)∘∅(b); ∀a,b∈G  (That means it preserves operations)  Isomorphism or group isomorphism: Let ∅: (G,∗)→(G^′,∘) be group homomorphism then ∅ is called an isomorphism if ∅ is one-one and onto.  → Here two groups G and G′ are isomorphic and it is denoted as  G≅G′   </vt:lpstr>
      <vt:lpstr>Example:              </vt:lpstr>
      <vt:lpstr>Example:              </vt:lpstr>
      <vt:lpstr>Example:              </vt:lpstr>
      <vt:lpstr>Example:              </vt:lpstr>
      <vt:lpstr>   TUTORIAL-1  Answer the following.  (1) Prove that fourth root of unity form a group under usual multiplication. OR Prove that G={1,-1,i,-i} form a group under ordinary multiplication.  (2) Show that set of all positive rational number forms an abelian group under the composition defined by  a∗b=ab/2.  (3)Prove that the set G={0,1,2,3,4,5} is a finite abelian group of order 6 with respect to addition modulo 6.  (4) Define left coset of H in G. Let Z be the additive group of integers and H= {…,-9,-6,-3,0,3,6,9,…} be a subgroup of Z then find all left cosets of H in Z.  (5) Find the right cosets of {0 ̅,(3}) ̅ in the group (Z_6,+_6 ).  (6) Show that (Z_3,+_6) is a cyclic group. (Hint find any one generator. Here 1 ̅and 2 ̅).    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JD</dc:creator>
  <cp:lastModifiedBy>JD</cp:lastModifiedBy>
  <cp:revision>104</cp:revision>
  <dcterms:created xsi:type="dcterms:W3CDTF">2020-07-23T08:58:30Z</dcterms:created>
  <dcterms:modified xsi:type="dcterms:W3CDTF">2020-08-14T07:07:09Z</dcterms:modified>
</cp:coreProperties>
</file>

<file path=docProps/thumbnail.jpeg>
</file>